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4"/>
  </p:notesMasterIdLst>
  <p:handoutMasterIdLst>
    <p:handoutMasterId r:id="rId25"/>
  </p:handoutMasterIdLst>
  <p:sldIdLst>
    <p:sldId id="305" r:id="rId5"/>
    <p:sldId id="296" r:id="rId6"/>
    <p:sldId id="306" r:id="rId7"/>
    <p:sldId id="317" r:id="rId8"/>
    <p:sldId id="319" r:id="rId9"/>
    <p:sldId id="318" r:id="rId10"/>
    <p:sldId id="325" r:id="rId11"/>
    <p:sldId id="320" r:id="rId12"/>
    <p:sldId id="311" r:id="rId13"/>
    <p:sldId id="321" r:id="rId14"/>
    <p:sldId id="322" r:id="rId15"/>
    <p:sldId id="323" r:id="rId16"/>
    <p:sldId id="326" r:id="rId17"/>
    <p:sldId id="327" r:id="rId18"/>
    <p:sldId id="259" r:id="rId19"/>
    <p:sldId id="324" r:id="rId20"/>
    <p:sldId id="294" r:id="rId21"/>
    <p:sldId id="314" r:id="rId22"/>
    <p:sldId id="31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D3D9"/>
    <a:srgbClr val="7DD5F0"/>
    <a:srgbClr val="5D9FAF"/>
    <a:srgbClr val="AAD6FF"/>
    <a:srgbClr val="A9D7D9"/>
    <a:srgbClr val="B2C8CD"/>
    <a:srgbClr val="CCD8D6"/>
    <a:srgbClr val="4F5945"/>
    <a:srgbClr val="73292A"/>
    <a:srgbClr val="7F8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879" autoAdjust="0"/>
  </p:normalViewPr>
  <p:slideViewPr>
    <p:cSldViewPr snapToGrid="0">
      <p:cViewPr varScale="1">
        <p:scale>
          <a:sx n="66" d="100"/>
          <a:sy n="66" d="100"/>
        </p:scale>
        <p:origin x="84" y="21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2" d="100"/>
          <a:sy n="82" d="100"/>
        </p:scale>
        <p:origin x="27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9852A6-C536-198B-0B36-808C24FAAF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0B29C-E84A-E4D1-8998-1A961EC23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5AE42-7DC1-8140-9B13-146984FDEF22}" type="datetimeFigureOut">
              <a:rPr lang="en-US" smtClean="0"/>
              <a:t>12/2/2022</a:t>
            </a:fld>
            <a:endParaRPr lang="en-US" dirty="0"/>
          </a:p>
        </p:txBody>
      </p:sp>
      <p:sp>
        <p:nvSpPr>
          <p:cNvPr id="4" name="Footer Placeholder 3">
            <a:extLst>
              <a:ext uri="{FF2B5EF4-FFF2-40B4-BE49-F238E27FC236}">
                <a16:creationId xmlns:a16="http://schemas.microsoft.com/office/drawing/2014/main" id="{FCCE4DE7-ED89-D264-F004-38F2DF4879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F7E8591-FF54-5A00-A703-95ABC16B78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369B77-94AB-0344-9EBF-9DB9EE8D3ABC}" type="slidenum">
              <a:rPr lang="en-US" smtClean="0"/>
              <a:t>‹#›</a:t>
            </a:fld>
            <a:endParaRPr lang="en-US" dirty="0"/>
          </a:p>
        </p:txBody>
      </p:sp>
    </p:spTree>
    <p:extLst>
      <p:ext uri="{BB962C8B-B14F-4D97-AF65-F5344CB8AC3E}">
        <p14:creationId xmlns:p14="http://schemas.microsoft.com/office/powerpoint/2010/main" val="23985974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75F72-8950-AF4F-9381-1D26FB547EA1}" type="datetimeFigureOut">
              <a:rPr lang="en-US" smtClean="0"/>
              <a:t>12/2/2022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5476F-A808-1F46-A368-07984F6DA22E}" type="slidenum">
              <a:rPr lang="en-US" smtClean="0"/>
              <a:t>‹#›</a:t>
            </a:fld>
            <a:endParaRPr lang="en-US" dirty="0"/>
          </a:p>
        </p:txBody>
      </p:sp>
    </p:spTree>
    <p:extLst>
      <p:ext uri="{BB962C8B-B14F-4D97-AF65-F5344CB8AC3E}">
        <p14:creationId xmlns:p14="http://schemas.microsoft.com/office/powerpoint/2010/main" val="111425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2</a:t>
            </a:fld>
            <a:endParaRPr lang="en-US" dirty="0"/>
          </a:p>
        </p:txBody>
      </p:sp>
    </p:spTree>
    <p:extLst>
      <p:ext uri="{BB962C8B-B14F-4D97-AF65-F5344CB8AC3E}">
        <p14:creationId xmlns:p14="http://schemas.microsoft.com/office/powerpoint/2010/main" val="327023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5476F-A808-1F46-A368-07984F6DA22E}" type="slidenum">
              <a:rPr lang="en-US" smtClean="0"/>
              <a:t>15</a:t>
            </a:fld>
            <a:endParaRPr lang="en-US" dirty="0"/>
          </a:p>
        </p:txBody>
      </p:sp>
    </p:spTree>
    <p:extLst>
      <p:ext uri="{BB962C8B-B14F-4D97-AF65-F5344CB8AC3E}">
        <p14:creationId xmlns:p14="http://schemas.microsoft.com/office/powerpoint/2010/main" val="12428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text, plant&#10;&#10;Description automatically generated">
            <a:extLst>
              <a:ext uri="{FF2B5EF4-FFF2-40B4-BE49-F238E27FC236}">
                <a16:creationId xmlns:a16="http://schemas.microsoft.com/office/drawing/2014/main" id="{A26D6E84-B5BE-5F3E-8B3F-1A46C7F307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7210" y="0"/>
            <a:ext cx="8392026" cy="6858000"/>
          </a:xfrm>
          <a:prstGeom prst="rect">
            <a:avLst/>
          </a:prstGeom>
        </p:spPr>
      </p:pic>
      <p:sp>
        <p:nvSpPr>
          <p:cNvPr id="7" name="Oval 6">
            <a:extLst>
              <a:ext uri="{FF2B5EF4-FFF2-40B4-BE49-F238E27FC236}">
                <a16:creationId xmlns:a16="http://schemas.microsoft.com/office/drawing/2014/main" id="{F0A7E03F-5776-960D-3CA6-7CE62AC96693}"/>
              </a:ext>
            </a:extLst>
          </p:cNvPr>
          <p:cNvSpPr/>
          <p:nvPr userDrawn="1"/>
        </p:nvSpPr>
        <p:spPr>
          <a:xfrm>
            <a:off x="3300284" y="654912"/>
            <a:ext cx="5591432" cy="55914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6A7464AF-3FD6-6193-CC95-A941ECE17B9D}"/>
              </a:ext>
            </a:extLst>
          </p:cNvPr>
          <p:cNvCxnSpPr>
            <a:cxnSpLocks/>
          </p:cNvCxnSpPr>
          <p:nvPr userDrawn="1"/>
        </p:nvCxnSpPr>
        <p:spPr>
          <a:xfrm>
            <a:off x="4359876" y="4300155"/>
            <a:ext cx="3472249"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E5214731-3110-8D76-56DF-6335371041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9961" y="4157464"/>
            <a:ext cx="972078" cy="285381"/>
          </a:xfrm>
          <a:prstGeom prst="rect">
            <a:avLst/>
          </a:prstGeom>
        </p:spPr>
      </p:pic>
      <p:sp>
        <p:nvSpPr>
          <p:cNvPr id="17" name="Oval 16">
            <a:extLst>
              <a:ext uri="{FF2B5EF4-FFF2-40B4-BE49-F238E27FC236}">
                <a16:creationId xmlns:a16="http://schemas.microsoft.com/office/drawing/2014/main" id="{516369FF-9501-1944-3E3F-46CBFD515D8D}"/>
              </a:ext>
            </a:extLst>
          </p:cNvPr>
          <p:cNvSpPr/>
          <p:nvPr userDrawn="1"/>
        </p:nvSpPr>
        <p:spPr>
          <a:xfrm>
            <a:off x="3447535" y="807312"/>
            <a:ext cx="5296930" cy="529693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ceramic ware, porcelain&#10;&#10;Description automatically generated">
            <a:extLst>
              <a:ext uri="{FF2B5EF4-FFF2-40B4-BE49-F238E27FC236}">
                <a16:creationId xmlns:a16="http://schemas.microsoft.com/office/drawing/2014/main" id="{AB1576B0-66ED-3F92-2AF8-4EF965E4E3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19338" y="4814449"/>
            <a:ext cx="1668775" cy="1621434"/>
          </a:xfrm>
          <a:prstGeom prst="rect">
            <a:avLst/>
          </a:prstGeom>
        </p:spPr>
      </p:pic>
      <p:pic>
        <p:nvPicPr>
          <p:cNvPr id="15" name="Picture 14">
            <a:extLst>
              <a:ext uri="{FF2B5EF4-FFF2-40B4-BE49-F238E27FC236}">
                <a16:creationId xmlns:a16="http://schemas.microsoft.com/office/drawing/2014/main" id="{9E576603-B88C-9F7F-98A5-E94BD2C23E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0777" y="1164252"/>
            <a:ext cx="818801" cy="845501"/>
          </a:xfrm>
          <a:prstGeom prst="rect">
            <a:avLst/>
          </a:prstGeom>
        </p:spPr>
      </p:pic>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749296" y="2660904"/>
            <a:ext cx="6693408" cy="1088136"/>
          </a:xfrm>
        </p:spPr>
        <p:txBody>
          <a:bodyPr anchor="b">
            <a:noAutofit/>
          </a:bodyPr>
          <a:lstStyle>
            <a:lvl1pPr algn="ctr">
              <a:defRPr sz="4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596384" y="2267712"/>
            <a:ext cx="2999232" cy="4389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B05881-FB11-43E8-CCDD-8C12CDB4FE47}"/>
              </a:ext>
            </a:extLst>
          </p:cNvPr>
          <p:cNvSpPr/>
          <p:nvPr userDrawn="1"/>
        </p:nvSpPr>
        <p:spPr>
          <a:xfrm>
            <a:off x="838199" y="196052"/>
            <a:ext cx="10515601" cy="1686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icture containing fabric&#10;&#10;Description automatically generated">
            <a:extLst>
              <a:ext uri="{FF2B5EF4-FFF2-40B4-BE49-F238E27FC236}">
                <a16:creationId xmlns:a16="http://schemas.microsoft.com/office/drawing/2014/main" id="{A4941BBB-13FC-2ACE-1A50-C0F465531B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14950" y="-64113"/>
            <a:ext cx="1562100" cy="4394200"/>
          </a:xfrm>
          <a:prstGeom prst="rect">
            <a:avLst/>
          </a:prstGeom>
        </p:spPr>
      </p:pic>
      <p:sp>
        <p:nvSpPr>
          <p:cNvPr id="11" name="Rectangle 10">
            <a:extLst>
              <a:ext uri="{FF2B5EF4-FFF2-40B4-BE49-F238E27FC236}">
                <a16:creationId xmlns:a16="http://schemas.microsoft.com/office/drawing/2014/main" id="{D8BE9E36-E9D5-3FA6-EE22-A6E5CE13C462}"/>
              </a:ext>
            </a:extLst>
          </p:cNvPr>
          <p:cNvSpPr/>
          <p:nvPr userDrawn="1"/>
        </p:nvSpPr>
        <p:spPr>
          <a:xfrm>
            <a:off x="995423"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flower, plant&#10;&#10;Description automatically generated">
            <a:extLst>
              <a:ext uri="{FF2B5EF4-FFF2-40B4-BE49-F238E27FC236}">
                <a16:creationId xmlns:a16="http://schemas.microsoft.com/office/drawing/2014/main" id="{479E4054-0885-457B-35B3-A9B26ED936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869421" y="459092"/>
            <a:ext cx="749300" cy="27559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484632"/>
            <a:ext cx="10515600" cy="1133856"/>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2990088"/>
            <a:ext cx="10515600" cy="347472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C6C79F3B-6B68-BA3C-6CBE-C26E339E450E}"/>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9D503431-982D-5D35-88BF-09474F76D65D}"/>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791044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68407D-A1C4-B842-0C34-B2DE8AD312D3}"/>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A1AE7FB-DFC0-DCDA-47AD-6ED81A6427FA}"/>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7A4DFCBA-879E-D6C9-9F81-B4F9225423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2" name="Title 1">
            <a:extLst>
              <a:ext uri="{FF2B5EF4-FFF2-40B4-BE49-F238E27FC236}">
                <a16:creationId xmlns:a16="http://schemas.microsoft.com/office/drawing/2014/main" id="{B8562BF3-1BFC-6948-02E0-8A1C121C387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158D7F8-0920-52BA-580D-07249122876C}"/>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9E6611EB-89A4-4C55-4032-4D0C418398DB}"/>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Content Placeholder 11">
            <a:extLst>
              <a:ext uri="{FF2B5EF4-FFF2-40B4-BE49-F238E27FC236}">
                <a16:creationId xmlns:a16="http://schemas.microsoft.com/office/drawing/2014/main" id="{C6963F99-41C3-5ED4-AAD8-B904145CC7EA}"/>
              </a:ext>
            </a:extLst>
          </p:cNvPr>
          <p:cNvSpPr>
            <a:spLocks noGrp="1"/>
          </p:cNvSpPr>
          <p:nvPr>
            <p:ph sz="quarter" idx="12"/>
          </p:nvPr>
        </p:nvSpPr>
        <p:spPr>
          <a:xfrm>
            <a:off x="975360" y="2615184"/>
            <a:ext cx="10241280" cy="33192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034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2F7EB7A-F5B6-E308-68EE-3065E2B039A6}"/>
              </a:ext>
            </a:extLst>
          </p:cNvPr>
          <p:cNvSpPr/>
          <p:nvPr userDrawn="1"/>
        </p:nvSpPr>
        <p:spPr>
          <a:xfrm>
            <a:off x="0" y="0"/>
            <a:ext cx="4873752"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descr="A close-up of a tree&#10;&#10;Description automatically generated with medium confidence">
            <a:extLst>
              <a:ext uri="{FF2B5EF4-FFF2-40B4-BE49-F238E27FC236}">
                <a16:creationId xmlns:a16="http://schemas.microsoft.com/office/drawing/2014/main" id="{FED57607-56F6-9FD5-F0A8-DE0BCFE896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866459" flipH="1">
            <a:off x="2282032" y="1589693"/>
            <a:ext cx="970220" cy="22361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6291072" y="978408"/>
            <a:ext cx="4974336"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29" name="Text Placeholder 2">
            <a:extLst>
              <a:ext uri="{FF2B5EF4-FFF2-40B4-BE49-F238E27FC236}">
                <a16:creationId xmlns:a16="http://schemas.microsoft.com/office/drawing/2014/main" id="{DEF26CDF-94D4-BA22-7D14-8D3289040C90}"/>
              </a:ext>
            </a:extLst>
          </p:cNvPr>
          <p:cNvSpPr>
            <a:spLocks noGrp="1"/>
          </p:cNvSpPr>
          <p:nvPr>
            <p:ph type="body" idx="1"/>
          </p:nvPr>
        </p:nvSpPr>
        <p:spPr>
          <a:xfrm>
            <a:off x="6291072" y="2322576"/>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3">
            <a:extLst>
              <a:ext uri="{FF2B5EF4-FFF2-40B4-BE49-F238E27FC236}">
                <a16:creationId xmlns:a16="http://schemas.microsoft.com/office/drawing/2014/main" id="{0017BF0C-B2B7-932F-A9AE-5BFAE4AB5C4D}"/>
              </a:ext>
            </a:extLst>
          </p:cNvPr>
          <p:cNvSpPr>
            <a:spLocks noGrp="1"/>
          </p:cNvSpPr>
          <p:nvPr>
            <p:ph sz="half" idx="2"/>
          </p:nvPr>
        </p:nvSpPr>
        <p:spPr>
          <a:xfrm>
            <a:off x="6289612" y="2770632"/>
            <a:ext cx="5065776" cy="1554480"/>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Text Placeholder 4">
            <a:extLst>
              <a:ext uri="{FF2B5EF4-FFF2-40B4-BE49-F238E27FC236}">
                <a16:creationId xmlns:a16="http://schemas.microsoft.com/office/drawing/2014/main" id="{DEAB8B47-DF86-7C9F-F027-2D4D22B2EA50}"/>
              </a:ext>
            </a:extLst>
          </p:cNvPr>
          <p:cNvSpPr>
            <a:spLocks noGrp="1"/>
          </p:cNvSpPr>
          <p:nvPr>
            <p:ph type="body" sz="quarter" idx="3"/>
          </p:nvPr>
        </p:nvSpPr>
        <p:spPr>
          <a:xfrm>
            <a:off x="6289612" y="4361688"/>
            <a:ext cx="5065776" cy="448056"/>
          </a:xfrm>
        </p:spPr>
        <p:txBody>
          <a:bodyPr anchor="b">
            <a:normAutofit/>
          </a:bodyPr>
          <a:lstStyle>
            <a:lvl1pPr marL="0" indent="0">
              <a:buFont typeface="Arial" panose="020B0604020202020204" pitchFamily="34" charse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6289612" y="4791456"/>
            <a:ext cx="5065776" cy="1408176"/>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8" name="Picture 37" descr="A group of flowers&#10;&#10;Description automatically generated with low confidence">
            <a:extLst>
              <a:ext uri="{FF2B5EF4-FFF2-40B4-BE49-F238E27FC236}">
                <a16:creationId xmlns:a16="http://schemas.microsoft.com/office/drawing/2014/main" id="{5B08C513-7071-2499-7E9D-CFD5A027C0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019083" y="2260473"/>
            <a:ext cx="1245309" cy="2314810"/>
          </a:xfrm>
          <a:prstGeom prst="rect">
            <a:avLst/>
          </a:prstGeom>
        </p:spPr>
      </p:pic>
      <p:sp>
        <p:nvSpPr>
          <p:cNvPr id="34" name="Text Placeholder 33">
            <a:extLst>
              <a:ext uri="{FF2B5EF4-FFF2-40B4-BE49-F238E27FC236}">
                <a16:creationId xmlns:a16="http://schemas.microsoft.com/office/drawing/2014/main" id="{BD46E6E9-39FE-B605-0786-F7F7E656F9B0}"/>
              </a:ext>
            </a:extLst>
          </p:cNvPr>
          <p:cNvSpPr>
            <a:spLocks noGrp="1"/>
          </p:cNvSpPr>
          <p:nvPr>
            <p:ph type="body" sz="quarter" idx="13" hasCustomPrompt="1"/>
          </p:nvPr>
        </p:nvSpPr>
        <p:spPr>
          <a:xfrm>
            <a:off x="466344"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406246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chemeClr val="tx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8546F5-5752-9595-980A-9978EC65B179}"/>
              </a:ext>
            </a:extLst>
          </p:cNvPr>
          <p:cNvSpPr/>
          <p:nvPr userDrawn="1"/>
        </p:nvSpPr>
        <p:spPr>
          <a:xfrm>
            <a:off x="491679" y="319214"/>
            <a:ext cx="11208641" cy="585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8B1DFD-B7E9-D65B-0A47-8D442617B0D0}"/>
              </a:ext>
            </a:extLst>
          </p:cNvPr>
          <p:cNvCxnSpPr>
            <a:cxnSpLocks/>
          </p:cNvCxnSpPr>
          <p:nvPr userDrawn="1"/>
        </p:nvCxnSpPr>
        <p:spPr>
          <a:xfrm>
            <a:off x="837235" y="1767119"/>
            <a:ext cx="105165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mollusk, insect&#10;&#10;Description automatically generated">
            <a:extLst>
              <a:ext uri="{FF2B5EF4-FFF2-40B4-BE49-F238E27FC236}">
                <a16:creationId xmlns:a16="http://schemas.microsoft.com/office/drawing/2014/main" id="{4190CCC3-E5E8-9E96-318B-F3F62E2328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5658" y="1631192"/>
            <a:ext cx="1207554" cy="354511"/>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124712"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124712" y="2629116"/>
            <a:ext cx="3200400" cy="3320861"/>
          </a:xfrm>
        </p:spPr>
        <p:txBody>
          <a:bodyPr>
            <a:normAutofit/>
          </a:bodyPr>
          <a:lstStyle>
            <a:lvl1pPr marL="228600" indent="-228600">
              <a:buClr>
                <a:srgbClr val="73292A"/>
              </a:buClr>
              <a:buFont typeface="Arial" panose="020B0604020202020204" pitchFamily="34" charset="0"/>
              <a:buChar char="•"/>
              <a:defRPr sz="1600"/>
            </a:lvl1pPr>
            <a:lvl2pPr marL="685800" indent="-228600">
              <a:buClr>
                <a:srgbClr val="73292A"/>
              </a:buClr>
              <a:buFont typeface="Arial" panose="020B0604020202020204" pitchFamily="34" charset="0"/>
              <a:buChar char="•"/>
              <a:defRPr sz="1400"/>
            </a:lvl2pPr>
            <a:lvl3pPr marL="1143000" indent="-228600">
              <a:buClr>
                <a:srgbClr val="73292A"/>
              </a:buClr>
              <a:buFont typeface="Arial" panose="020B0604020202020204" pitchFamily="34" charset="0"/>
              <a:buChar char="•"/>
              <a:defRPr sz="1200"/>
            </a:lvl3pPr>
            <a:lvl4pPr marL="1600200" indent="-228600">
              <a:buClr>
                <a:srgbClr val="73292A"/>
              </a:buClr>
              <a:buFont typeface="Arial" panose="020B0604020202020204" pitchFamily="34" charset="0"/>
              <a:buChar char="•"/>
              <a:defRPr sz="1100"/>
            </a:lvl4pPr>
            <a:lvl5pPr marL="2057400" indent="-228600">
              <a:buClr>
                <a:srgbClr val="73292A"/>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498848"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498848"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5" name="Text Placeholder 4">
            <a:extLst>
              <a:ext uri="{FF2B5EF4-FFF2-40B4-BE49-F238E27FC236}">
                <a16:creationId xmlns:a16="http://schemas.microsoft.com/office/drawing/2014/main" id="{F270D939-D128-D431-82CE-9C15D5A7AA9A}"/>
              </a:ext>
            </a:extLst>
          </p:cNvPr>
          <p:cNvSpPr>
            <a:spLocks noGrp="1"/>
          </p:cNvSpPr>
          <p:nvPr>
            <p:ph type="body" sz="quarter" idx="13"/>
          </p:nvPr>
        </p:nvSpPr>
        <p:spPr>
          <a:xfrm>
            <a:off x="7909560" y="2161563"/>
            <a:ext cx="3200400" cy="427797"/>
          </a:xfrm>
        </p:spPr>
        <p:txBody>
          <a:bodyPr anchor="b">
            <a:norm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4AAE69C6-BB37-BC70-8424-BC928D19C91A}"/>
              </a:ext>
            </a:extLst>
          </p:cNvPr>
          <p:cNvSpPr>
            <a:spLocks noGrp="1"/>
          </p:cNvSpPr>
          <p:nvPr>
            <p:ph sz="quarter" idx="14"/>
          </p:nvPr>
        </p:nvSpPr>
        <p:spPr>
          <a:xfrm>
            <a:off x="7909560" y="2629116"/>
            <a:ext cx="3200400" cy="3320861"/>
          </a:xfrm>
        </p:spPr>
        <p:txBody>
          <a:bodyPr>
            <a:normAutofit/>
          </a:bodyPr>
          <a:lstStyle>
            <a:lvl1pPr>
              <a:buClr>
                <a:srgbClr val="73292A"/>
              </a:buClr>
              <a:defRPr sz="1600"/>
            </a:lvl1pPr>
            <a:lvl2pPr>
              <a:buClr>
                <a:srgbClr val="73292A"/>
              </a:buClr>
              <a:defRPr sz="1400"/>
            </a:lvl2pPr>
            <a:lvl3pPr>
              <a:buClr>
                <a:srgbClr val="73292A"/>
              </a:buClr>
              <a:defRPr sz="1200"/>
            </a:lvl3pPr>
            <a:lvl4pPr>
              <a:buClr>
                <a:srgbClr val="73292A"/>
              </a:buClr>
              <a:defRPr sz="1100"/>
            </a:lvl4pPr>
            <a:lvl5pPr>
              <a:buClr>
                <a:srgbClr val="73292A"/>
              </a:buCl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990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picture containing fabric&#10;&#10;Description automatically generated">
            <a:extLst>
              <a:ext uri="{FF2B5EF4-FFF2-40B4-BE49-F238E27FC236}">
                <a16:creationId xmlns:a16="http://schemas.microsoft.com/office/drawing/2014/main" id="{E0606CB6-3E28-F128-51B5-3786D74048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8" name="Rectangle 17">
            <a:extLst>
              <a:ext uri="{FF2B5EF4-FFF2-40B4-BE49-F238E27FC236}">
                <a16:creationId xmlns:a16="http://schemas.microsoft.com/office/drawing/2014/main" id="{E64BBC1B-7DD9-DA00-15CC-B446DA472005}"/>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lower, plant&#10;&#10;Description automatically generated">
            <a:extLst>
              <a:ext uri="{FF2B5EF4-FFF2-40B4-BE49-F238E27FC236}">
                <a16:creationId xmlns:a16="http://schemas.microsoft.com/office/drawing/2014/main" id="{C88A03B2-8C41-A023-CB90-5F79A1F01A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pic>
        <p:nvPicPr>
          <p:cNvPr id="10" name="Picture 9" descr="A close-up of a flower&#10;&#10;Description automatically generated with low confidence">
            <a:extLst>
              <a:ext uri="{FF2B5EF4-FFF2-40B4-BE49-F238E27FC236}">
                <a16:creationId xmlns:a16="http://schemas.microsoft.com/office/drawing/2014/main" id="{9EA6110C-517A-C447-DB03-9A264F112F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19809" y="1695833"/>
            <a:ext cx="1155700" cy="4318000"/>
          </a:xfrm>
          <a:prstGeom prst="rect">
            <a:avLst/>
          </a:prstGeom>
        </p:spPr>
      </p:pic>
      <p:pic>
        <p:nvPicPr>
          <p:cNvPr id="12" name="Picture 11" descr="A close-up of a flower&#10;&#10;Description automatically generated with low confidence">
            <a:extLst>
              <a:ext uri="{FF2B5EF4-FFF2-40B4-BE49-F238E27FC236}">
                <a16:creationId xmlns:a16="http://schemas.microsoft.com/office/drawing/2014/main" id="{DC4249CD-2B45-A435-5B21-CFA7042138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66749" y="381916"/>
            <a:ext cx="1155700" cy="4318000"/>
          </a:xfrm>
          <a:prstGeom prst="rect">
            <a:avLst/>
          </a:prstGeom>
        </p:spPr>
      </p:pic>
      <p:sp>
        <p:nvSpPr>
          <p:cNvPr id="14" name="Rectangle 13">
            <a:extLst>
              <a:ext uri="{FF2B5EF4-FFF2-40B4-BE49-F238E27FC236}">
                <a16:creationId xmlns:a16="http://schemas.microsoft.com/office/drawing/2014/main" id="{7A7568A0-F819-551E-4780-20A651246990}"/>
              </a:ext>
            </a:extLst>
          </p:cNvPr>
          <p:cNvSpPr/>
          <p:nvPr userDrawn="1"/>
        </p:nvSpPr>
        <p:spPr>
          <a:xfrm>
            <a:off x="1024128" y="2162946"/>
            <a:ext cx="3794760" cy="2536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711D903-56F9-B09B-0443-A76786804823}"/>
              </a:ext>
            </a:extLst>
          </p:cNvPr>
          <p:cNvSpPr/>
          <p:nvPr userDrawn="1"/>
        </p:nvSpPr>
        <p:spPr>
          <a:xfrm>
            <a:off x="1131655" y="2264499"/>
            <a:ext cx="3585549" cy="233542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D91551-9B41-0ACF-0BE6-9D174E6957FD}"/>
              </a:ext>
            </a:extLst>
          </p:cNvPr>
          <p:cNvSpPr>
            <a:spLocks noGrp="1"/>
          </p:cNvSpPr>
          <p:nvPr>
            <p:ph type="title"/>
          </p:nvPr>
        </p:nvSpPr>
        <p:spPr>
          <a:xfrm>
            <a:off x="1472184" y="2889504"/>
            <a:ext cx="2852928" cy="1088136"/>
          </a:xfrm>
        </p:spPr>
        <p:txBody>
          <a:bodyPr/>
          <a:lstStyle>
            <a:lvl1pPr algn="ctr">
              <a:defRPr/>
            </a:lvl1pPr>
          </a:lstStyle>
          <a:p>
            <a:r>
              <a:rPr lang="en-US"/>
              <a:t>Click to edit Master title style</a:t>
            </a:r>
          </a:p>
        </p:txBody>
      </p:sp>
      <p:sp>
        <p:nvSpPr>
          <p:cNvPr id="19" name="Content Placeholder 2">
            <a:extLst>
              <a:ext uri="{FF2B5EF4-FFF2-40B4-BE49-F238E27FC236}">
                <a16:creationId xmlns:a16="http://schemas.microsoft.com/office/drawing/2014/main" id="{545D3FB1-678F-0A9A-CCB6-435CE57DA0F6}"/>
              </a:ext>
            </a:extLst>
          </p:cNvPr>
          <p:cNvSpPr>
            <a:spLocks noGrp="1"/>
          </p:cNvSpPr>
          <p:nvPr>
            <p:ph idx="1"/>
          </p:nvPr>
        </p:nvSpPr>
        <p:spPr>
          <a:xfrm>
            <a:off x="8211312" y="2011680"/>
            <a:ext cx="2999232" cy="2843784"/>
          </a:xfrm>
        </p:spPr>
        <p:txBody>
          <a:bodyPr anchor="ctr">
            <a:normAutofit/>
          </a:bodyPr>
          <a:lstStyle>
            <a:lvl1pPr marL="0" indent="0" algn="l">
              <a:lnSpc>
                <a:spcPct val="150000"/>
              </a:lnSpc>
              <a:buNone/>
              <a:defRPr sz="2400">
                <a:latin typeface="Gill Sans Nova Light" panose="020F0302020204030204" pitchFamily="34" charset="0"/>
                <a:cs typeface="Gill Sans Nova Light" panose="020F0302020204030204" pitchFamily="34" charset="0"/>
              </a:defRPr>
            </a:lvl1pPr>
            <a:lvl2pPr algn="l">
              <a:lnSpc>
                <a:spcPct val="150000"/>
              </a:lnSpc>
              <a:defRPr sz="20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8246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362110-9E75-C1E6-F3D3-769A27CB658B}"/>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0E61109-4A99-6337-9E7D-6AE0370E2A33}"/>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3B4663F-72DF-CD37-DE9D-C35DFB37E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12" name="Title 1">
            <a:extLst>
              <a:ext uri="{FF2B5EF4-FFF2-40B4-BE49-F238E27FC236}">
                <a16:creationId xmlns:a16="http://schemas.microsoft.com/office/drawing/2014/main" id="{C48BE494-2D3C-A618-4422-6EA9496986DA}"/>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2628461"/>
            <a:ext cx="5181600" cy="354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119B248-9F11-0A11-E6AF-776D371E14A3}"/>
              </a:ext>
            </a:extLst>
          </p:cNvPr>
          <p:cNvSpPr>
            <a:spLocks noGrp="1"/>
          </p:cNvSpPr>
          <p:nvPr>
            <p:ph type="ftr" sz="quarter" idx="10"/>
          </p:nvPr>
        </p:nvSpPr>
        <p:spPr/>
        <p:txBody>
          <a:bodyPr/>
          <a:lstStyle/>
          <a:p>
            <a:r>
              <a:rPr lang="en-US"/>
              <a:t>Presentation title</a:t>
            </a:r>
            <a:endParaRPr lang="en-US" dirty="0"/>
          </a:p>
        </p:txBody>
      </p:sp>
      <p:sp>
        <p:nvSpPr>
          <p:cNvPr id="8" name="Slide Number Placeholder 7">
            <a:extLst>
              <a:ext uri="{FF2B5EF4-FFF2-40B4-BE49-F238E27FC236}">
                <a16:creationId xmlns:a16="http://schemas.microsoft.com/office/drawing/2014/main" id="{85EFD48A-F270-E4EE-7C35-F4304F3DDF3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7DEB86-4C56-EB31-FEEE-EC8AA99FB456}"/>
              </a:ext>
            </a:extLst>
          </p:cNvPr>
          <p:cNvSpPr/>
          <p:nvPr userDrawn="1"/>
        </p:nvSpPr>
        <p:spPr>
          <a:xfrm>
            <a:off x="4680" y="0"/>
            <a:ext cx="12191999" cy="23092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3C19EDA-96E7-C255-DFF9-F36A187EBACD}"/>
              </a:ext>
            </a:extLst>
          </p:cNvPr>
          <p:cNvSpPr/>
          <p:nvPr userDrawn="1"/>
        </p:nvSpPr>
        <p:spPr>
          <a:xfrm>
            <a:off x="1007819" y="319215"/>
            <a:ext cx="10185721" cy="144462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mollusk, insect&#10;&#10;Description automatically generated">
            <a:extLst>
              <a:ext uri="{FF2B5EF4-FFF2-40B4-BE49-F238E27FC236}">
                <a16:creationId xmlns:a16="http://schemas.microsoft.com/office/drawing/2014/main" id="{FAD938FE-3B63-4832-B610-64346C069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6902" y="1631192"/>
            <a:ext cx="1207554" cy="354511"/>
          </a:xfrm>
          <a:prstGeom prst="rect">
            <a:avLst/>
          </a:prstGeom>
        </p:spPr>
      </p:pic>
      <p:sp>
        <p:nvSpPr>
          <p:cNvPr id="8" name="Title 1">
            <a:extLst>
              <a:ext uri="{FF2B5EF4-FFF2-40B4-BE49-F238E27FC236}">
                <a16:creationId xmlns:a16="http://schemas.microsoft.com/office/drawing/2014/main" id="{5B38128B-385C-B928-A4A8-BD98929D3DD4}"/>
              </a:ext>
            </a:extLst>
          </p:cNvPr>
          <p:cNvSpPr>
            <a:spLocks noGrp="1"/>
          </p:cNvSpPr>
          <p:nvPr>
            <p:ph type="title"/>
          </p:nvPr>
        </p:nvSpPr>
        <p:spPr>
          <a:xfrm>
            <a:off x="381000" y="381000"/>
            <a:ext cx="11430000" cy="1325563"/>
          </a:xfrm>
        </p:spPr>
        <p:txBody>
          <a:bodyPr/>
          <a:lstStyle>
            <a:lvl1pPr algn="ctr">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ABAD6905-AD97-1EAF-A4A3-D0BB13B12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67013" y="1162701"/>
            <a:ext cx="1562100" cy="4394200"/>
          </a:xfrm>
          <a:prstGeom prst="rect">
            <a:avLst/>
          </a:prstGeom>
        </p:spPr>
      </p:pic>
      <p:sp>
        <p:nvSpPr>
          <p:cNvPr id="10" name="Rectangle 9">
            <a:extLst>
              <a:ext uri="{FF2B5EF4-FFF2-40B4-BE49-F238E27FC236}">
                <a16:creationId xmlns:a16="http://schemas.microsoft.com/office/drawing/2014/main" id="{63BCB4CA-03FB-81F4-F8A2-FA9C0DBDEB11}"/>
              </a:ext>
            </a:extLst>
          </p:cNvPr>
          <p:cNvSpPr/>
          <p:nvPr userDrawn="1"/>
        </p:nvSpPr>
        <p:spPr>
          <a:xfrm>
            <a:off x="0" y="0"/>
            <a:ext cx="6096000" cy="6869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group of flowers&#10;&#10;Description automatically generated with low confidence">
            <a:extLst>
              <a:ext uri="{FF2B5EF4-FFF2-40B4-BE49-F238E27FC236}">
                <a16:creationId xmlns:a16="http://schemas.microsoft.com/office/drawing/2014/main" id="{138EDBF7-FA56-2BF9-ECFA-6C39FEE8F8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959852" flipH="1">
            <a:off x="1760954" y="2048834"/>
            <a:ext cx="1230524" cy="2287327"/>
          </a:xfrm>
          <a:prstGeom prst="rect">
            <a:avLst/>
          </a:prstGeom>
        </p:spPr>
      </p:pic>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183880" y="978408"/>
            <a:ext cx="3749040" cy="1325880"/>
          </a:xfrm>
        </p:spPr>
        <p:txBody>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Presentation title</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32" name="Content Placeholder 5">
            <a:extLst>
              <a:ext uri="{FF2B5EF4-FFF2-40B4-BE49-F238E27FC236}">
                <a16:creationId xmlns:a16="http://schemas.microsoft.com/office/drawing/2014/main" id="{9BEB2D80-6263-5794-6A1A-CFF345F7A92E}"/>
              </a:ext>
            </a:extLst>
          </p:cNvPr>
          <p:cNvSpPr>
            <a:spLocks noGrp="1"/>
          </p:cNvSpPr>
          <p:nvPr>
            <p:ph sz="quarter" idx="4"/>
          </p:nvPr>
        </p:nvSpPr>
        <p:spPr>
          <a:xfrm>
            <a:off x="8183880" y="2194560"/>
            <a:ext cx="3749040" cy="4306824"/>
          </a:xfrm>
        </p:spPr>
        <p:txBody>
          <a:bodyPr>
            <a:normAutofit/>
          </a:bodyPr>
          <a:lstStyle>
            <a:lvl1pPr marL="0" indent="0">
              <a:lnSpc>
                <a:spcPct val="150000"/>
              </a:lnSpc>
              <a:buClr>
                <a:srgbClr val="73292A"/>
              </a:buClr>
              <a:buNone/>
              <a:defRPr sz="2400"/>
            </a:lvl1pPr>
            <a:lvl2pPr marL="228600">
              <a:buClr>
                <a:srgbClr val="73292A"/>
              </a:buClr>
              <a:defRPr sz="2000"/>
            </a:lvl2pPr>
            <a:lvl3pPr marL="685800">
              <a:buClr>
                <a:srgbClr val="73292A"/>
              </a:buClr>
              <a:defRPr sz="1800"/>
            </a:lvl3pPr>
            <a:lvl4pPr marL="1143000">
              <a:buClr>
                <a:srgbClr val="73292A"/>
              </a:buClr>
              <a:defRPr sz="1600"/>
            </a:lvl4pPr>
            <a:lvl5pPr marL="1600200">
              <a:buClr>
                <a:srgbClr val="73292A"/>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A picture containing flower, plant&#10;&#10;Description automatically generated">
            <a:extLst>
              <a:ext uri="{FF2B5EF4-FFF2-40B4-BE49-F238E27FC236}">
                <a16:creationId xmlns:a16="http://schemas.microsoft.com/office/drawing/2014/main" id="{0FE36A83-31CF-DF76-5708-55ED9FB707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77235" y="2476883"/>
            <a:ext cx="749300" cy="2755900"/>
          </a:xfrm>
          <a:prstGeom prst="rect">
            <a:avLst/>
          </a:prstGeom>
        </p:spPr>
      </p:pic>
      <p:sp>
        <p:nvSpPr>
          <p:cNvPr id="11" name="Text Placeholder 33">
            <a:extLst>
              <a:ext uri="{FF2B5EF4-FFF2-40B4-BE49-F238E27FC236}">
                <a16:creationId xmlns:a16="http://schemas.microsoft.com/office/drawing/2014/main" id="{5BF6365E-74A9-6D7B-5F20-7C29F29017E5}"/>
              </a:ext>
            </a:extLst>
          </p:cNvPr>
          <p:cNvSpPr>
            <a:spLocks noGrp="1"/>
          </p:cNvSpPr>
          <p:nvPr>
            <p:ph type="body" sz="quarter" idx="13" hasCustomPrompt="1"/>
          </p:nvPr>
        </p:nvSpPr>
        <p:spPr>
          <a:xfrm>
            <a:off x="1225296" y="1426464"/>
            <a:ext cx="3922776" cy="4242816"/>
          </a:xfrm>
        </p:spPr>
        <p:txBody>
          <a:bodyPr anchor="ctr">
            <a:normAutofit/>
          </a:bodyPr>
          <a:lstStyle>
            <a:lvl1pPr marL="0" indent="0" algn="ctr">
              <a:spcBef>
                <a:spcPts val="0"/>
              </a:spcBef>
              <a:buNone/>
              <a:defRPr sz="30000">
                <a:solidFill>
                  <a:schemeClr val="bg1"/>
                </a:solidFill>
                <a:latin typeface="+mj-lt"/>
              </a:defRPr>
            </a:lvl1pPr>
          </a:lstStyle>
          <a:p>
            <a:pPr lvl="0"/>
            <a:r>
              <a:rPr lang="en-US" dirty="0"/>
              <a:t>X</a:t>
            </a:r>
          </a:p>
        </p:txBody>
      </p:sp>
    </p:spTree>
    <p:extLst>
      <p:ext uri="{BB962C8B-B14F-4D97-AF65-F5344CB8AC3E}">
        <p14:creationId xmlns:p14="http://schemas.microsoft.com/office/powerpoint/2010/main" val="95398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B4DE27-1913-8274-9943-46641EA0DAB7}"/>
              </a:ext>
            </a:extLst>
          </p:cNvPr>
          <p:cNvSpPr/>
          <p:nvPr userDrawn="1"/>
        </p:nvSpPr>
        <p:spPr>
          <a:xfrm>
            <a:off x="1174276" y="-756"/>
            <a:ext cx="9843449" cy="569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F901AB4A-AE17-BFA4-697C-75EC6407E147}"/>
              </a:ext>
            </a:extLst>
          </p:cNvPr>
          <p:cNvSpPr/>
          <p:nvPr userDrawn="1"/>
        </p:nvSpPr>
        <p:spPr>
          <a:xfrm>
            <a:off x="1604189" y="-13446"/>
            <a:ext cx="8983623" cy="525779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mollusk, insect&#10;&#10;Description automatically generated">
            <a:extLst>
              <a:ext uri="{FF2B5EF4-FFF2-40B4-BE49-F238E27FC236}">
                <a16:creationId xmlns:a16="http://schemas.microsoft.com/office/drawing/2014/main" id="{1C7F01FE-99A8-35BD-05A1-6D93A2578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2833" y="5110810"/>
            <a:ext cx="1207554" cy="354511"/>
          </a:xfrm>
          <a:prstGeom prst="rect">
            <a:avLst/>
          </a:prstGeom>
        </p:spPr>
      </p:pic>
      <p:pic>
        <p:nvPicPr>
          <p:cNvPr id="13" name="Picture 12">
            <a:extLst>
              <a:ext uri="{FF2B5EF4-FFF2-40B4-BE49-F238E27FC236}">
                <a16:creationId xmlns:a16="http://schemas.microsoft.com/office/drawing/2014/main" id="{E66660DF-FD7A-4340-E854-B4680A6B88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5202474" y="-1953000"/>
            <a:ext cx="1485900" cy="53721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748028" y="1389888"/>
            <a:ext cx="8695944"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2223516" y="2651760"/>
            <a:ext cx="7744968" cy="2697480"/>
          </a:xfrm>
        </p:spPr>
        <p:txBody>
          <a:bodyPr>
            <a:normAutofit/>
          </a:bodyPr>
          <a:lstStyle>
            <a:lvl1pPr marL="0" indent="0" algn="ctr">
              <a:lnSpc>
                <a:spcPct val="100000"/>
              </a:lnSpc>
              <a:buNone/>
              <a:defRPr sz="2000">
                <a:latin typeface="Gill Sans Nova Light" panose="020F0302020204030204" pitchFamily="34" charset="0"/>
                <a:cs typeface="Gill Sans Nova Light" panose="020F0302020204030204" pitchFamily="34" charset="0"/>
              </a:defRPr>
            </a:lvl1pPr>
            <a:lvl2pPr algn="ctr">
              <a:lnSpc>
                <a:spcPct val="100000"/>
              </a:lnSpc>
              <a:defRPr sz="1800">
                <a:latin typeface="Gill Sans Nova Light" panose="020F0302020204030204" pitchFamily="34" charset="0"/>
                <a:cs typeface="Gill Sans Nova Light" panose="020F0302020204030204" pitchFamily="34" charset="0"/>
              </a:defRPr>
            </a:lvl2pPr>
            <a:lvl3pPr algn="ctr">
              <a:defRPr sz="1600">
                <a:latin typeface="Gill Sans Nova Light" panose="020F0302020204030204" pitchFamily="34" charset="0"/>
                <a:cs typeface="Gill Sans Nova Light" panose="020F0302020204030204" pitchFamily="34" charset="0"/>
              </a:defRPr>
            </a:lvl3pPr>
            <a:lvl4pPr algn="ctr">
              <a:defRPr sz="1400">
                <a:latin typeface="Gill Sans Nova Light" panose="020F0302020204030204" pitchFamily="34" charset="0"/>
                <a:cs typeface="Gill Sans Nova Light" panose="020F0302020204030204" pitchFamily="34" charset="0"/>
              </a:defRPr>
            </a:lvl4pPr>
            <a:lvl5pPr algn="ctr">
              <a:defRPr sz="1400">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p:txBody>
      </p:sp>
      <p:sp>
        <p:nvSpPr>
          <p:cNvPr id="14" name="Footer Placeholder 13">
            <a:extLst>
              <a:ext uri="{FF2B5EF4-FFF2-40B4-BE49-F238E27FC236}">
                <a16:creationId xmlns:a16="http://schemas.microsoft.com/office/drawing/2014/main" id="{2F05D25C-B703-1868-603E-D468EF44D794}"/>
              </a:ext>
            </a:extLst>
          </p:cNvPr>
          <p:cNvSpPr>
            <a:spLocks noGrp="1"/>
          </p:cNvSpPr>
          <p:nvPr>
            <p:ph type="ftr" sz="quarter" idx="10"/>
          </p:nvPr>
        </p:nvSpPr>
        <p:spPr/>
        <p:txBody>
          <a:bodyPr/>
          <a:lstStyle/>
          <a:p>
            <a:r>
              <a:rPr lang="en-US"/>
              <a:t>Presentation title</a:t>
            </a:r>
            <a:endParaRPr lang="en-US" dirty="0"/>
          </a:p>
        </p:txBody>
      </p:sp>
      <p:sp>
        <p:nvSpPr>
          <p:cNvPr id="15" name="Slide Number Placeholder 14">
            <a:extLst>
              <a:ext uri="{FF2B5EF4-FFF2-40B4-BE49-F238E27FC236}">
                <a16:creationId xmlns:a16="http://schemas.microsoft.com/office/drawing/2014/main" id="{D8FDB2CC-A975-BC07-042A-228D387E5165}"/>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120268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8ADFA29-47E3-2E16-12B7-D8031DC04C0D}"/>
              </a:ext>
            </a:extLst>
          </p:cNvPr>
          <p:cNvSpPr/>
          <p:nvPr userDrawn="1"/>
        </p:nvSpPr>
        <p:spPr>
          <a:xfrm>
            <a:off x="0" y="3377183"/>
            <a:ext cx="12192000" cy="232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plant&#10;&#10;Description automatically generated with low confidence">
            <a:extLst>
              <a:ext uri="{FF2B5EF4-FFF2-40B4-BE49-F238E27FC236}">
                <a16:creationId xmlns:a16="http://schemas.microsoft.com/office/drawing/2014/main" id="{D373DB44-C887-96AC-D32D-B7656F28F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87322" y="3187511"/>
            <a:ext cx="1422400" cy="5283200"/>
          </a:xfrm>
          <a:prstGeom prst="rect">
            <a:avLst/>
          </a:prstGeom>
        </p:spPr>
      </p:pic>
      <p:pic>
        <p:nvPicPr>
          <p:cNvPr id="9" name="Picture 8" descr="A picture containing bedclothes, fabric&#10;&#10;Description automatically generated">
            <a:extLst>
              <a:ext uri="{FF2B5EF4-FFF2-40B4-BE49-F238E27FC236}">
                <a16:creationId xmlns:a16="http://schemas.microsoft.com/office/drawing/2014/main" id="{6A080FF9-A96B-AA38-428D-5F2CF533D0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5400022" y="287485"/>
            <a:ext cx="1485900" cy="5372100"/>
          </a:xfrm>
          <a:prstGeom prst="rect">
            <a:avLst/>
          </a:prstGeom>
        </p:spPr>
      </p:pic>
      <p:sp>
        <p:nvSpPr>
          <p:cNvPr id="13" name="Rectangle 12">
            <a:extLst>
              <a:ext uri="{FF2B5EF4-FFF2-40B4-BE49-F238E27FC236}">
                <a16:creationId xmlns:a16="http://schemas.microsoft.com/office/drawing/2014/main" id="{25150280-02E2-686D-A130-65EBDA15EF13}"/>
              </a:ext>
            </a:extLst>
          </p:cNvPr>
          <p:cNvSpPr/>
          <p:nvPr userDrawn="1"/>
        </p:nvSpPr>
        <p:spPr>
          <a:xfrm>
            <a:off x="232651" y="3633264"/>
            <a:ext cx="11740896" cy="178975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Light" panose="020B0302020104020203" pitchFamily="34" charset="-79"/>
              <a:cs typeface="Gill Sans Light" panose="020B0302020104020203" pitchFamily="34" charset="-79"/>
            </a:endParaRPr>
          </a:p>
        </p:txBody>
      </p:sp>
      <p:pic>
        <p:nvPicPr>
          <p:cNvPr id="15" name="Picture 14" descr="A picture containing ceramic ware, porcelain&#10;&#10;Description automatically generated">
            <a:extLst>
              <a:ext uri="{FF2B5EF4-FFF2-40B4-BE49-F238E27FC236}">
                <a16:creationId xmlns:a16="http://schemas.microsoft.com/office/drawing/2014/main" id="{3DD4D68C-6665-333E-98E8-785116A05A7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590193">
            <a:off x="6957396" y="5090392"/>
            <a:ext cx="856832" cy="832525"/>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27E0939A-D971-0D79-9B6D-834913C959B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62979" y="3252854"/>
            <a:ext cx="1206427" cy="621355"/>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userDrawn="1">
            <p:ph type="title"/>
          </p:nvPr>
        </p:nvSpPr>
        <p:spPr>
          <a:xfrm>
            <a:off x="1153668" y="3977640"/>
            <a:ext cx="9884664" cy="731520"/>
          </a:xfrm>
        </p:spPr>
        <p:txBody>
          <a:bodyPr anchor="b">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userDrawn="1">
            <p:ph type="body" idx="1"/>
          </p:nvPr>
        </p:nvSpPr>
        <p:spPr>
          <a:xfrm>
            <a:off x="1153668" y="4700016"/>
            <a:ext cx="9884664" cy="457200"/>
          </a:xfrm>
        </p:spPr>
        <p:txBody>
          <a:bodyPr anchor="ct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2635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00" y="1825625"/>
            <a:ext cx="10515600" cy="4370832"/>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gree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00" y="380999"/>
            <a:ext cx="10515600" cy="1325880"/>
          </a:xfrm>
        </p:spPr>
        <p:txBody>
          <a:bodyPr/>
          <a:lstStyle>
            <a:lvl1pPr algn="ctr">
              <a:defRPr>
                <a:latin typeface="Baskerville" panose="02020502070401020303" pitchFamily="18" charset="0"/>
                <a:ea typeface="Baskerville" panose="02020502070401020303" pitchFamily="18"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609600" y="1600200"/>
            <a:ext cx="10972800" cy="4572000"/>
          </a:xfrm>
        </p:spPr>
        <p:txBody>
          <a:bodyPr/>
          <a:lstStyle>
            <a:lvl1pPr>
              <a:defRPr>
                <a:latin typeface="Gill Sans Nova Light" panose="020F0302020204030204" pitchFamily="34" charset="0"/>
                <a:cs typeface="Gill Sans Nova Light" panose="020F0302020204030204" pitchFamily="34" charset="0"/>
              </a:defRPr>
            </a:lvl1pPr>
            <a:lvl2pPr>
              <a:defRPr>
                <a:latin typeface="Gill Sans Nova Light" panose="020F0302020204030204" pitchFamily="34" charset="0"/>
                <a:cs typeface="Gill Sans Nova Light" panose="020F0302020204030204" pitchFamily="34" charset="0"/>
              </a:defRPr>
            </a:lvl2pPr>
            <a:lvl3pPr>
              <a:defRPr>
                <a:latin typeface="Gill Sans Nova Light" panose="020F0302020204030204" pitchFamily="34" charset="0"/>
                <a:cs typeface="Gill Sans Nova Light" panose="020F0302020204030204" pitchFamily="34" charset="0"/>
              </a:defRPr>
            </a:lvl3pPr>
            <a:lvl4pPr>
              <a:defRPr>
                <a:latin typeface="Gill Sans Nova Light" panose="020F0302020204030204" pitchFamily="34" charset="0"/>
                <a:cs typeface="Gill Sans Nova Light" panose="020F0302020204030204" pitchFamily="34" charset="0"/>
              </a:defRPr>
            </a:lvl4pPr>
            <a:lvl5pPr>
              <a:defRPr>
                <a:latin typeface="Gill Sans Nova Light" panose="020F0302020204030204" pitchFamily="34" charset="0"/>
                <a:cs typeface="Gill Sans Nova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74170EA9-DC14-D6B7-054C-51C9E1FE932C}"/>
              </a:ext>
            </a:extLst>
          </p:cNvPr>
          <p:cNvSpPr>
            <a:spLocks noGrp="1"/>
          </p:cNvSpPr>
          <p:nvPr>
            <p:ph type="ftr" sz="quarter" idx="10"/>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3F65A817-7911-6CCE-C2C4-2C8568F7F358}"/>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925109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F45E1C-47F6-0AF9-7468-BA613D681E1D}"/>
              </a:ext>
            </a:extLst>
          </p:cNvPr>
          <p:cNvSpPr/>
          <p:nvPr userDrawn="1"/>
        </p:nvSpPr>
        <p:spPr>
          <a:xfrm>
            <a:off x="0" y="1533950"/>
            <a:ext cx="12192000" cy="3790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fabric&#10;&#10;Description automatically generated">
            <a:extLst>
              <a:ext uri="{FF2B5EF4-FFF2-40B4-BE49-F238E27FC236}">
                <a16:creationId xmlns:a16="http://schemas.microsoft.com/office/drawing/2014/main" id="{AB9E0D8B-7031-366D-884B-EB3FABD78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5056236" y="-1772981"/>
            <a:ext cx="2147050" cy="6039669"/>
          </a:xfrm>
          <a:prstGeom prst="rect">
            <a:avLst/>
          </a:prstGeom>
        </p:spPr>
      </p:pic>
      <p:sp>
        <p:nvSpPr>
          <p:cNvPr id="12" name="Rectangle 11">
            <a:extLst>
              <a:ext uri="{FF2B5EF4-FFF2-40B4-BE49-F238E27FC236}">
                <a16:creationId xmlns:a16="http://schemas.microsoft.com/office/drawing/2014/main" id="{1859314F-DCEF-A5A7-C5D9-F0D39AAC9FFA}"/>
              </a:ext>
            </a:extLst>
          </p:cNvPr>
          <p:cNvSpPr/>
          <p:nvPr userDrawn="1"/>
        </p:nvSpPr>
        <p:spPr>
          <a:xfrm>
            <a:off x="225552" y="1796143"/>
            <a:ext cx="11740896" cy="326571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picture containing flower, plant&#10;&#10;Description automatically generated">
            <a:extLst>
              <a:ext uri="{FF2B5EF4-FFF2-40B4-BE49-F238E27FC236}">
                <a16:creationId xmlns:a16="http://schemas.microsoft.com/office/drawing/2014/main" id="{DAAE5EB8-5B6B-6FA6-E6E7-D2F58FDFB4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6307543" y="-287017"/>
            <a:ext cx="1051334" cy="3866771"/>
          </a:xfrm>
          <a:prstGeom prst="rect">
            <a:avLst/>
          </a:prstGeom>
        </p:spPr>
      </p:pic>
      <p:pic>
        <p:nvPicPr>
          <p:cNvPr id="19" name="Picture 18" descr="A picture containing mollusk, insect&#10;&#10;Description automatically generated">
            <a:extLst>
              <a:ext uri="{FF2B5EF4-FFF2-40B4-BE49-F238E27FC236}">
                <a16:creationId xmlns:a16="http://schemas.microsoft.com/office/drawing/2014/main" id="{BB1368FF-AA1B-4423-30B1-BE082E6F19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492222" y="4923380"/>
            <a:ext cx="1207554" cy="35451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743456" y="2404872"/>
            <a:ext cx="8705088" cy="2002536"/>
          </a:xfrm>
        </p:spPr>
        <p:txBody>
          <a:bodyPr anchor="t">
            <a:normAutofit/>
          </a:bodyPr>
          <a:lstStyle>
            <a:lvl1pPr algn="ct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743454" y="3964517"/>
            <a:ext cx="8705089" cy="457200"/>
          </a:xfrm>
        </p:spPr>
        <p:txBody>
          <a:bodyPr anchor="ctr"/>
          <a:lstStyle>
            <a:lvl1pPr marL="0" indent="0" algn="ctr">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 Placeholder 24">
            <a:extLst>
              <a:ext uri="{FF2B5EF4-FFF2-40B4-BE49-F238E27FC236}">
                <a16:creationId xmlns:a16="http://schemas.microsoft.com/office/drawing/2014/main" id="{F5E2B84E-B4F2-ED93-8084-ECFC3B9C380F}"/>
              </a:ext>
            </a:extLst>
          </p:cNvPr>
          <p:cNvSpPr>
            <a:spLocks noGrp="1"/>
          </p:cNvSpPr>
          <p:nvPr>
            <p:ph type="body" sz="quarter" idx="11" hasCustomPrompt="1"/>
          </p:nvPr>
        </p:nvSpPr>
        <p:spPr>
          <a:xfrm>
            <a:off x="10149667" y="3189069"/>
            <a:ext cx="945473" cy="1936750"/>
          </a:xfrm>
        </p:spPr>
        <p:txBody>
          <a:bodyPr>
            <a:noAutofit/>
          </a:bodyPr>
          <a:lstStyle>
            <a:lvl1pPr marL="0" indent="0">
              <a:buNone/>
              <a:defRPr sz="14000" b="1">
                <a:solidFill>
                  <a:schemeClr val="tx2"/>
                </a:solidFill>
                <a:latin typeface="+mj-lt"/>
              </a:defRPr>
            </a:lvl1pPr>
          </a:lstStyle>
          <a:p>
            <a:pPr lvl="0"/>
            <a:r>
              <a:rPr lang="en-US" dirty="0"/>
              <a:t>”</a:t>
            </a:r>
          </a:p>
        </p:txBody>
      </p:sp>
      <p:sp>
        <p:nvSpPr>
          <p:cNvPr id="28" name="Text Placeholder 24">
            <a:extLst>
              <a:ext uri="{FF2B5EF4-FFF2-40B4-BE49-F238E27FC236}">
                <a16:creationId xmlns:a16="http://schemas.microsoft.com/office/drawing/2014/main" id="{FDD82133-EB75-7E07-A9CE-730CB7F6CD34}"/>
              </a:ext>
            </a:extLst>
          </p:cNvPr>
          <p:cNvSpPr>
            <a:spLocks noGrp="1"/>
          </p:cNvSpPr>
          <p:nvPr>
            <p:ph type="body" sz="quarter" idx="10" hasCustomPrompt="1"/>
          </p:nvPr>
        </p:nvSpPr>
        <p:spPr>
          <a:xfrm>
            <a:off x="1033184" y="2136567"/>
            <a:ext cx="941832" cy="1936750"/>
          </a:xfrm>
        </p:spPr>
        <p:txBody>
          <a:bodyPr>
            <a:noAutofit/>
          </a:bodyPr>
          <a:lstStyle>
            <a:lvl1pPr marL="0" indent="0">
              <a:buNone/>
              <a:defRPr sz="14000" b="1">
                <a:solidFill>
                  <a:schemeClr val="tx2"/>
                </a:solidFill>
                <a:latin typeface="+mj-lt"/>
              </a:defRPr>
            </a:lvl1pPr>
          </a:lstStyle>
          <a:p>
            <a:pPr lvl="0"/>
            <a:r>
              <a:rPr lang="en-US" dirty="0"/>
              <a:t>“</a:t>
            </a:r>
          </a:p>
        </p:txBody>
      </p:sp>
    </p:spTree>
    <p:extLst>
      <p:ext uri="{BB962C8B-B14F-4D97-AF65-F5344CB8AC3E}">
        <p14:creationId xmlns:p14="http://schemas.microsoft.com/office/powerpoint/2010/main" val="317870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375868"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326173"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328309"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3828270"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763663" y="3926721"/>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765799" y="4286611"/>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280672"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216065"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218201"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8733074" y="1797050"/>
            <a:ext cx="2057400" cy="20589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666331" y="3946525"/>
            <a:ext cx="2194560" cy="355600"/>
          </a:xfrm>
        </p:spPr>
        <p:txBody>
          <a:bodyPr lIns="0" tIns="0" rIns="0" bIns="0" anchor="ctr">
            <a:noAutofit/>
          </a:bodyPr>
          <a:lstStyle>
            <a:lvl1pPr marL="0" indent="0" algn="ctr">
              <a:lnSpc>
                <a:spcPct val="100000"/>
              </a:lnSpc>
              <a:spcBef>
                <a:spcPts val="0"/>
              </a:spcBef>
              <a:buNone/>
              <a:defRPr sz="200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668467" y="4306415"/>
            <a:ext cx="2194560" cy="274320"/>
          </a:xfrm>
        </p:spPr>
        <p:txBody>
          <a:bodyPr lIns="0" tIns="0" rIns="0" bIns="0" anchor="ctr">
            <a:noAutofit/>
          </a:bodyPr>
          <a:lstStyle>
            <a:lvl1pPr marL="0" indent="0" algn="ctr">
              <a:lnSpc>
                <a:spcPct val="100000"/>
              </a:lnSpc>
              <a:spcBef>
                <a:spcPts val="0"/>
              </a:spcBef>
              <a:buNone/>
              <a:defRPr sz="160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519687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1740FC-E682-E87B-87BB-213396FD2DF6}"/>
              </a:ext>
            </a:extLst>
          </p:cNvPr>
          <p:cNvSpPr/>
          <p:nvPr userDrawn="1"/>
        </p:nvSpPr>
        <p:spPr>
          <a:xfrm>
            <a:off x="553443" y="0"/>
            <a:ext cx="11105522" cy="6244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AC6E25B-7977-E725-B84F-07CA54BB4973}"/>
              </a:ext>
            </a:extLst>
          </p:cNvPr>
          <p:cNvSpPr/>
          <p:nvPr userDrawn="1"/>
        </p:nvSpPr>
        <p:spPr>
          <a:xfrm>
            <a:off x="877579" y="0"/>
            <a:ext cx="10460969" cy="58727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mollusk, insect&#10;&#10;Description automatically generated">
            <a:extLst>
              <a:ext uri="{FF2B5EF4-FFF2-40B4-BE49-F238E27FC236}">
                <a16:creationId xmlns:a16="http://schemas.microsoft.com/office/drawing/2014/main" id="{0EE757CA-B891-A6E4-F7DB-FFB1DBFDA0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1275" y="5738220"/>
            <a:ext cx="1207554" cy="354511"/>
          </a:xfrm>
          <a:prstGeom prst="rect">
            <a:avLst/>
          </a:prstGeom>
        </p:spPr>
      </p:pic>
      <p:sp>
        <p:nvSpPr>
          <p:cNvPr id="2" name="Title 1">
            <a:extLst>
              <a:ext uri="{FF2B5EF4-FFF2-40B4-BE49-F238E27FC236}">
                <a16:creationId xmlns:a16="http://schemas.microsoft.com/office/drawing/2014/main" id="{115CA519-6BA6-FAC8-3545-2E7E3CBDE2A9}"/>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22" name="Picture Placeholder 17">
            <a:extLst>
              <a:ext uri="{FF2B5EF4-FFF2-40B4-BE49-F238E27FC236}">
                <a16:creationId xmlns:a16="http://schemas.microsoft.com/office/drawing/2014/main" id="{6A1AC1B6-9CB9-19D8-8BDC-EDC0B6C19DBE}"/>
              </a:ext>
            </a:extLst>
          </p:cNvPr>
          <p:cNvSpPr>
            <a:spLocks noGrp="1" noChangeAspect="1"/>
          </p:cNvSpPr>
          <p:nvPr>
            <p:ph type="pic" sz="quarter" idx="12"/>
          </p:nvPr>
        </p:nvSpPr>
        <p:spPr>
          <a:xfrm>
            <a:off x="168136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DAB2A93C-DB99-8217-D74F-D08E610FA758}"/>
              </a:ext>
            </a:extLst>
          </p:cNvPr>
          <p:cNvSpPr>
            <a:spLocks noGrp="1"/>
          </p:cNvSpPr>
          <p:nvPr>
            <p:ph type="body" sz="quarter" idx="13"/>
          </p:nvPr>
        </p:nvSpPr>
        <p:spPr>
          <a:xfrm>
            <a:off x="1106424"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1" name="Text Placeholder 19">
            <a:extLst>
              <a:ext uri="{FF2B5EF4-FFF2-40B4-BE49-F238E27FC236}">
                <a16:creationId xmlns:a16="http://schemas.microsoft.com/office/drawing/2014/main" id="{61950EAA-EB4E-8768-AFC9-A0356AECFE12}"/>
              </a:ext>
            </a:extLst>
          </p:cNvPr>
          <p:cNvSpPr>
            <a:spLocks noGrp="1"/>
          </p:cNvSpPr>
          <p:nvPr>
            <p:ph type="body" sz="quarter" idx="14"/>
          </p:nvPr>
        </p:nvSpPr>
        <p:spPr>
          <a:xfrm>
            <a:off x="1106424"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6" name="Picture Placeholder 17">
            <a:extLst>
              <a:ext uri="{FF2B5EF4-FFF2-40B4-BE49-F238E27FC236}">
                <a16:creationId xmlns:a16="http://schemas.microsoft.com/office/drawing/2014/main" id="{B23EF08B-7D0C-7D96-413D-71C22E3F74D0}"/>
              </a:ext>
            </a:extLst>
          </p:cNvPr>
          <p:cNvSpPr>
            <a:spLocks noGrp="1" noChangeAspect="1"/>
          </p:cNvSpPr>
          <p:nvPr>
            <p:ph type="pic" sz="quarter" idx="26"/>
          </p:nvPr>
        </p:nvSpPr>
        <p:spPr>
          <a:xfrm>
            <a:off x="168136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5" name="Text Placeholder 19">
            <a:extLst>
              <a:ext uri="{FF2B5EF4-FFF2-40B4-BE49-F238E27FC236}">
                <a16:creationId xmlns:a16="http://schemas.microsoft.com/office/drawing/2014/main" id="{A6866782-6675-4F37-E5D2-68CB0191C1A7}"/>
              </a:ext>
            </a:extLst>
          </p:cNvPr>
          <p:cNvSpPr>
            <a:spLocks noGrp="1"/>
          </p:cNvSpPr>
          <p:nvPr>
            <p:ph type="body" sz="quarter" idx="25"/>
          </p:nvPr>
        </p:nvSpPr>
        <p:spPr>
          <a:xfrm>
            <a:off x="1106424"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4" name="Text Placeholder 19">
            <a:extLst>
              <a:ext uri="{FF2B5EF4-FFF2-40B4-BE49-F238E27FC236}">
                <a16:creationId xmlns:a16="http://schemas.microsoft.com/office/drawing/2014/main" id="{9F53AB27-DDFA-AA5D-8253-546C9BBA9CE7}"/>
              </a:ext>
            </a:extLst>
          </p:cNvPr>
          <p:cNvSpPr>
            <a:spLocks noGrp="1"/>
          </p:cNvSpPr>
          <p:nvPr>
            <p:ph type="body" sz="quarter" idx="24"/>
          </p:nvPr>
        </p:nvSpPr>
        <p:spPr>
          <a:xfrm>
            <a:off x="1106424"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1" name="Picture Placeholder 17">
            <a:extLst>
              <a:ext uri="{FF2B5EF4-FFF2-40B4-BE49-F238E27FC236}">
                <a16:creationId xmlns:a16="http://schemas.microsoft.com/office/drawing/2014/main" id="{E3B18CDB-3FF1-EC8E-EA8A-31E9BF81747A}"/>
              </a:ext>
            </a:extLst>
          </p:cNvPr>
          <p:cNvSpPr>
            <a:spLocks noGrp="1" noChangeAspect="1"/>
          </p:cNvSpPr>
          <p:nvPr>
            <p:ph type="pic" sz="quarter" idx="17"/>
          </p:nvPr>
        </p:nvSpPr>
        <p:spPr>
          <a:xfrm>
            <a:off x="422675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3" name="Text Placeholder 19">
            <a:extLst>
              <a:ext uri="{FF2B5EF4-FFF2-40B4-BE49-F238E27FC236}">
                <a16:creationId xmlns:a16="http://schemas.microsoft.com/office/drawing/2014/main" id="{EAB1EC17-F1C7-0781-4F52-DEE9122BBC9D}"/>
              </a:ext>
            </a:extLst>
          </p:cNvPr>
          <p:cNvSpPr>
            <a:spLocks noGrp="1"/>
          </p:cNvSpPr>
          <p:nvPr>
            <p:ph type="body" sz="quarter" idx="19"/>
          </p:nvPr>
        </p:nvSpPr>
        <p:spPr>
          <a:xfrm>
            <a:off x="3639312"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2" name="Text Placeholder 19">
            <a:extLst>
              <a:ext uri="{FF2B5EF4-FFF2-40B4-BE49-F238E27FC236}">
                <a16:creationId xmlns:a16="http://schemas.microsoft.com/office/drawing/2014/main" id="{9E2E4E06-43E3-5309-A921-59117EDFEA1A}"/>
              </a:ext>
            </a:extLst>
          </p:cNvPr>
          <p:cNvSpPr>
            <a:spLocks noGrp="1"/>
          </p:cNvSpPr>
          <p:nvPr>
            <p:ph type="body" sz="quarter" idx="18"/>
          </p:nvPr>
        </p:nvSpPr>
        <p:spPr>
          <a:xfrm>
            <a:off x="3639312"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6" name="Picture Placeholder 17">
            <a:extLst>
              <a:ext uri="{FF2B5EF4-FFF2-40B4-BE49-F238E27FC236}">
                <a16:creationId xmlns:a16="http://schemas.microsoft.com/office/drawing/2014/main" id="{DD9CE7E9-3BC2-0321-457B-61D363708B38}"/>
              </a:ext>
            </a:extLst>
          </p:cNvPr>
          <p:cNvSpPr>
            <a:spLocks noGrp="1" noChangeAspect="1"/>
          </p:cNvSpPr>
          <p:nvPr>
            <p:ph type="pic" sz="quarter" idx="29"/>
          </p:nvPr>
        </p:nvSpPr>
        <p:spPr>
          <a:xfrm>
            <a:off x="422675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3" name="Text Placeholder 19">
            <a:extLst>
              <a:ext uri="{FF2B5EF4-FFF2-40B4-BE49-F238E27FC236}">
                <a16:creationId xmlns:a16="http://schemas.microsoft.com/office/drawing/2014/main" id="{70DD1941-A469-A457-B987-E0E2C300A8AE}"/>
              </a:ext>
            </a:extLst>
          </p:cNvPr>
          <p:cNvSpPr>
            <a:spLocks noGrp="1"/>
          </p:cNvSpPr>
          <p:nvPr>
            <p:ph type="body" sz="quarter" idx="31"/>
          </p:nvPr>
        </p:nvSpPr>
        <p:spPr>
          <a:xfrm>
            <a:off x="3639312"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18" name="Text Placeholder 19">
            <a:extLst>
              <a:ext uri="{FF2B5EF4-FFF2-40B4-BE49-F238E27FC236}">
                <a16:creationId xmlns:a16="http://schemas.microsoft.com/office/drawing/2014/main" id="{D6B84B7D-A7EC-6FE1-9925-F78AF0DE230F}"/>
              </a:ext>
            </a:extLst>
          </p:cNvPr>
          <p:cNvSpPr>
            <a:spLocks noGrp="1"/>
          </p:cNvSpPr>
          <p:nvPr>
            <p:ph type="body" sz="quarter" idx="30"/>
          </p:nvPr>
        </p:nvSpPr>
        <p:spPr>
          <a:xfrm>
            <a:off x="3639312"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0" name="Picture Placeholder 17">
            <a:extLst>
              <a:ext uri="{FF2B5EF4-FFF2-40B4-BE49-F238E27FC236}">
                <a16:creationId xmlns:a16="http://schemas.microsoft.com/office/drawing/2014/main" id="{2EB018F6-8206-135F-BF16-29E6E63FD099}"/>
              </a:ext>
            </a:extLst>
          </p:cNvPr>
          <p:cNvSpPr>
            <a:spLocks noGrp="1" noChangeAspect="1"/>
          </p:cNvSpPr>
          <p:nvPr>
            <p:ph type="pic" sz="quarter" idx="16"/>
          </p:nvPr>
        </p:nvSpPr>
        <p:spPr>
          <a:xfrm>
            <a:off x="6772144"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5" name="Text Placeholder 19">
            <a:extLst>
              <a:ext uri="{FF2B5EF4-FFF2-40B4-BE49-F238E27FC236}">
                <a16:creationId xmlns:a16="http://schemas.microsoft.com/office/drawing/2014/main" id="{13D50A41-E904-8A4E-6F0A-F980F8D64711}"/>
              </a:ext>
            </a:extLst>
          </p:cNvPr>
          <p:cNvSpPr>
            <a:spLocks noGrp="1"/>
          </p:cNvSpPr>
          <p:nvPr>
            <p:ph type="body" sz="quarter" idx="21"/>
          </p:nvPr>
        </p:nvSpPr>
        <p:spPr>
          <a:xfrm>
            <a:off x="6172200"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4" name="Text Placeholder 19">
            <a:extLst>
              <a:ext uri="{FF2B5EF4-FFF2-40B4-BE49-F238E27FC236}">
                <a16:creationId xmlns:a16="http://schemas.microsoft.com/office/drawing/2014/main" id="{D6CE30A5-8B65-384B-A8B9-6F711A521946}"/>
              </a:ext>
            </a:extLst>
          </p:cNvPr>
          <p:cNvSpPr>
            <a:spLocks noGrp="1"/>
          </p:cNvSpPr>
          <p:nvPr>
            <p:ph type="body" sz="quarter" idx="20"/>
          </p:nvPr>
        </p:nvSpPr>
        <p:spPr>
          <a:xfrm>
            <a:off x="6172200"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14" name="Picture Placeholder 17">
            <a:extLst>
              <a:ext uri="{FF2B5EF4-FFF2-40B4-BE49-F238E27FC236}">
                <a16:creationId xmlns:a16="http://schemas.microsoft.com/office/drawing/2014/main" id="{AA1AC2FE-336D-4E7F-2C86-6A8C29BA8F90}"/>
              </a:ext>
            </a:extLst>
          </p:cNvPr>
          <p:cNvSpPr>
            <a:spLocks noGrp="1" noChangeAspect="1"/>
          </p:cNvSpPr>
          <p:nvPr>
            <p:ph type="pic" sz="quarter" idx="28"/>
          </p:nvPr>
        </p:nvSpPr>
        <p:spPr>
          <a:xfrm>
            <a:off x="6772144"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27" name="Text Placeholder 19">
            <a:extLst>
              <a:ext uri="{FF2B5EF4-FFF2-40B4-BE49-F238E27FC236}">
                <a16:creationId xmlns:a16="http://schemas.microsoft.com/office/drawing/2014/main" id="{FA370BF1-09EC-DBE1-5118-8A92A0F90BC4}"/>
              </a:ext>
            </a:extLst>
          </p:cNvPr>
          <p:cNvSpPr>
            <a:spLocks noGrp="1"/>
          </p:cNvSpPr>
          <p:nvPr>
            <p:ph type="body" sz="quarter" idx="33"/>
          </p:nvPr>
        </p:nvSpPr>
        <p:spPr>
          <a:xfrm>
            <a:off x="6172200"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25" name="Text Placeholder 19">
            <a:extLst>
              <a:ext uri="{FF2B5EF4-FFF2-40B4-BE49-F238E27FC236}">
                <a16:creationId xmlns:a16="http://schemas.microsoft.com/office/drawing/2014/main" id="{5089D72C-E865-F5D3-CB1E-050AEF684453}"/>
              </a:ext>
            </a:extLst>
          </p:cNvPr>
          <p:cNvSpPr>
            <a:spLocks noGrp="1"/>
          </p:cNvSpPr>
          <p:nvPr>
            <p:ph type="body" sz="quarter" idx="32"/>
          </p:nvPr>
        </p:nvSpPr>
        <p:spPr>
          <a:xfrm>
            <a:off x="6172200"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29" name="Picture Placeholder 17">
            <a:extLst>
              <a:ext uri="{FF2B5EF4-FFF2-40B4-BE49-F238E27FC236}">
                <a16:creationId xmlns:a16="http://schemas.microsoft.com/office/drawing/2014/main" id="{D1C71745-769D-8F16-2B61-EF5D4012F1E3}"/>
              </a:ext>
            </a:extLst>
          </p:cNvPr>
          <p:cNvSpPr>
            <a:spLocks noGrp="1" noChangeAspect="1"/>
          </p:cNvSpPr>
          <p:nvPr>
            <p:ph type="pic" sz="quarter" idx="15"/>
          </p:nvPr>
        </p:nvSpPr>
        <p:spPr>
          <a:xfrm>
            <a:off x="9317533" y="1658061"/>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37" name="Text Placeholder 19">
            <a:extLst>
              <a:ext uri="{FF2B5EF4-FFF2-40B4-BE49-F238E27FC236}">
                <a16:creationId xmlns:a16="http://schemas.microsoft.com/office/drawing/2014/main" id="{D6D40AAC-2768-6F48-97AE-FD958D89FD8E}"/>
              </a:ext>
            </a:extLst>
          </p:cNvPr>
          <p:cNvSpPr>
            <a:spLocks noGrp="1"/>
          </p:cNvSpPr>
          <p:nvPr>
            <p:ph type="body" sz="quarter" idx="23"/>
          </p:nvPr>
        </p:nvSpPr>
        <p:spPr>
          <a:xfrm>
            <a:off x="8705088" y="2926080"/>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36" name="Text Placeholder 19">
            <a:extLst>
              <a:ext uri="{FF2B5EF4-FFF2-40B4-BE49-F238E27FC236}">
                <a16:creationId xmlns:a16="http://schemas.microsoft.com/office/drawing/2014/main" id="{85652007-C32E-173C-2A5F-B1C08D6140DD}"/>
              </a:ext>
            </a:extLst>
          </p:cNvPr>
          <p:cNvSpPr>
            <a:spLocks noGrp="1"/>
          </p:cNvSpPr>
          <p:nvPr>
            <p:ph type="body" sz="quarter" idx="22"/>
          </p:nvPr>
        </p:nvSpPr>
        <p:spPr>
          <a:xfrm>
            <a:off x="8705088" y="3145536"/>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47" name="Picture Placeholder 17">
            <a:extLst>
              <a:ext uri="{FF2B5EF4-FFF2-40B4-BE49-F238E27FC236}">
                <a16:creationId xmlns:a16="http://schemas.microsoft.com/office/drawing/2014/main" id="{4F7ECA98-24CD-8CC5-A3EC-BFF5E9B11748}"/>
              </a:ext>
            </a:extLst>
          </p:cNvPr>
          <p:cNvSpPr>
            <a:spLocks noGrp="1" noChangeAspect="1"/>
          </p:cNvSpPr>
          <p:nvPr>
            <p:ph type="pic" sz="quarter" idx="27"/>
          </p:nvPr>
        </p:nvSpPr>
        <p:spPr>
          <a:xfrm>
            <a:off x="9317533" y="3818492"/>
            <a:ext cx="1160392" cy="1161288"/>
          </a:xfrm>
        </p:spPr>
        <p:txBody>
          <a:bodyPr anchor="ctr">
            <a:normAutofit/>
          </a:bodyPr>
          <a:lstStyle>
            <a:lvl1pPr marL="0" indent="0" algn="ctr">
              <a:buNone/>
              <a:defRPr sz="1800"/>
            </a:lvl1pPr>
          </a:lstStyle>
          <a:p>
            <a:r>
              <a:rPr lang="en-US"/>
              <a:t>Click icon to add picture</a:t>
            </a:r>
            <a:endParaRPr lang="en-US" dirty="0"/>
          </a:p>
        </p:txBody>
      </p:sp>
      <p:sp>
        <p:nvSpPr>
          <p:cNvPr id="42" name="Text Placeholder 19">
            <a:extLst>
              <a:ext uri="{FF2B5EF4-FFF2-40B4-BE49-F238E27FC236}">
                <a16:creationId xmlns:a16="http://schemas.microsoft.com/office/drawing/2014/main" id="{46CBECF2-D93E-3DF9-064C-CB4A3262B691}"/>
              </a:ext>
            </a:extLst>
          </p:cNvPr>
          <p:cNvSpPr>
            <a:spLocks noGrp="1"/>
          </p:cNvSpPr>
          <p:nvPr>
            <p:ph type="body" sz="quarter" idx="35"/>
          </p:nvPr>
        </p:nvSpPr>
        <p:spPr>
          <a:xfrm>
            <a:off x="8705088" y="5086511"/>
            <a:ext cx="2322576" cy="182880"/>
          </a:xfrm>
        </p:spPr>
        <p:txBody>
          <a:bodyPr anchor="ctr">
            <a:noAutofit/>
          </a:bodyPr>
          <a:lstStyle>
            <a:lvl1pPr marL="0" indent="0" algn="ctr">
              <a:lnSpc>
                <a:spcPct val="100000"/>
              </a:lnSpc>
              <a:spcBef>
                <a:spcPts val="0"/>
              </a:spcBef>
              <a:buNone/>
              <a:defRPr sz="1600" spc="20" baseline="0">
                <a:latin typeface="Gill Sans Nova" panose="020B0602020104020203" pitchFamily="34" charset="0"/>
              </a:defRPr>
            </a:lvl1pPr>
          </a:lstStyle>
          <a:p>
            <a:pPr lvl="0"/>
            <a:r>
              <a:rPr lang="en-US"/>
              <a:t>Click to edit Master text styles</a:t>
            </a:r>
          </a:p>
        </p:txBody>
      </p:sp>
      <p:sp>
        <p:nvSpPr>
          <p:cNvPr id="41" name="Text Placeholder 19">
            <a:extLst>
              <a:ext uri="{FF2B5EF4-FFF2-40B4-BE49-F238E27FC236}">
                <a16:creationId xmlns:a16="http://schemas.microsoft.com/office/drawing/2014/main" id="{71E06E16-A083-B853-8155-7FF97AD1DE8F}"/>
              </a:ext>
            </a:extLst>
          </p:cNvPr>
          <p:cNvSpPr>
            <a:spLocks noGrp="1"/>
          </p:cNvSpPr>
          <p:nvPr>
            <p:ph type="body" sz="quarter" idx="34"/>
          </p:nvPr>
        </p:nvSpPr>
        <p:spPr>
          <a:xfrm>
            <a:off x="8705088" y="5305967"/>
            <a:ext cx="2322576" cy="265176"/>
          </a:xfrm>
        </p:spPr>
        <p:txBody>
          <a:bodyPr anchor="ctr">
            <a:noAutofit/>
          </a:bodyPr>
          <a:lstStyle>
            <a:lvl1pPr marL="0" indent="0" algn="ctr">
              <a:lnSpc>
                <a:spcPct val="100000"/>
              </a:lnSpc>
              <a:spcBef>
                <a:spcPts val="0"/>
              </a:spcBef>
              <a:buNone/>
              <a:defRPr sz="1400" spc="20" baseline="0">
                <a:latin typeface="+mn-lt"/>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AD4DF5-3AA4-926D-00B1-1C24F968F4A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E3EC206-AFEC-E74D-0522-B0D47B2E7A6E}"/>
              </a:ext>
            </a:extLst>
          </p:cNvPr>
          <p:cNvSpPr>
            <a:spLocks noGrp="1"/>
          </p:cNvSpPr>
          <p:nvPr>
            <p:ph type="sldNum" sz="quarter" idx="11"/>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62232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228600" y="6356350"/>
            <a:ext cx="4114800" cy="365125"/>
          </a:xfrm>
          <a:prstGeom prst="rect">
            <a:avLst/>
          </a:prstGeom>
        </p:spPr>
        <p:txBody>
          <a:bodyPr vert="horz" lIns="91440" tIns="45720" rIns="91440" bIns="45720" rtlCol="0" anchor="ctr"/>
          <a:lstStyle>
            <a:lvl1pPr algn="l">
              <a:defRPr sz="1200">
                <a:solidFill>
                  <a:schemeClr val="tx1"/>
                </a:solidFill>
                <a:latin typeface="Gill Sans Nova Light" panose="020F0302020204030204" pitchFamily="34" charset="0"/>
                <a:cs typeface="Gill Sans Nova Light" panose="020F030202020403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208008" y="6356350"/>
            <a:ext cx="2743200" cy="365125"/>
          </a:xfrm>
          <a:prstGeom prst="rect">
            <a:avLst/>
          </a:prstGeom>
        </p:spPr>
        <p:txBody>
          <a:bodyPr vert="horz" lIns="91440" tIns="45720" rIns="91440" bIns="45720" rtlCol="0" anchor="ctr"/>
          <a:lstStyle>
            <a:lvl1pPr algn="r">
              <a:defRPr sz="1200">
                <a:solidFill>
                  <a:schemeClr val="tx1"/>
                </a:solidFill>
                <a:latin typeface="Gill Sans Nova Light" panose="020F0302020204030204" pitchFamily="34" charset="0"/>
                <a:cs typeface="Gill Sans Nova Light" panose="020F030202020403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9" r:id="rId3"/>
    <p:sldLayoutId id="2147483651" r:id="rId4"/>
    <p:sldLayoutId id="2147483650" r:id="rId5"/>
    <p:sldLayoutId id="2147483663" r:id="rId6"/>
    <p:sldLayoutId id="2147483665" r:id="rId7"/>
    <p:sldLayoutId id="2147483660" r:id="rId8"/>
    <p:sldLayoutId id="2147483661" r:id="rId9"/>
    <p:sldLayoutId id="2147483662" r:id="rId10"/>
    <p:sldLayoutId id="2147483666" r:id="rId11"/>
    <p:sldLayoutId id="2147483653" r:id="rId12"/>
    <p:sldLayoutId id="2147483664" r:id="rId13"/>
    <p:sldLayoutId id="2147483667"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73292A"/>
        </a:buClr>
        <a:buFont typeface="Arial" panose="020B0604020202020204" pitchFamily="34" charset="0"/>
        <a:buChar char="•"/>
        <a:defRPr sz="280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rgbClr val="73292A"/>
        </a:buClr>
        <a:buFont typeface="Arial" panose="020B0604020202020204" pitchFamily="34" charset="0"/>
        <a:buChar char="•"/>
        <a:defRPr sz="2400" kern="1200">
          <a:solidFill>
            <a:schemeClr val="accent3"/>
          </a:solidFill>
          <a:latin typeface="+mn-lt"/>
          <a:ea typeface="+mn-ea"/>
          <a:cs typeface="+mn-cs"/>
        </a:defRPr>
      </a:lvl2pPr>
      <a:lvl3pPr marL="1143000" indent="-228600" algn="l" defTabSz="914400" rtl="0" eaLnBrk="1" latinLnBrk="0" hangingPunct="1">
        <a:lnSpc>
          <a:spcPct val="90000"/>
        </a:lnSpc>
        <a:spcBef>
          <a:spcPts val="500"/>
        </a:spcBef>
        <a:buClr>
          <a:srgbClr val="73292A"/>
        </a:buClr>
        <a:buFont typeface="Arial" panose="020B0604020202020204" pitchFamily="34" charset="0"/>
        <a:buChar char="•"/>
        <a:defRPr sz="2000" kern="1200">
          <a:solidFill>
            <a:schemeClr val="accent3"/>
          </a:solidFill>
          <a:latin typeface="+mn-lt"/>
          <a:ea typeface="+mn-ea"/>
          <a:cs typeface="+mn-cs"/>
        </a:defRPr>
      </a:lvl3pPr>
      <a:lvl4pPr marL="16002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4pPr>
      <a:lvl5pPr marL="2057400" indent="-228600" algn="l" defTabSz="914400" rtl="0" eaLnBrk="1" latinLnBrk="0" hangingPunct="1">
        <a:lnSpc>
          <a:spcPct val="90000"/>
        </a:lnSpc>
        <a:spcBef>
          <a:spcPts val="500"/>
        </a:spcBef>
        <a:buClr>
          <a:srgbClr val="73292A"/>
        </a:buClr>
        <a:buFont typeface="Arial" panose="020B0604020202020204" pitchFamily="34" charset="0"/>
        <a:buChar char="•"/>
        <a:defRPr sz="18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180B-35BA-C28E-820F-59C84FBDD99A}"/>
              </a:ext>
            </a:extLst>
          </p:cNvPr>
          <p:cNvSpPr>
            <a:spLocks noGrp="1"/>
          </p:cNvSpPr>
          <p:nvPr>
            <p:ph type="ctrTitle"/>
          </p:nvPr>
        </p:nvSpPr>
        <p:spPr>
          <a:xfrm>
            <a:off x="2749296" y="2506649"/>
            <a:ext cx="6693408" cy="1088136"/>
          </a:xfrm>
        </p:spPr>
        <p:txBody>
          <a:bodyPr/>
          <a:lstStyle/>
          <a:p>
            <a:r>
              <a:rPr lang="en-US" sz="4000" dirty="0"/>
              <a:t>AIDS IN PREGNANT WOMEN</a:t>
            </a:r>
          </a:p>
        </p:txBody>
      </p:sp>
      <p:sp>
        <p:nvSpPr>
          <p:cNvPr id="3" name="Subtitle 2">
            <a:extLst>
              <a:ext uri="{FF2B5EF4-FFF2-40B4-BE49-F238E27FC236}">
                <a16:creationId xmlns:a16="http://schemas.microsoft.com/office/drawing/2014/main" id="{626260E8-21BF-1371-4767-5E86248A7A7B}"/>
              </a:ext>
            </a:extLst>
          </p:cNvPr>
          <p:cNvSpPr>
            <a:spLocks noGrp="1"/>
          </p:cNvSpPr>
          <p:nvPr>
            <p:ph type="subTitle" idx="1"/>
          </p:nvPr>
        </p:nvSpPr>
        <p:spPr>
          <a:xfrm>
            <a:off x="4490367" y="4441068"/>
            <a:ext cx="2999232" cy="438912"/>
          </a:xfrm>
        </p:spPr>
        <p:txBody>
          <a:bodyPr>
            <a:noAutofit/>
          </a:bodyPr>
          <a:lstStyle/>
          <a:p>
            <a:r>
              <a:rPr lang="en-US" sz="2500" b="1" dirty="0">
                <a:latin typeface="Bahnschrift SemiBold" panose="020B0502040204020203" pitchFamily="34" charset="0"/>
              </a:rPr>
              <a:t>Syeda Farwa Arshad</a:t>
            </a:r>
          </a:p>
          <a:p>
            <a:r>
              <a:rPr lang="en-US" sz="2200" b="1" dirty="0">
                <a:latin typeface="Bahnschrift SemiCondensed" panose="020B0502040204020203" pitchFamily="34" charset="0"/>
              </a:rPr>
              <a:t>Salymbekov medical university​</a:t>
            </a:r>
          </a:p>
        </p:txBody>
      </p:sp>
    </p:spTree>
    <p:extLst>
      <p:ext uri="{BB962C8B-B14F-4D97-AF65-F5344CB8AC3E}">
        <p14:creationId xmlns:p14="http://schemas.microsoft.com/office/powerpoint/2010/main" val="31771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63ACE5-273A-46F6-B0CE-2420EDB229E6}"/>
              </a:ext>
            </a:extLst>
          </p:cNvPr>
          <p:cNvSpPr txBox="1"/>
          <p:nvPr/>
        </p:nvSpPr>
        <p:spPr>
          <a:xfrm>
            <a:off x="7036904" y="1184871"/>
            <a:ext cx="5241236" cy="1862048"/>
          </a:xfrm>
          <a:prstGeom prst="rect">
            <a:avLst/>
          </a:prstGeom>
          <a:noFill/>
        </p:spPr>
        <p:txBody>
          <a:bodyPr wrap="square">
            <a:spAutoFit/>
          </a:bodyPr>
          <a:lstStyle/>
          <a:p>
            <a:r>
              <a:rPr lang="en-US" sz="2300" dirty="0">
                <a:latin typeface="Bahnschrift SemiBold Condensed" panose="020B0502040204020203" pitchFamily="34" charset="0"/>
              </a:rPr>
              <a:t>The differential diagnosis for acute HIV infection in pregnancy can include infectious mononucleosis (IM), syphilis, rubella, toxoplasmosis, viral hepatitis, disseminated gonococcal infection, or an autoimmune disease of new-onset.</a:t>
            </a:r>
          </a:p>
        </p:txBody>
      </p:sp>
      <p:sp>
        <p:nvSpPr>
          <p:cNvPr id="6" name="TextBox 5">
            <a:extLst>
              <a:ext uri="{FF2B5EF4-FFF2-40B4-BE49-F238E27FC236}">
                <a16:creationId xmlns:a16="http://schemas.microsoft.com/office/drawing/2014/main" id="{8E3F6E2C-79A7-43E3-BDB1-430ABA23D839}"/>
              </a:ext>
            </a:extLst>
          </p:cNvPr>
          <p:cNvSpPr txBox="1"/>
          <p:nvPr/>
        </p:nvSpPr>
        <p:spPr>
          <a:xfrm>
            <a:off x="6506817" y="145774"/>
            <a:ext cx="3193774" cy="954107"/>
          </a:xfrm>
          <a:prstGeom prst="rect">
            <a:avLst/>
          </a:prstGeom>
          <a:solidFill>
            <a:schemeClr val="bg1">
              <a:lumMod val="75000"/>
            </a:schemeClr>
          </a:solidFill>
        </p:spPr>
        <p:txBody>
          <a:bodyPr wrap="square" rtlCol="0">
            <a:spAutoFit/>
          </a:bodyPr>
          <a:lstStyle/>
          <a:p>
            <a:r>
              <a:rPr lang="en-US" sz="2800" b="1" dirty="0">
                <a:latin typeface="+mj-lt"/>
              </a:rPr>
              <a:t>DIFFERENTIAL DIAGNOSIS</a:t>
            </a:r>
          </a:p>
        </p:txBody>
      </p:sp>
      <p:sp>
        <p:nvSpPr>
          <p:cNvPr id="7" name="TextBox 6">
            <a:extLst>
              <a:ext uri="{FF2B5EF4-FFF2-40B4-BE49-F238E27FC236}">
                <a16:creationId xmlns:a16="http://schemas.microsoft.com/office/drawing/2014/main" id="{71FAE36A-EE42-4FB2-9307-F3E4C76D8070}"/>
              </a:ext>
            </a:extLst>
          </p:cNvPr>
          <p:cNvSpPr txBox="1"/>
          <p:nvPr/>
        </p:nvSpPr>
        <p:spPr>
          <a:xfrm>
            <a:off x="7036904" y="4041913"/>
            <a:ext cx="5155095" cy="3016210"/>
          </a:xfrm>
          <a:prstGeom prst="rect">
            <a:avLst/>
          </a:prstGeom>
          <a:noFill/>
        </p:spPr>
        <p:txBody>
          <a:bodyPr wrap="square" rtlCol="0">
            <a:spAutoFit/>
          </a:bodyPr>
          <a:lstStyle/>
          <a:p>
            <a:r>
              <a:rPr lang="en-US" sz="2400" dirty="0">
                <a:latin typeface="Bahnschrift SemiBold Condensed" panose="020B0502040204020203" pitchFamily="34" charset="0"/>
              </a:rPr>
              <a:t>In the absence of any treatment, the risk of vertical transmission of HIV during pregnancy, delivery, or breastfeeding is as high as 25 to 30%. However, with rigorous testing, preconception counseling, good ART adherence, scheduled cesarean delivery, and infant prophylaxis, the rate of vertical transmission is as low as &lt;1 to 2%</a:t>
            </a:r>
            <a:br>
              <a:rPr lang="en-US" sz="2200" dirty="0"/>
            </a:br>
            <a:endParaRPr lang="en-US" sz="2200" dirty="0"/>
          </a:p>
        </p:txBody>
      </p:sp>
      <p:sp>
        <p:nvSpPr>
          <p:cNvPr id="8" name="TextBox 7">
            <a:extLst>
              <a:ext uri="{FF2B5EF4-FFF2-40B4-BE49-F238E27FC236}">
                <a16:creationId xmlns:a16="http://schemas.microsoft.com/office/drawing/2014/main" id="{E94C7A2D-96FB-4F30-8B77-9D75E860F03B}"/>
              </a:ext>
            </a:extLst>
          </p:cNvPr>
          <p:cNvSpPr txBox="1"/>
          <p:nvPr/>
        </p:nvSpPr>
        <p:spPr>
          <a:xfrm>
            <a:off x="7036904" y="3332502"/>
            <a:ext cx="2266122" cy="461665"/>
          </a:xfrm>
          <a:prstGeom prst="rect">
            <a:avLst/>
          </a:prstGeom>
          <a:solidFill>
            <a:schemeClr val="bg1">
              <a:lumMod val="75000"/>
            </a:schemeClr>
          </a:solidFill>
        </p:spPr>
        <p:txBody>
          <a:bodyPr wrap="square" rtlCol="0">
            <a:spAutoFit/>
          </a:bodyPr>
          <a:lstStyle/>
          <a:p>
            <a:r>
              <a:rPr lang="en-US" sz="2400" b="1" dirty="0">
                <a:latin typeface="Bookman Old Style" panose="02050604050505020204" pitchFamily="18" charset="0"/>
              </a:rPr>
              <a:t>PROGNOSIS</a:t>
            </a:r>
          </a:p>
        </p:txBody>
      </p:sp>
      <p:pic>
        <p:nvPicPr>
          <p:cNvPr id="9" name="Picture 8">
            <a:extLst>
              <a:ext uri="{FF2B5EF4-FFF2-40B4-BE49-F238E27FC236}">
                <a16:creationId xmlns:a16="http://schemas.microsoft.com/office/drawing/2014/main" id="{9C31C86D-EBDA-4EC4-849B-A60ACBD3623E}"/>
              </a:ext>
            </a:extLst>
          </p:cNvPr>
          <p:cNvPicPr>
            <a:picLocks noChangeAspect="1"/>
          </p:cNvPicPr>
          <p:nvPr/>
        </p:nvPicPr>
        <p:blipFill>
          <a:blip r:embed="rId2"/>
          <a:stretch>
            <a:fillRect/>
          </a:stretch>
        </p:blipFill>
        <p:spPr>
          <a:xfrm>
            <a:off x="1240322" y="2286414"/>
            <a:ext cx="3376815" cy="22851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512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4452-CFC5-4A83-A9DB-919123443B99}"/>
              </a:ext>
            </a:extLst>
          </p:cNvPr>
          <p:cNvSpPr>
            <a:spLocks noGrp="1"/>
          </p:cNvSpPr>
          <p:nvPr>
            <p:ph type="title"/>
          </p:nvPr>
        </p:nvSpPr>
        <p:spPr/>
        <p:txBody>
          <a:bodyPr/>
          <a:lstStyle/>
          <a:p>
            <a:r>
              <a:rPr lang="en-US" dirty="0"/>
              <a:t>COMPLICATIONS</a:t>
            </a:r>
          </a:p>
        </p:txBody>
      </p:sp>
      <p:sp>
        <p:nvSpPr>
          <p:cNvPr id="4" name="Slide Number Placeholder 3">
            <a:extLst>
              <a:ext uri="{FF2B5EF4-FFF2-40B4-BE49-F238E27FC236}">
                <a16:creationId xmlns:a16="http://schemas.microsoft.com/office/drawing/2014/main" id="{B2BB8DED-15E6-4BFE-BB65-C6513D449DA4}"/>
              </a:ext>
            </a:extLst>
          </p:cNvPr>
          <p:cNvSpPr>
            <a:spLocks noGrp="1"/>
          </p:cNvSpPr>
          <p:nvPr>
            <p:ph type="sldNum" sz="quarter" idx="11"/>
          </p:nvPr>
        </p:nvSpPr>
        <p:spPr/>
        <p:txBody>
          <a:bodyPr/>
          <a:lstStyle/>
          <a:p>
            <a:fld id="{294A09A9-5501-47C1-A89A-A340965A2BE2}" type="slidenum">
              <a:rPr lang="en-US" smtClean="0"/>
              <a:pPr/>
              <a:t>11</a:t>
            </a:fld>
            <a:endParaRPr lang="en-US" dirty="0"/>
          </a:p>
        </p:txBody>
      </p:sp>
      <p:sp>
        <p:nvSpPr>
          <p:cNvPr id="5" name="Content Placeholder 4">
            <a:extLst>
              <a:ext uri="{FF2B5EF4-FFF2-40B4-BE49-F238E27FC236}">
                <a16:creationId xmlns:a16="http://schemas.microsoft.com/office/drawing/2014/main" id="{6B241164-1A24-4469-A4EC-EB232A0974EE}"/>
              </a:ext>
            </a:extLst>
          </p:cNvPr>
          <p:cNvSpPr>
            <a:spLocks noGrp="1"/>
          </p:cNvSpPr>
          <p:nvPr>
            <p:ph sz="quarter" idx="12"/>
          </p:nvPr>
        </p:nvSpPr>
        <p:spPr>
          <a:xfrm>
            <a:off x="662609" y="2615184"/>
            <a:ext cx="11148391" cy="3861816"/>
          </a:xfrm>
        </p:spPr>
        <p:txBody>
          <a:bodyPr>
            <a:normAutofit fontScale="92500" lnSpcReduction="10000"/>
          </a:bodyPr>
          <a:lstStyle/>
          <a:p>
            <a:r>
              <a:rPr lang="en-US" dirty="0">
                <a:latin typeface="Bahnschrift SemiCondensed" panose="020B0502040204020203" pitchFamily="34" charset="0"/>
              </a:rPr>
              <a:t>In untreated HIV positive women, the risk of developing opportunistic infections increases with the fall in CD4 cell counts. Opportunistic infections like CMV and toxoplasmosis can cross the placenta and infect the fetus leading to congenital abnormalities. Also, untreated HIV infection has high chances of being passed on to the newborn in utero, during delivery, or by breastfeeding.</a:t>
            </a:r>
          </a:p>
          <a:p>
            <a:endParaRPr lang="en-US" dirty="0">
              <a:latin typeface="Bahnschrift SemiCondensed" panose="020B0502040204020203" pitchFamily="34" charset="0"/>
            </a:endParaRPr>
          </a:p>
          <a:p>
            <a:r>
              <a:rPr lang="en-US" dirty="0">
                <a:latin typeface="Bahnschrift SemiCondensed" panose="020B0502040204020203" pitchFamily="34" charset="0"/>
              </a:rPr>
              <a:t>ART regimens themselves are also associated with many complications. Dolutegravir is associated with NTDs, while protease inhibitors have been found to cause preterm birth. ZDV can cause hematological abnormalities in the infant . Similarly in utero exposure to HIV or ART drugs can also cause mitochondrial dysfunction later on in the child’s life</a:t>
            </a:r>
          </a:p>
          <a:p>
            <a:endParaRPr lang="en-US" dirty="0"/>
          </a:p>
        </p:txBody>
      </p:sp>
    </p:spTree>
    <p:extLst>
      <p:ext uri="{BB962C8B-B14F-4D97-AF65-F5344CB8AC3E}">
        <p14:creationId xmlns:p14="http://schemas.microsoft.com/office/powerpoint/2010/main" val="305564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441531-0212-40A7-87DB-DDD9F15A9F1E}"/>
              </a:ext>
            </a:extLst>
          </p:cNvPr>
          <p:cNvSpPr>
            <a:spLocks noGrp="1"/>
          </p:cNvSpPr>
          <p:nvPr>
            <p:ph type="sldNum" sz="quarter" idx="12"/>
          </p:nvPr>
        </p:nvSpPr>
        <p:spPr/>
        <p:txBody>
          <a:bodyPr/>
          <a:lstStyle/>
          <a:p>
            <a:fld id="{294A09A9-5501-47C1-A89A-A340965A2BE2}" type="slidenum">
              <a:rPr lang="en-US" smtClean="0"/>
              <a:t>12</a:t>
            </a:fld>
            <a:endParaRPr lang="en-US" dirty="0"/>
          </a:p>
        </p:txBody>
      </p:sp>
      <p:pic>
        <p:nvPicPr>
          <p:cNvPr id="4" name="Picture 3">
            <a:extLst>
              <a:ext uri="{FF2B5EF4-FFF2-40B4-BE49-F238E27FC236}">
                <a16:creationId xmlns:a16="http://schemas.microsoft.com/office/drawing/2014/main" id="{1F8BA5DE-BE0B-4689-84DC-DD98E47F7686}"/>
              </a:ext>
            </a:extLst>
          </p:cNvPr>
          <p:cNvPicPr>
            <a:picLocks noChangeAspect="1"/>
          </p:cNvPicPr>
          <p:nvPr/>
        </p:nvPicPr>
        <p:blipFill rotWithShape="1">
          <a:blip r:embed="rId2"/>
          <a:srcRect r="145" b="17102"/>
          <a:stretch/>
        </p:blipFill>
        <p:spPr>
          <a:xfrm>
            <a:off x="1285462" y="41602"/>
            <a:ext cx="10031895" cy="680314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8974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A8AEAC-11B0-4F13-8976-6EE1792131F2}"/>
              </a:ext>
            </a:extLst>
          </p:cNvPr>
          <p:cNvSpPr txBox="1"/>
          <p:nvPr/>
        </p:nvSpPr>
        <p:spPr>
          <a:xfrm>
            <a:off x="53009" y="874642"/>
            <a:ext cx="12099235" cy="5940088"/>
          </a:xfrm>
          <a:prstGeom prst="rect">
            <a:avLst/>
          </a:prstGeom>
          <a:noFill/>
        </p:spPr>
        <p:txBody>
          <a:bodyPr wrap="square" rtlCol="0">
            <a:spAutoFit/>
          </a:bodyPr>
          <a:lstStyle/>
          <a:p>
            <a:r>
              <a:rPr lang="en-US" sz="2000" b="1" dirty="0"/>
              <a:t>Purpose of the study. Conduct a long-term analysis of the course of pregnancy in HIV-infected women.</a:t>
            </a:r>
          </a:p>
          <a:p>
            <a:r>
              <a:rPr lang="en-US" sz="2000" b="1" dirty="0"/>
              <a:t>Materials and research methods. The analysis was carried out on the basis of data obtained from the form of state statistical observation "History of childbirth", "Exchange card of the maternity hospital, maternity ward of the hospital,</a:t>
            </a:r>
          </a:p>
          <a:p>
            <a:r>
              <a:rPr lang="en-US" sz="2000" b="1" dirty="0"/>
              <a:t>Results. Pregnant HIV-infected women are most often 26-30 year old women who have a secondary education, are not employed in the economy, are not married, do not have bad habits and are sexually infected with the human immunodeficiency virus. By the age of sixteen, 50% of women in this group are already sexually active. Of the extragenital diseases during pregnancy, hepatitis B and C are most common (in 44% of those who gave birth). Primiparous women in the study group accounted for 35%, while 65% of those who gave birth were multiparous. The duration of infection with the human immunodeficiency virus for more than 5 years was noted in 32% of women, and 29.3% were identified as HIV-positive during pregnancy or childbirth. There is a positive trend in this indicator,</a:t>
            </a:r>
          </a:p>
          <a:p>
            <a:r>
              <a:rPr lang="en-US" sz="2000" b="1" dirty="0"/>
              <a:t>92.4% of women who gave birth received stage 1 chemoprophylaxis, including 17.2% of women who started taking antiretroviral drugs before pregnancy. There has been an increase in pre-pregnancy antiretroviral therapy coverage for women from 15% in 2011 to 35% in 2017.</a:t>
            </a:r>
          </a:p>
          <a:p>
            <a:r>
              <a:rPr lang="en-US" sz="2000" b="1" dirty="0"/>
              <a:t>When registering for pregnancy, in 71% of cases, the viral load exceeded 1000 copies / ml, and the level of CD4-lymphocytes in 37.5% of cases was less than 350 cells / </a:t>
            </a:r>
            <a:r>
              <a:rPr lang="en-US" sz="2000" b="1" dirty="0" err="1"/>
              <a:t>μl</a:t>
            </a:r>
            <a:r>
              <a:rPr lang="en-US" sz="2000" b="1" dirty="0"/>
              <a:t>. However, before delivery, the viral load level dropped to undetectable levels in 76.6% of women, and the number of women with a CD4-lymphocyte level of less than 350 cells/µl decreased to 24.8%. Compared to all women who delivered a pregnancy between 2011 and 2017, women with HIV infection were 2 times more likely to have anemia (29% and 59%, respectively) and urinary tract infections (19% and 46%, respectively).</a:t>
            </a:r>
          </a:p>
        </p:txBody>
      </p:sp>
      <p:sp>
        <p:nvSpPr>
          <p:cNvPr id="6" name="TextBox 5">
            <a:extLst>
              <a:ext uri="{FF2B5EF4-FFF2-40B4-BE49-F238E27FC236}">
                <a16:creationId xmlns:a16="http://schemas.microsoft.com/office/drawing/2014/main" id="{768E2927-47AB-4658-BF4C-BEC8A4BA08EE}"/>
              </a:ext>
            </a:extLst>
          </p:cNvPr>
          <p:cNvSpPr txBox="1"/>
          <p:nvPr/>
        </p:nvSpPr>
        <p:spPr>
          <a:xfrm>
            <a:off x="1" y="0"/>
            <a:ext cx="12192000" cy="830997"/>
          </a:xfrm>
          <a:prstGeom prst="rect">
            <a:avLst/>
          </a:prstGeom>
          <a:solidFill>
            <a:schemeClr val="tx2">
              <a:lumMod val="75000"/>
            </a:schemeClr>
          </a:solidFill>
        </p:spPr>
        <p:txBody>
          <a:bodyPr wrap="square" rtlCol="0">
            <a:spAutoFit/>
          </a:bodyPr>
          <a:lstStyle/>
          <a:p>
            <a:r>
              <a:rPr lang="en-US" sz="2400" b="1" dirty="0">
                <a:latin typeface="Arial Black" panose="020B0A04020102020204" pitchFamily="34" charset="0"/>
              </a:rPr>
              <a:t>FEATURES OF THE COURSE OF PREGNANCY IN HIV-INFECTED WOMEN IN THE VOLOGDA REGION</a:t>
            </a:r>
          </a:p>
        </p:txBody>
      </p:sp>
    </p:spTree>
    <p:extLst>
      <p:ext uri="{BB962C8B-B14F-4D97-AF65-F5344CB8AC3E}">
        <p14:creationId xmlns:p14="http://schemas.microsoft.com/office/powerpoint/2010/main" val="2844841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EC0E-A6D1-42CC-8232-AAD5E18F0BFE}"/>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0C6300A-59A4-484E-B346-840ADF72BE46}"/>
              </a:ext>
            </a:extLst>
          </p:cNvPr>
          <p:cNvSpPr>
            <a:spLocks noGrp="1"/>
          </p:cNvSpPr>
          <p:nvPr>
            <p:ph idx="1"/>
          </p:nvPr>
        </p:nvSpPr>
        <p:spPr>
          <a:xfrm>
            <a:off x="838200" y="1825625"/>
            <a:ext cx="11062252" cy="4370832"/>
          </a:xfrm>
        </p:spPr>
        <p:txBody>
          <a:bodyPr/>
          <a:lstStyle/>
          <a:p>
            <a:r>
              <a:rPr lang="en-US" dirty="0"/>
              <a:t> </a:t>
            </a:r>
            <a:r>
              <a:rPr lang="en-US" sz="3200" dirty="0"/>
              <a:t>Increasing the coverage of screening for HIV infection, active involvement of lawyers, interaction with medical organizations of primary health care, as well as with medical organizations that provide assistance to women during pregnancy, will allow detecting HIV infection in the early stages before pregnancy, prescribing highly active antiretroviral therapy for women planning pregnancy, to detect HIV infection earlier in pregnancy and to form adherence to dispensary observation and HEART.</a:t>
            </a:r>
          </a:p>
        </p:txBody>
      </p:sp>
    </p:spTree>
    <p:extLst>
      <p:ext uri="{BB962C8B-B14F-4D97-AF65-F5344CB8AC3E}">
        <p14:creationId xmlns:p14="http://schemas.microsoft.com/office/powerpoint/2010/main" val="4237355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a:xfrm>
            <a:off x="1153668" y="4322197"/>
            <a:ext cx="9884664" cy="731520"/>
          </a:xfrm>
        </p:spPr>
        <p:txBody>
          <a:bodyPr>
            <a:noAutofit/>
          </a:bodyPr>
          <a:lstStyle/>
          <a:p>
            <a:r>
              <a:rPr lang="en-US" sz="6600" b="1" dirty="0"/>
              <a:t>TREATMENT</a:t>
            </a:r>
          </a:p>
        </p:txBody>
      </p:sp>
    </p:spTree>
    <p:extLst>
      <p:ext uri="{BB962C8B-B14F-4D97-AF65-F5344CB8AC3E}">
        <p14:creationId xmlns:p14="http://schemas.microsoft.com/office/powerpoint/2010/main" val="3446797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36D1B8-A8E0-40E3-8C31-9DD98E4D78B9}"/>
              </a:ext>
            </a:extLst>
          </p:cNvPr>
          <p:cNvSpPr>
            <a:spLocks noGrp="1"/>
          </p:cNvSpPr>
          <p:nvPr>
            <p:ph type="sldNum" sz="quarter" idx="12"/>
          </p:nvPr>
        </p:nvSpPr>
        <p:spPr/>
        <p:txBody>
          <a:bodyPr/>
          <a:lstStyle/>
          <a:p>
            <a:fld id="{294A09A9-5501-47C1-A89A-A340965A2BE2}" type="slidenum">
              <a:rPr lang="en-US" smtClean="0"/>
              <a:t>16</a:t>
            </a:fld>
            <a:endParaRPr lang="en-US" dirty="0"/>
          </a:p>
        </p:txBody>
      </p:sp>
      <p:pic>
        <p:nvPicPr>
          <p:cNvPr id="5" name="Picture 4">
            <a:extLst>
              <a:ext uri="{FF2B5EF4-FFF2-40B4-BE49-F238E27FC236}">
                <a16:creationId xmlns:a16="http://schemas.microsoft.com/office/drawing/2014/main" id="{85A61512-6C46-4F78-9861-835181C3A3DA}"/>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072EBBB-D55A-4CE1-ABC3-5A86B928A719}"/>
              </a:ext>
            </a:extLst>
          </p:cNvPr>
          <p:cNvSpPr/>
          <p:nvPr/>
        </p:nvSpPr>
        <p:spPr>
          <a:xfrm>
            <a:off x="649359" y="984666"/>
            <a:ext cx="11169330" cy="5128591"/>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b="0" i="0" u="none" strike="noStrike" dirty="0">
              <a:solidFill>
                <a:srgbClr val="000000"/>
              </a:solidFill>
              <a:effectLst/>
              <a:latin typeface="Bahnschrift SemiCondensed" panose="020B0502040204020203" pitchFamily="34" charset="0"/>
            </a:endParaRPr>
          </a:p>
        </p:txBody>
      </p:sp>
      <p:sp>
        <p:nvSpPr>
          <p:cNvPr id="7" name="TextBox 6">
            <a:extLst>
              <a:ext uri="{FF2B5EF4-FFF2-40B4-BE49-F238E27FC236}">
                <a16:creationId xmlns:a16="http://schemas.microsoft.com/office/drawing/2014/main" id="{502BDB72-8759-4CF1-BF5B-2D0A22700865}"/>
              </a:ext>
            </a:extLst>
          </p:cNvPr>
          <p:cNvSpPr txBox="1"/>
          <p:nvPr/>
        </p:nvSpPr>
        <p:spPr>
          <a:xfrm>
            <a:off x="1775791" y="1219200"/>
            <a:ext cx="9369287" cy="1384995"/>
          </a:xfrm>
          <a:prstGeom prst="rect">
            <a:avLst/>
          </a:prstGeom>
          <a:noFill/>
        </p:spPr>
        <p:txBody>
          <a:bodyPr wrap="square" rtlCol="0">
            <a:spAutoFit/>
          </a:bodyPr>
          <a:lstStyle/>
          <a:p>
            <a:pPr algn="ctr"/>
            <a:r>
              <a:rPr lang="en-US" sz="2800" b="1" u="sng" dirty="0">
                <a:latin typeface="Bahnschrift SemiBold" panose="020B0502040204020203" pitchFamily="34" charset="0"/>
              </a:rPr>
              <a:t>DOLUTEGRAVIR-CONTAINING REGIMEN EXHIBITED SUPERIOR SAFETY PROFILE IN LARGE (ANTI-RETROVIRAL THERAPY</a:t>
            </a:r>
          </a:p>
        </p:txBody>
      </p:sp>
      <p:sp>
        <p:nvSpPr>
          <p:cNvPr id="8" name="TextBox 7">
            <a:extLst>
              <a:ext uri="{FF2B5EF4-FFF2-40B4-BE49-F238E27FC236}">
                <a16:creationId xmlns:a16="http://schemas.microsoft.com/office/drawing/2014/main" id="{3DE80C37-05CB-41EC-A802-518E606C5666}"/>
              </a:ext>
            </a:extLst>
          </p:cNvPr>
          <p:cNvSpPr txBox="1"/>
          <p:nvPr/>
        </p:nvSpPr>
        <p:spPr>
          <a:xfrm>
            <a:off x="2160106" y="3074504"/>
            <a:ext cx="8574157" cy="2677656"/>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rgbClr val="000000"/>
                </a:solidFill>
                <a:latin typeface="Bahnschrift SemiCondensed" panose="020B0502040204020203" pitchFamily="34" charset="0"/>
              </a:rPr>
              <a:t>T</a:t>
            </a:r>
            <a:r>
              <a:rPr lang="en-US" sz="2400" b="0" i="0" u="none" strike="noStrike" dirty="0">
                <a:solidFill>
                  <a:srgbClr val="000000"/>
                </a:solidFill>
                <a:effectLst/>
                <a:latin typeface="Bahnschrift SemiCondensed" panose="020B0502040204020203" pitchFamily="34" charset="0"/>
              </a:rPr>
              <a:t>he antiretroviral drugs dolutegravir and emtricitabine/tenofovir alafenamide fumarate (DTG+FTC/TAF) may comprise the safest and most effective HIV treatment regimen currently available during pregnancy, researchers announced today. </a:t>
            </a:r>
            <a:endParaRPr lang="en-GB" sz="2400" b="0" i="0" u="none" strike="noStrike" dirty="0">
              <a:solidFill>
                <a:srgbClr val="000000"/>
              </a:solidFill>
              <a:effectLst/>
              <a:latin typeface="Bahnschrift SemiCondensed" panose="020B0502040204020203" pitchFamily="34" charset="0"/>
            </a:endParaRPr>
          </a:p>
          <a:p>
            <a:pPr marL="342900" indent="-342900">
              <a:buFont typeface="Arial" panose="020B0604020202020204" pitchFamily="34" charset="0"/>
              <a:buChar char="•"/>
            </a:pPr>
            <a:r>
              <a:rPr lang="en-US" sz="2400" b="0" i="0" u="none" strike="noStrike" dirty="0">
                <a:solidFill>
                  <a:srgbClr val="000000"/>
                </a:solidFill>
                <a:effectLst/>
                <a:latin typeface="Bahnschrift SemiCondensed" panose="020B0502040204020203" pitchFamily="34" charset="0"/>
              </a:rPr>
              <a:t>24% of women taking DTG+FTC/TAF had an adverse pregnancy outcome compared with 33% of women taking DTG+FTC/TDF or EFV/FTC/TDF.</a:t>
            </a:r>
            <a:endParaRPr lang="en-GB" sz="2400" b="0" i="0" u="none" strike="noStrike" dirty="0">
              <a:solidFill>
                <a:srgbClr val="000000"/>
              </a:solidFill>
              <a:effectLst/>
              <a:latin typeface="Bahnschrift SemiCondensed" panose="020B0502040204020203" pitchFamily="34" charset="0"/>
            </a:endParaRPr>
          </a:p>
        </p:txBody>
      </p:sp>
    </p:spTree>
    <p:extLst>
      <p:ext uri="{BB962C8B-B14F-4D97-AF65-F5344CB8AC3E}">
        <p14:creationId xmlns:p14="http://schemas.microsoft.com/office/powerpoint/2010/main" val="352945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lstStyle/>
          <a:p>
            <a:r>
              <a:rPr lang="en-US" dirty="0"/>
              <a:t>CONCLUSION</a:t>
            </a:r>
          </a:p>
        </p:txBody>
      </p:sp>
      <p:sp>
        <p:nvSpPr>
          <p:cNvPr id="26" name="Text Placeholder 25">
            <a:extLst>
              <a:ext uri="{FF2B5EF4-FFF2-40B4-BE49-F238E27FC236}">
                <a16:creationId xmlns:a16="http://schemas.microsoft.com/office/drawing/2014/main" id="{FAA80863-7DDD-E33E-7C2A-C806622CEF7D}"/>
              </a:ext>
            </a:extLst>
          </p:cNvPr>
          <p:cNvSpPr>
            <a:spLocks noGrp="1"/>
          </p:cNvSpPr>
          <p:nvPr>
            <p:ph type="body" sz="quarter" idx="13"/>
          </p:nvPr>
        </p:nvSpPr>
        <p:spPr/>
        <p:txBody>
          <a:bodyPr/>
          <a:lstStyle/>
          <a:p>
            <a:r>
              <a:rPr lang="en-US" dirty="0"/>
              <a:t>F</a:t>
            </a:r>
          </a:p>
        </p:txBody>
      </p:sp>
      <p:pic>
        <p:nvPicPr>
          <p:cNvPr id="10" name="Picture 9" descr="Floral leaf accent">
            <a:extLst>
              <a:ext uri="{FF2B5EF4-FFF2-40B4-BE49-F238E27FC236}">
                <a16:creationId xmlns:a16="http://schemas.microsoft.com/office/drawing/2014/main" id="{1CABBF9A-AC19-48D9-D218-D09928CE1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90394" y="3301247"/>
            <a:ext cx="1250823" cy="794641"/>
          </a:xfrm>
          <a:prstGeom prst="rect">
            <a:avLst/>
          </a:prstGeom>
        </p:spPr>
      </p:pic>
      <p:sp>
        <p:nvSpPr>
          <p:cNvPr id="9" name="Slide Number Placeholder 7">
            <a:extLst>
              <a:ext uri="{FF2B5EF4-FFF2-40B4-BE49-F238E27FC236}">
                <a16:creationId xmlns:a16="http://schemas.microsoft.com/office/drawing/2014/main" id="{FEDDE84F-33A7-1FC6-0912-6F42974F3C31}"/>
              </a:ext>
            </a:extLst>
          </p:cNvPr>
          <p:cNvSpPr>
            <a:spLocks noGrp="1"/>
          </p:cNvSpPr>
          <p:nvPr>
            <p:ph type="sldNum" sz="quarter" idx="12"/>
          </p:nvPr>
        </p:nvSpPr>
        <p:spPr/>
        <p:txBody>
          <a:bodyPr/>
          <a:lstStyle/>
          <a:p>
            <a:fld id="{294A09A9-5501-47C1-A89A-A340965A2BE2}" type="slidenum">
              <a:rPr lang="en-US" smtClean="0"/>
              <a:pPr/>
              <a:t>17</a:t>
            </a:fld>
            <a:endParaRPr lang="en-US" dirty="0"/>
          </a:p>
        </p:txBody>
      </p:sp>
      <p:sp>
        <p:nvSpPr>
          <p:cNvPr id="16" name="TextBox 15">
            <a:extLst>
              <a:ext uri="{FF2B5EF4-FFF2-40B4-BE49-F238E27FC236}">
                <a16:creationId xmlns:a16="http://schemas.microsoft.com/office/drawing/2014/main" id="{FC48F820-8D32-4415-9920-5E24A9F1F44B}"/>
              </a:ext>
            </a:extLst>
          </p:cNvPr>
          <p:cNvSpPr txBox="1"/>
          <p:nvPr/>
        </p:nvSpPr>
        <p:spPr>
          <a:xfrm>
            <a:off x="6652591" y="2304288"/>
            <a:ext cx="4214192" cy="2677656"/>
          </a:xfrm>
          <a:prstGeom prst="rect">
            <a:avLst/>
          </a:prstGeom>
          <a:noFill/>
        </p:spPr>
        <p:txBody>
          <a:bodyPr wrap="square" rtlCol="0">
            <a:spAutoFit/>
          </a:bodyPr>
          <a:lstStyle/>
          <a:p>
            <a:r>
              <a:rPr lang="en-GB" sz="3000" b="1" dirty="0"/>
              <a:t>ART Monitoring </a:t>
            </a:r>
            <a:r>
              <a:rPr lang="en-GB" sz="3000" dirty="0"/>
              <a:t>and </a:t>
            </a:r>
            <a:r>
              <a:rPr lang="en-US" sz="3000" b="1" i="0" u="none" strike="noStrike" dirty="0">
                <a:solidFill>
                  <a:srgbClr val="000000"/>
                </a:solidFill>
                <a:effectLst/>
                <a:latin typeface="Source Sans Pro" panose="020B0503030403020204" pitchFamily="34" charset="0"/>
              </a:rPr>
              <a:t>Dolutegravir</a:t>
            </a:r>
            <a:r>
              <a:rPr lang="en-GB" sz="3000" b="1" i="0" u="none" strike="noStrike" dirty="0">
                <a:solidFill>
                  <a:srgbClr val="000000"/>
                </a:solidFill>
                <a:effectLst/>
                <a:latin typeface="Source Sans Pro" panose="020B0503030403020204" pitchFamily="34" charset="0"/>
              </a:rPr>
              <a:t> </a:t>
            </a:r>
            <a:r>
              <a:rPr lang="en-GB" sz="3000" i="0" u="none" strike="noStrike" dirty="0">
                <a:solidFill>
                  <a:srgbClr val="000000"/>
                </a:solidFill>
                <a:effectLst/>
                <a:latin typeface="Source Sans Pro" panose="020B0503030403020204" pitchFamily="34" charset="0"/>
              </a:rPr>
              <a:t>can be </a:t>
            </a:r>
            <a:r>
              <a:rPr lang="en-GB" sz="3000" dirty="0">
                <a:solidFill>
                  <a:srgbClr val="000000"/>
                </a:solidFill>
                <a:latin typeface="Source Sans Pro" panose="020B0503030403020204" pitchFamily="34" charset="0"/>
              </a:rPr>
              <a:t>very </a:t>
            </a:r>
            <a:r>
              <a:rPr lang="en-GB" sz="3000" i="0" u="none" strike="noStrike" dirty="0">
                <a:solidFill>
                  <a:srgbClr val="000000"/>
                </a:solidFill>
                <a:effectLst/>
                <a:latin typeface="Source Sans Pro" panose="020B0503030403020204" pitchFamily="34" charset="0"/>
              </a:rPr>
              <a:t>effective in the treatment of HIV in pregnant women. </a:t>
            </a:r>
            <a:endParaRPr lang="en-KG" sz="3000" b="1" dirty="0"/>
          </a:p>
          <a:p>
            <a:endParaRPr lang="en-US" dirty="0"/>
          </a:p>
        </p:txBody>
      </p:sp>
      <p:pic>
        <p:nvPicPr>
          <p:cNvPr id="17" name="Picture 16">
            <a:extLst>
              <a:ext uri="{FF2B5EF4-FFF2-40B4-BE49-F238E27FC236}">
                <a16:creationId xmlns:a16="http://schemas.microsoft.com/office/drawing/2014/main" id="{8AF41908-EEFC-4CF7-873F-16814FD54995}"/>
              </a:ext>
            </a:extLst>
          </p:cNvPr>
          <p:cNvPicPr>
            <a:picLocks noChangeAspect="1"/>
          </p:cNvPicPr>
          <p:nvPr/>
        </p:nvPicPr>
        <p:blipFill>
          <a:blip r:embed="rId3"/>
          <a:stretch>
            <a:fillRect/>
          </a:stretch>
        </p:blipFill>
        <p:spPr>
          <a:xfrm>
            <a:off x="0" y="790226"/>
            <a:ext cx="4891962" cy="4487718"/>
          </a:xfrm>
          <a:prstGeom prst="rect">
            <a:avLst/>
          </a:prstGeom>
        </p:spPr>
      </p:pic>
    </p:spTree>
    <p:extLst>
      <p:ext uri="{BB962C8B-B14F-4D97-AF65-F5344CB8AC3E}">
        <p14:creationId xmlns:p14="http://schemas.microsoft.com/office/powerpoint/2010/main" val="2985610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7E564-4283-8AE2-ADD2-7B3FFCFA26C7}"/>
              </a:ext>
            </a:extLst>
          </p:cNvPr>
          <p:cNvSpPr>
            <a:spLocks noGrp="1"/>
          </p:cNvSpPr>
          <p:nvPr>
            <p:ph type="title"/>
          </p:nvPr>
        </p:nvSpPr>
        <p:spPr/>
        <p:txBody>
          <a:bodyPr>
            <a:normAutofit fontScale="90000"/>
          </a:bodyPr>
          <a:lstStyle/>
          <a:p>
            <a:r>
              <a:rPr lang="en-US" dirty="0"/>
              <a:t>Education, awareness and prevention are the key, but stigmatization and exclusion from family is what makes people suffer most</a:t>
            </a:r>
          </a:p>
        </p:txBody>
      </p:sp>
      <p:sp>
        <p:nvSpPr>
          <p:cNvPr id="10" name="Text Placeholder 9">
            <a:extLst>
              <a:ext uri="{FF2B5EF4-FFF2-40B4-BE49-F238E27FC236}">
                <a16:creationId xmlns:a16="http://schemas.microsoft.com/office/drawing/2014/main" id="{FA47ED29-D9DA-9DC6-8B43-80EC2A2E5B50}"/>
              </a:ext>
            </a:extLst>
          </p:cNvPr>
          <p:cNvSpPr>
            <a:spLocks noGrp="1"/>
          </p:cNvSpPr>
          <p:nvPr>
            <p:ph type="body" sz="quarter" idx="10"/>
          </p:nvPr>
        </p:nvSpPr>
        <p:spPr/>
        <p:txBody>
          <a:bodyPr/>
          <a:lstStyle/>
          <a:p>
            <a:r>
              <a:rPr lang="en-US" dirty="0"/>
              <a:t>“</a:t>
            </a:r>
          </a:p>
        </p:txBody>
      </p:sp>
      <p:sp>
        <p:nvSpPr>
          <p:cNvPr id="3" name="Text Placeholder 2">
            <a:extLst>
              <a:ext uri="{FF2B5EF4-FFF2-40B4-BE49-F238E27FC236}">
                <a16:creationId xmlns:a16="http://schemas.microsoft.com/office/drawing/2014/main" id="{C9CFA000-38C2-F344-E543-42483390408A}"/>
              </a:ext>
            </a:extLst>
          </p:cNvPr>
          <p:cNvSpPr>
            <a:spLocks noGrp="1"/>
          </p:cNvSpPr>
          <p:nvPr>
            <p:ph type="body" idx="1"/>
          </p:nvPr>
        </p:nvSpPr>
        <p:spPr>
          <a:xfrm>
            <a:off x="7765774" y="4447113"/>
            <a:ext cx="3329366" cy="457200"/>
          </a:xfrm>
        </p:spPr>
        <p:txBody>
          <a:bodyPr/>
          <a:lstStyle/>
          <a:p>
            <a:r>
              <a:rPr lang="en-US" b="1" dirty="0"/>
              <a:t>Ralph Fiennes</a:t>
            </a:r>
          </a:p>
        </p:txBody>
      </p:sp>
      <p:sp>
        <p:nvSpPr>
          <p:cNvPr id="11" name="Text Placeholder 10">
            <a:extLst>
              <a:ext uri="{FF2B5EF4-FFF2-40B4-BE49-F238E27FC236}">
                <a16:creationId xmlns:a16="http://schemas.microsoft.com/office/drawing/2014/main" id="{CB634FAD-36DD-9FB0-7030-266A29178C42}"/>
              </a:ext>
            </a:extLst>
          </p:cNvPr>
          <p:cNvSpPr>
            <a:spLocks noGrp="1"/>
          </p:cNvSpPr>
          <p:nvPr>
            <p:ph type="body" sz="quarter" idx="11"/>
          </p:nvPr>
        </p:nvSpPr>
        <p:spPr/>
        <p:txBody>
          <a:bodyPr/>
          <a:lstStyle/>
          <a:p>
            <a:r>
              <a:rPr lang="en-US" dirty="0"/>
              <a:t>”</a:t>
            </a:r>
          </a:p>
        </p:txBody>
      </p:sp>
    </p:spTree>
    <p:extLst>
      <p:ext uri="{BB962C8B-B14F-4D97-AF65-F5344CB8AC3E}">
        <p14:creationId xmlns:p14="http://schemas.microsoft.com/office/powerpoint/2010/main" val="1563980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B5DC-8C2B-5750-6E12-9A35C0FFBA00}"/>
              </a:ext>
            </a:extLst>
          </p:cNvPr>
          <p:cNvSpPr>
            <a:spLocks noGrp="1"/>
          </p:cNvSpPr>
          <p:nvPr>
            <p:ph type="title"/>
          </p:nvPr>
        </p:nvSpPr>
        <p:spPr/>
        <p:txBody>
          <a:bodyPr/>
          <a:lstStyle/>
          <a:p>
            <a:r>
              <a:rPr lang="en-US" dirty="0"/>
              <a:t>Thank you</a:t>
            </a:r>
          </a:p>
        </p:txBody>
      </p:sp>
      <p:pic>
        <p:nvPicPr>
          <p:cNvPr id="4" name="Content Placeholder 3">
            <a:extLst>
              <a:ext uri="{FF2B5EF4-FFF2-40B4-BE49-F238E27FC236}">
                <a16:creationId xmlns:a16="http://schemas.microsoft.com/office/drawing/2014/main" id="{A872686E-FB28-4052-A2FA-E3DA1105495C}"/>
              </a:ext>
            </a:extLst>
          </p:cNvPr>
          <p:cNvPicPr>
            <a:picLocks noGrp="1" noChangeAspect="1"/>
          </p:cNvPicPr>
          <p:nvPr>
            <p:ph idx="1"/>
          </p:nvPr>
        </p:nvPicPr>
        <p:blipFill rotWithShape="1">
          <a:blip r:embed="rId2"/>
          <a:srcRect t="20115" b="26293"/>
          <a:stretch/>
        </p:blipFill>
        <p:spPr>
          <a:xfrm>
            <a:off x="6255026" y="242148"/>
            <a:ext cx="5724939" cy="5708079"/>
          </a:xfrm>
        </p:spPr>
      </p:pic>
    </p:spTree>
    <p:extLst>
      <p:ext uri="{BB962C8B-B14F-4D97-AF65-F5344CB8AC3E}">
        <p14:creationId xmlns:p14="http://schemas.microsoft.com/office/powerpoint/2010/main" val="279025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502755" y="120937"/>
            <a:ext cx="5300868" cy="1199642"/>
          </a:xfrm>
          <a:solidFill>
            <a:schemeClr val="bg1">
              <a:lumMod val="75000"/>
            </a:schemeClr>
          </a:solidFill>
        </p:spPr>
        <p:txBody>
          <a:bodyPr>
            <a:normAutofit/>
          </a:bodyPr>
          <a:lstStyle/>
          <a:p>
            <a:r>
              <a:rPr lang="en-US" sz="6600" u="sng" dirty="0">
                <a:solidFill>
                  <a:schemeClr val="accent3"/>
                </a:solidFill>
                <a:latin typeface="Bahnschrift SemiBold" panose="020B0502040204020203" pitchFamily="34" charset="0"/>
              </a:rPr>
              <a:t>ABSTRACT</a:t>
            </a:r>
          </a:p>
        </p:txBody>
      </p:sp>
      <p:sp>
        <p:nvSpPr>
          <p:cNvPr id="6" name="Slide Number Placeholder 5">
            <a:extLst>
              <a:ext uri="{FF2B5EF4-FFF2-40B4-BE49-F238E27FC236}">
                <a16:creationId xmlns:a16="http://schemas.microsoft.com/office/drawing/2014/main" id="{662884A3-BD82-0FC6-A582-54DD17DBCB4A}"/>
              </a:ext>
            </a:extLst>
          </p:cNvPr>
          <p:cNvSpPr>
            <a:spLocks noGrp="1"/>
          </p:cNvSpPr>
          <p:nvPr>
            <p:ph type="sldNum" sz="quarter" idx="12"/>
          </p:nvPr>
        </p:nvSpPr>
        <p:spPr/>
        <p:txBody>
          <a:bodyPr/>
          <a:lstStyle/>
          <a:p>
            <a:fld id="{294A09A9-5501-47C1-A89A-A340965A2BE2}" type="slidenum">
              <a:rPr lang="en-US" smtClean="0"/>
              <a:t>2</a:t>
            </a:fld>
            <a:endParaRPr lang="en-US" dirty="0"/>
          </a:p>
        </p:txBody>
      </p:sp>
      <p:pic>
        <p:nvPicPr>
          <p:cNvPr id="8" name="Picture 7">
            <a:extLst>
              <a:ext uri="{FF2B5EF4-FFF2-40B4-BE49-F238E27FC236}">
                <a16:creationId xmlns:a16="http://schemas.microsoft.com/office/drawing/2014/main" id="{F9D95444-1087-4F22-BE87-41525B66AC05}"/>
              </a:ext>
            </a:extLst>
          </p:cNvPr>
          <p:cNvPicPr>
            <a:picLocks noChangeAspect="1"/>
          </p:cNvPicPr>
          <p:nvPr/>
        </p:nvPicPr>
        <p:blipFill>
          <a:blip r:embed="rId3"/>
          <a:stretch>
            <a:fillRect/>
          </a:stretch>
        </p:blipFill>
        <p:spPr>
          <a:xfrm>
            <a:off x="1015447" y="1462660"/>
            <a:ext cx="3886200" cy="5383696"/>
          </a:xfrm>
          <a:prstGeom prst="rect">
            <a:avLst/>
          </a:prstGeom>
        </p:spPr>
      </p:pic>
      <p:sp>
        <p:nvSpPr>
          <p:cNvPr id="9" name="TextBox 8">
            <a:extLst>
              <a:ext uri="{FF2B5EF4-FFF2-40B4-BE49-F238E27FC236}">
                <a16:creationId xmlns:a16="http://schemas.microsoft.com/office/drawing/2014/main" id="{B17BC808-CB1F-431E-8AA0-ACD0EE8C25F3}"/>
              </a:ext>
            </a:extLst>
          </p:cNvPr>
          <p:cNvSpPr txBox="1"/>
          <p:nvPr/>
        </p:nvSpPr>
        <p:spPr>
          <a:xfrm>
            <a:off x="6798364" y="259093"/>
            <a:ext cx="2743200" cy="461665"/>
          </a:xfrm>
          <a:prstGeom prst="rect">
            <a:avLst/>
          </a:prstGeom>
          <a:solidFill>
            <a:schemeClr val="bg1">
              <a:lumMod val="75000"/>
            </a:schemeClr>
          </a:solidFill>
        </p:spPr>
        <p:txBody>
          <a:bodyPr wrap="square" rtlCol="0">
            <a:spAutoFit/>
          </a:bodyPr>
          <a:lstStyle/>
          <a:p>
            <a:r>
              <a:rPr lang="en-US" sz="2400" dirty="0">
                <a:latin typeface="Arial Black" panose="020B0A04020102020204" pitchFamily="34" charset="0"/>
              </a:rPr>
              <a:t>OBJECTIVES :</a:t>
            </a:r>
          </a:p>
        </p:txBody>
      </p:sp>
      <p:sp>
        <p:nvSpPr>
          <p:cNvPr id="11" name="TextBox 10">
            <a:extLst>
              <a:ext uri="{FF2B5EF4-FFF2-40B4-BE49-F238E27FC236}">
                <a16:creationId xmlns:a16="http://schemas.microsoft.com/office/drawing/2014/main" id="{F8E9349A-4329-4FD8-A54C-BB844E4D83C2}"/>
              </a:ext>
            </a:extLst>
          </p:cNvPr>
          <p:cNvSpPr txBox="1"/>
          <p:nvPr/>
        </p:nvSpPr>
        <p:spPr>
          <a:xfrm>
            <a:off x="6891130" y="720758"/>
            <a:ext cx="5300868" cy="2015936"/>
          </a:xfrm>
          <a:prstGeom prst="rect">
            <a:avLst/>
          </a:prstGeom>
          <a:noFill/>
        </p:spPr>
        <p:txBody>
          <a:bodyPr wrap="square" rtlCol="0">
            <a:spAutoFit/>
          </a:bodyPr>
          <a:lstStyle/>
          <a:p>
            <a:pPr marL="285750" indent="-285750">
              <a:buFont typeface="Arial" panose="020B0604020202020204" pitchFamily="34" charset="0"/>
              <a:buChar char="•"/>
            </a:pPr>
            <a:r>
              <a:rPr lang="en-US" sz="2500" dirty="0">
                <a:latin typeface="Bahnschrift SemiBold Condensed" panose="020B0502040204020203" pitchFamily="34" charset="0"/>
              </a:rPr>
              <a:t>Identify the etiology of the perinatal spread of HIV in pregnant women. </a:t>
            </a:r>
          </a:p>
          <a:p>
            <a:pPr marL="285750" indent="-285750">
              <a:buFont typeface="Arial" panose="020B0604020202020204" pitchFamily="34" charset="0"/>
              <a:buChar char="•"/>
            </a:pPr>
            <a:r>
              <a:rPr lang="en-US" sz="2500" dirty="0">
                <a:latin typeface="Bahnschrift SemiBold Condensed" panose="020B0502040204020203" pitchFamily="34" charset="0"/>
              </a:rPr>
              <a:t>Summarize the evaluation of women with HIV.</a:t>
            </a:r>
          </a:p>
          <a:p>
            <a:pPr marL="285750" indent="-285750">
              <a:buFont typeface="Arial" panose="020B0604020202020204" pitchFamily="34" charset="0"/>
              <a:buChar char="•"/>
            </a:pPr>
            <a:r>
              <a:rPr lang="en-US" sz="2500" dirty="0">
                <a:latin typeface="Bahnschrift SemiBold Condensed" panose="020B0502040204020203" pitchFamily="34" charset="0"/>
              </a:rPr>
              <a:t>Outline the management options available for HIV in pregnant women</a:t>
            </a:r>
            <a:r>
              <a:rPr lang="en-US" sz="2500" dirty="0"/>
              <a:t>.</a:t>
            </a:r>
          </a:p>
        </p:txBody>
      </p:sp>
      <p:sp>
        <p:nvSpPr>
          <p:cNvPr id="12" name="TextBox 11">
            <a:extLst>
              <a:ext uri="{FF2B5EF4-FFF2-40B4-BE49-F238E27FC236}">
                <a16:creationId xmlns:a16="http://schemas.microsoft.com/office/drawing/2014/main" id="{3199D116-FA6D-4A3F-8F6F-B05C86144542}"/>
              </a:ext>
            </a:extLst>
          </p:cNvPr>
          <p:cNvSpPr txBox="1"/>
          <p:nvPr/>
        </p:nvSpPr>
        <p:spPr>
          <a:xfrm>
            <a:off x="7129669" y="2852014"/>
            <a:ext cx="2610679" cy="461665"/>
          </a:xfrm>
          <a:prstGeom prst="rect">
            <a:avLst/>
          </a:prstGeom>
          <a:solidFill>
            <a:schemeClr val="bg1">
              <a:lumMod val="75000"/>
            </a:schemeClr>
          </a:solidFill>
        </p:spPr>
        <p:txBody>
          <a:bodyPr wrap="square" rtlCol="0">
            <a:spAutoFit/>
          </a:bodyPr>
          <a:lstStyle/>
          <a:p>
            <a:r>
              <a:rPr lang="en-US" sz="2400" dirty="0">
                <a:latin typeface="Arial Black" panose="020B0A04020102020204" pitchFamily="34" charset="0"/>
              </a:rPr>
              <a:t>ETIOLOGY :</a:t>
            </a:r>
          </a:p>
        </p:txBody>
      </p:sp>
      <p:sp>
        <p:nvSpPr>
          <p:cNvPr id="13" name="TextBox 12">
            <a:extLst>
              <a:ext uri="{FF2B5EF4-FFF2-40B4-BE49-F238E27FC236}">
                <a16:creationId xmlns:a16="http://schemas.microsoft.com/office/drawing/2014/main" id="{72A67BDB-016B-4EFC-84A4-F3B5471CC14B}"/>
              </a:ext>
            </a:extLst>
          </p:cNvPr>
          <p:cNvSpPr txBox="1"/>
          <p:nvPr/>
        </p:nvSpPr>
        <p:spPr>
          <a:xfrm>
            <a:off x="6891130" y="3313679"/>
            <a:ext cx="5060077" cy="1246495"/>
          </a:xfrm>
          <a:prstGeom prst="rect">
            <a:avLst/>
          </a:prstGeom>
          <a:noFill/>
        </p:spPr>
        <p:txBody>
          <a:bodyPr wrap="square" rtlCol="0">
            <a:spAutoFit/>
          </a:bodyPr>
          <a:lstStyle/>
          <a:p>
            <a:pPr marL="285750" indent="-285750">
              <a:buFont typeface="Arial" panose="020B0604020202020204" pitchFamily="34" charset="0"/>
              <a:buChar char="•"/>
            </a:pPr>
            <a:r>
              <a:rPr lang="en-US" sz="2500" dirty="0">
                <a:latin typeface="Bahnschrift SemiBold Condensed" panose="020B0502040204020203" pitchFamily="34" charset="0"/>
              </a:rPr>
              <a:t>The transmission rate of HIV from mother to child (vertical transmission) is 20% to 25% for HIV-1 versus about 5% for HIV-2</a:t>
            </a:r>
          </a:p>
        </p:txBody>
      </p:sp>
      <p:sp>
        <p:nvSpPr>
          <p:cNvPr id="14" name="TextBox 13">
            <a:extLst>
              <a:ext uri="{FF2B5EF4-FFF2-40B4-BE49-F238E27FC236}">
                <a16:creationId xmlns:a16="http://schemas.microsoft.com/office/drawing/2014/main" id="{85C4EB0D-A3EF-4E5B-B59D-EB0EB88CC2E6}"/>
              </a:ext>
            </a:extLst>
          </p:cNvPr>
          <p:cNvSpPr txBox="1"/>
          <p:nvPr/>
        </p:nvSpPr>
        <p:spPr>
          <a:xfrm>
            <a:off x="7156174" y="4744840"/>
            <a:ext cx="2743200" cy="461665"/>
          </a:xfrm>
          <a:prstGeom prst="rect">
            <a:avLst/>
          </a:prstGeom>
          <a:solidFill>
            <a:schemeClr val="bg1">
              <a:lumMod val="75000"/>
            </a:schemeClr>
          </a:solidFill>
        </p:spPr>
        <p:txBody>
          <a:bodyPr wrap="square" rtlCol="0">
            <a:spAutoFit/>
          </a:bodyPr>
          <a:lstStyle/>
          <a:p>
            <a:r>
              <a:rPr lang="en-US" sz="2400" b="1" dirty="0">
                <a:latin typeface="Arial Black" panose="020B0A04020102020204" pitchFamily="34" charset="0"/>
              </a:rPr>
              <a:t>CONCLUSION :</a:t>
            </a:r>
          </a:p>
        </p:txBody>
      </p:sp>
      <p:sp>
        <p:nvSpPr>
          <p:cNvPr id="15" name="TextBox 14">
            <a:extLst>
              <a:ext uri="{FF2B5EF4-FFF2-40B4-BE49-F238E27FC236}">
                <a16:creationId xmlns:a16="http://schemas.microsoft.com/office/drawing/2014/main" id="{1996E73E-6721-41E0-956E-0B8B8C0B9460}"/>
              </a:ext>
            </a:extLst>
          </p:cNvPr>
          <p:cNvSpPr txBox="1"/>
          <p:nvPr/>
        </p:nvSpPr>
        <p:spPr>
          <a:xfrm>
            <a:off x="6844746" y="5306245"/>
            <a:ext cx="5347254" cy="1477328"/>
          </a:xfrm>
          <a:prstGeom prst="rect">
            <a:avLst/>
          </a:prstGeom>
          <a:noFill/>
        </p:spPr>
        <p:txBody>
          <a:bodyPr wrap="square" rtlCol="0">
            <a:spAutoFit/>
          </a:bodyPr>
          <a:lstStyle/>
          <a:p>
            <a:pPr marL="342900" indent="-342900">
              <a:buFont typeface="Arial" panose="020B0604020202020204" pitchFamily="34" charset="0"/>
              <a:buChar char="•"/>
            </a:pPr>
            <a:r>
              <a:rPr lang="en-US" sz="2400" b="0" i="0" u="none" strike="noStrike" dirty="0">
                <a:solidFill>
                  <a:srgbClr val="000000"/>
                </a:solidFill>
                <a:effectLst/>
                <a:latin typeface="Bahnschrift SemiBold SemiConden" panose="020B0502040204020203" pitchFamily="34" charset="0"/>
              </a:rPr>
              <a:t>Dolutegravir-containing regimen</a:t>
            </a:r>
            <a:r>
              <a:rPr lang="en-GB" sz="2400" b="0" i="0" u="none" strike="noStrike" dirty="0">
                <a:solidFill>
                  <a:srgbClr val="000000"/>
                </a:solidFill>
                <a:effectLst/>
                <a:latin typeface="Bahnschrift SemiBold SemiConden" panose="020B0502040204020203" pitchFamily="34" charset="0"/>
              </a:rPr>
              <a:t> (Anti-retroviral drugs) </a:t>
            </a:r>
            <a:r>
              <a:rPr lang="en-US" sz="2400" b="0" i="0" u="none" strike="noStrike" dirty="0">
                <a:solidFill>
                  <a:srgbClr val="000000"/>
                </a:solidFill>
                <a:effectLst/>
                <a:latin typeface="Bahnschrift SemiBold SemiConden" panose="020B0502040204020203" pitchFamily="34" charset="0"/>
              </a:rPr>
              <a:t> exhibited </a:t>
            </a:r>
            <a:r>
              <a:rPr lang="en-GB" sz="2400" b="0" i="0" u="none" strike="noStrike" dirty="0">
                <a:solidFill>
                  <a:srgbClr val="000000"/>
                </a:solidFill>
                <a:effectLst/>
                <a:latin typeface="Bahnschrift SemiBold SemiConden" panose="020B0502040204020203" pitchFamily="34" charset="0"/>
              </a:rPr>
              <a:t>as a superior safety in the treatment.</a:t>
            </a:r>
            <a:endParaRPr lang="en-GB" sz="2400" b="1" u="sng" dirty="0">
              <a:latin typeface="Bahnschrift SemiBold SemiConden" panose="020B0502040204020203" pitchFamily="34" charset="0"/>
            </a:endParaRPr>
          </a:p>
          <a:p>
            <a:endParaRPr lang="en-US" dirty="0"/>
          </a:p>
        </p:txBody>
      </p:sp>
    </p:spTree>
    <p:extLst>
      <p:ext uri="{BB962C8B-B14F-4D97-AF65-F5344CB8AC3E}">
        <p14:creationId xmlns:p14="http://schemas.microsoft.com/office/powerpoint/2010/main" val="18595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D458256-AC18-408D-8461-1EDF89552859}"/>
              </a:ext>
            </a:extLst>
          </p:cNvPr>
          <p:cNvPicPr>
            <a:picLocks noChangeAspect="1"/>
          </p:cNvPicPr>
          <p:nvPr/>
        </p:nvPicPr>
        <p:blipFill rotWithShape="1">
          <a:blip r:embed="rId2"/>
          <a:srcRect t="50000" b="10966"/>
          <a:stretch/>
        </p:blipFill>
        <p:spPr>
          <a:xfrm>
            <a:off x="1" y="5433392"/>
            <a:ext cx="12192000" cy="1424608"/>
          </a:xfrm>
          <a:prstGeom prst="rect">
            <a:avLst/>
          </a:prstGeom>
        </p:spPr>
      </p:pic>
      <p:sp>
        <p:nvSpPr>
          <p:cNvPr id="2" name="Title 1">
            <a:extLst>
              <a:ext uri="{FF2B5EF4-FFF2-40B4-BE49-F238E27FC236}">
                <a16:creationId xmlns:a16="http://schemas.microsoft.com/office/drawing/2014/main" id="{56002655-34DF-25F9-4640-B2CE5329AD1A}"/>
              </a:ext>
            </a:extLst>
          </p:cNvPr>
          <p:cNvSpPr>
            <a:spLocks noGrp="1"/>
          </p:cNvSpPr>
          <p:nvPr>
            <p:ph type="title"/>
          </p:nvPr>
        </p:nvSpPr>
        <p:spPr>
          <a:xfrm>
            <a:off x="1748028" y="1152608"/>
            <a:ext cx="8695944" cy="1325880"/>
          </a:xfrm>
        </p:spPr>
        <p:txBody>
          <a:bodyPr>
            <a:normAutofit/>
          </a:bodyPr>
          <a:lstStyle/>
          <a:p>
            <a:r>
              <a:rPr lang="en-US" sz="5000" dirty="0"/>
              <a:t>Introduction</a:t>
            </a:r>
          </a:p>
        </p:txBody>
      </p:sp>
      <p:sp>
        <p:nvSpPr>
          <p:cNvPr id="3" name="Content Placeholder 2">
            <a:extLst>
              <a:ext uri="{FF2B5EF4-FFF2-40B4-BE49-F238E27FC236}">
                <a16:creationId xmlns:a16="http://schemas.microsoft.com/office/drawing/2014/main" id="{1A585715-2793-160B-269E-D9516C84D73A}"/>
              </a:ext>
            </a:extLst>
          </p:cNvPr>
          <p:cNvSpPr>
            <a:spLocks noGrp="1"/>
          </p:cNvSpPr>
          <p:nvPr>
            <p:ph idx="1"/>
          </p:nvPr>
        </p:nvSpPr>
        <p:spPr>
          <a:xfrm>
            <a:off x="1748028" y="2319462"/>
            <a:ext cx="8840459" cy="3533692"/>
          </a:xfrm>
        </p:spPr>
        <p:txBody>
          <a:bodyPr>
            <a:normAutofit/>
          </a:bodyPr>
          <a:lstStyle/>
          <a:p>
            <a:pPr marL="342900" indent="-342900">
              <a:buFont typeface="Arial" panose="020B0604020202020204" pitchFamily="34" charset="0"/>
              <a:buChar char="•"/>
            </a:pPr>
            <a:r>
              <a:rPr lang="en-US" sz="3200" b="0" i="0" u="none" strike="noStrike" dirty="0">
                <a:solidFill>
                  <a:srgbClr val="000000"/>
                </a:solidFill>
                <a:effectLst/>
                <a:latin typeface="Bahnschrift SemiBold Condensed" panose="020B0502040204020203" pitchFamily="34" charset="0"/>
              </a:rPr>
              <a:t>The study of HIV during pregnancy holds great significance because many women are first diagnosed with HIV during pregnancy. </a:t>
            </a:r>
            <a:endParaRPr lang="en-GB" sz="3200" b="0" i="0" u="none" strike="noStrike" dirty="0">
              <a:solidFill>
                <a:srgbClr val="000000"/>
              </a:solidFill>
              <a:effectLst/>
              <a:latin typeface="Bahnschrift SemiBold Condensed" panose="020B0502040204020203" pitchFamily="34" charset="0"/>
            </a:endParaRPr>
          </a:p>
          <a:p>
            <a:pPr marL="342900" indent="-342900">
              <a:buFont typeface="Arial" panose="020B0604020202020204" pitchFamily="34" charset="0"/>
              <a:buChar char="•"/>
            </a:pPr>
            <a:r>
              <a:rPr lang="en-US" sz="3200" b="0" i="0" u="none" strike="noStrike" dirty="0">
                <a:solidFill>
                  <a:srgbClr val="000000"/>
                </a:solidFill>
                <a:effectLst/>
                <a:latin typeface="Bahnschrift SemiBold Condensed" panose="020B0502040204020203" pitchFamily="34" charset="0"/>
              </a:rPr>
              <a:t>Similarly, it is equally important in cases where one or both partners are HIV positive and wish to conceive.</a:t>
            </a:r>
            <a:endParaRPr lang="en-GB" sz="3200" b="0" i="0" u="none" strike="noStrike" dirty="0">
              <a:solidFill>
                <a:srgbClr val="000000"/>
              </a:solidFill>
              <a:effectLst/>
              <a:latin typeface="Bahnschrift SemiBold Condensed" panose="020B0502040204020203" pitchFamily="34" charset="0"/>
            </a:endParaRPr>
          </a:p>
        </p:txBody>
      </p:sp>
      <p:sp>
        <p:nvSpPr>
          <p:cNvPr id="5" name="Slide Number Placeholder 4">
            <a:extLst>
              <a:ext uri="{FF2B5EF4-FFF2-40B4-BE49-F238E27FC236}">
                <a16:creationId xmlns:a16="http://schemas.microsoft.com/office/drawing/2014/main" id="{0108060B-6C9E-CFFF-55DE-F0D645C094DC}"/>
              </a:ext>
            </a:extLst>
          </p:cNvPr>
          <p:cNvSpPr>
            <a:spLocks noGrp="1"/>
          </p:cNvSpPr>
          <p:nvPr>
            <p:ph type="sldNum" sz="quarter" idx="11"/>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173299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F10D3F-6D5E-49C4-910F-B5456DC96645}"/>
              </a:ext>
            </a:extLst>
          </p:cNvPr>
          <p:cNvSpPr>
            <a:spLocks noGrp="1"/>
          </p:cNvSpPr>
          <p:nvPr>
            <p:ph type="sldNum" sz="quarter" idx="12"/>
          </p:nvPr>
        </p:nvSpPr>
        <p:spPr/>
        <p:txBody>
          <a:bodyPr/>
          <a:lstStyle/>
          <a:p>
            <a:fld id="{294A09A9-5501-47C1-A89A-A340965A2BE2}" type="slidenum">
              <a:rPr lang="en-US" smtClean="0"/>
              <a:t>4</a:t>
            </a:fld>
            <a:endParaRPr lang="en-US" dirty="0"/>
          </a:p>
        </p:txBody>
      </p:sp>
      <p:sp>
        <p:nvSpPr>
          <p:cNvPr id="6" name="TextBox 5">
            <a:extLst>
              <a:ext uri="{FF2B5EF4-FFF2-40B4-BE49-F238E27FC236}">
                <a16:creationId xmlns:a16="http://schemas.microsoft.com/office/drawing/2014/main" id="{C474C56B-5388-4150-BC43-62DD1FF65D3F}"/>
              </a:ext>
            </a:extLst>
          </p:cNvPr>
          <p:cNvSpPr txBox="1"/>
          <p:nvPr/>
        </p:nvSpPr>
        <p:spPr>
          <a:xfrm>
            <a:off x="2144599" y="523462"/>
            <a:ext cx="8435009" cy="1200329"/>
          </a:xfrm>
          <a:prstGeom prst="rect">
            <a:avLst/>
          </a:prstGeom>
          <a:noFill/>
        </p:spPr>
        <p:txBody>
          <a:bodyPr wrap="square" rtlCol="0">
            <a:spAutoFit/>
          </a:bodyPr>
          <a:lstStyle/>
          <a:p>
            <a:pPr algn="ctr"/>
            <a:r>
              <a:rPr lang="en-US" sz="7200" b="1" u="sng" dirty="0">
                <a:solidFill>
                  <a:schemeClr val="accent6">
                    <a:lumMod val="25000"/>
                  </a:schemeClr>
                </a:solidFill>
                <a:latin typeface="Book Antiqua" panose="02040602050305030304" pitchFamily="18" charset="0"/>
              </a:rPr>
              <a:t>EVALUATION</a:t>
            </a:r>
          </a:p>
        </p:txBody>
      </p:sp>
      <p:sp>
        <p:nvSpPr>
          <p:cNvPr id="7" name="TextBox 6">
            <a:extLst>
              <a:ext uri="{FF2B5EF4-FFF2-40B4-BE49-F238E27FC236}">
                <a16:creationId xmlns:a16="http://schemas.microsoft.com/office/drawing/2014/main" id="{CFC826A1-50E3-4A46-A7FC-A48953BB0FF4}"/>
              </a:ext>
            </a:extLst>
          </p:cNvPr>
          <p:cNvSpPr txBox="1"/>
          <p:nvPr/>
        </p:nvSpPr>
        <p:spPr>
          <a:xfrm>
            <a:off x="1378226" y="2703443"/>
            <a:ext cx="9382539" cy="3139321"/>
          </a:xfrm>
          <a:prstGeom prst="rect">
            <a:avLst/>
          </a:prstGeom>
          <a:noFill/>
        </p:spPr>
        <p:txBody>
          <a:bodyPr wrap="square" rtlCol="0">
            <a:spAutoFit/>
          </a:bodyPr>
          <a:lstStyle/>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Gestational age estimation</a:t>
            </a:r>
            <a:endParaRPr lang="en-US" sz="3000" b="0" i="0" u="none" strike="noStrike" dirty="0">
              <a:solidFill>
                <a:srgbClr val="000000"/>
              </a:solidFill>
              <a:effectLst/>
              <a:latin typeface="Bahnschrift SemiBold SemiConden" panose="020B0502040204020203" pitchFamily="34" charset="0"/>
            </a:endParaRPr>
          </a:p>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CD4 cell counts</a:t>
            </a:r>
            <a:endParaRPr lang="en-US" sz="3000" b="0" i="0" u="none" strike="noStrike" dirty="0">
              <a:solidFill>
                <a:srgbClr val="000000"/>
              </a:solidFill>
              <a:effectLst/>
              <a:latin typeface="Bahnschrift SemiBold SemiConden" panose="020B0502040204020203" pitchFamily="34" charset="0"/>
            </a:endParaRPr>
          </a:p>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Viral load measurement</a:t>
            </a:r>
            <a:endParaRPr lang="en-US" sz="3000" b="0" i="0" u="none" strike="noStrike" dirty="0">
              <a:solidFill>
                <a:srgbClr val="000000"/>
              </a:solidFill>
              <a:effectLst/>
              <a:latin typeface="Bahnschrift SemiBold SemiConden" panose="020B0502040204020203" pitchFamily="34" charset="0"/>
            </a:endParaRPr>
          </a:p>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Drug resistance testing</a:t>
            </a:r>
            <a:endParaRPr lang="en-US" sz="3000" b="0" i="0" u="none" strike="noStrike" dirty="0">
              <a:solidFill>
                <a:srgbClr val="000000"/>
              </a:solidFill>
              <a:effectLst/>
              <a:latin typeface="Bahnschrift SemiBold SemiConden" panose="020B0502040204020203" pitchFamily="34" charset="0"/>
            </a:endParaRPr>
          </a:p>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ART toxicity monitoring</a:t>
            </a:r>
            <a:endParaRPr lang="en-US" sz="3000" b="0" i="0" u="none" strike="noStrike" dirty="0">
              <a:solidFill>
                <a:srgbClr val="000000"/>
              </a:solidFill>
              <a:effectLst/>
              <a:latin typeface="Bahnschrift SemiBold SemiConden" panose="020B0502040204020203" pitchFamily="34" charset="0"/>
            </a:endParaRPr>
          </a:p>
          <a:p>
            <a:pPr marL="285750" indent="-285750" algn="ctr">
              <a:buFont typeface="Arial" panose="020B0604020202020204" pitchFamily="34" charset="0"/>
              <a:buChar char="•"/>
            </a:pPr>
            <a:r>
              <a:rPr lang="en-US" sz="3000" b="1" i="0" u="none" strike="noStrike" dirty="0">
                <a:solidFill>
                  <a:srgbClr val="000000"/>
                </a:solidFill>
                <a:effectLst/>
                <a:latin typeface="Bahnschrift SemiBold SemiConden" panose="020B0502040204020203" pitchFamily="34" charset="0"/>
              </a:rPr>
              <a:t>HLA-B*5701 testing</a:t>
            </a:r>
            <a:endParaRPr lang="en-GB" sz="3000" b="1" i="0" u="none" strike="noStrike" dirty="0">
              <a:solidFill>
                <a:srgbClr val="000000"/>
              </a:solidFill>
              <a:effectLst/>
              <a:latin typeface="Bahnschrift SemiBold SemiConden" panose="020B0502040204020203" pitchFamily="34" charset="0"/>
            </a:endParaRPr>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CD46A65F-837B-41CC-965F-16EBE40DF5DF}"/>
              </a:ext>
            </a:extLst>
          </p:cNvPr>
          <p:cNvSpPr txBox="1"/>
          <p:nvPr/>
        </p:nvSpPr>
        <p:spPr>
          <a:xfrm>
            <a:off x="2144599" y="5736746"/>
            <a:ext cx="9093244" cy="477054"/>
          </a:xfrm>
          <a:prstGeom prst="rect">
            <a:avLst/>
          </a:prstGeom>
          <a:solidFill>
            <a:schemeClr val="bg1">
              <a:lumMod val="75000"/>
            </a:schemeClr>
          </a:solidFill>
        </p:spPr>
        <p:txBody>
          <a:bodyPr wrap="square" rtlCol="0">
            <a:spAutoFit/>
          </a:bodyPr>
          <a:lstStyle/>
          <a:p>
            <a:r>
              <a:rPr lang="en-US" sz="2500" b="1" dirty="0">
                <a:latin typeface="Bahnschrift SemiCondensed" panose="020B0502040204020203" pitchFamily="34" charset="0"/>
              </a:rPr>
              <a:t>This should be done if abacavir-containing ART regimen is to be initiated</a:t>
            </a:r>
          </a:p>
        </p:txBody>
      </p:sp>
    </p:spTree>
    <p:extLst>
      <p:ext uri="{BB962C8B-B14F-4D97-AF65-F5344CB8AC3E}">
        <p14:creationId xmlns:p14="http://schemas.microsoft.com/office/powerpoint/2010/main" val="3588304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5E7FE46-11B5-430D-950C-A355828218A1}"/>
              </a:ext>
            </a:extLst>
          </p:cNvPr>
          <p:cNvSpPr>
            <a:spLocks noGrp="1"/>
          </p:cNvSpPr>
          <p:nvPr>
            <p:ph type="sldNum" sz="quarter" idx="11"/>
          </p:nvPr>
        </p:nvSpPr>
        <p:spPr/>
        <p:txBody>
          <a:bodyPr/>
          <a:lstStyle/>
          <a:p>
            <a:fld id="{294A09A9-5501-47C1-A89A-A340965A2BE2}" type="slidenum">
              <a:rPr lang="en-US" smtClean="0"/>
              <a:pPr/>
              <a:t>5</a:t>
            </a:fld>
            <a:endParaRPr lang="en-US" dirty="0"/>
          </a:p>
        </p:txBody>
      </p:sp>
      <p:pic>
        <p:nvPicPr>
          <p:cNvPr id="6" name="Picture 5">
            <a:extLst>
              <a:ext uri="{FF2B5EF4-FFF2-40B4-BE49-F238E27FC236}">
                <a16:creationId xmlns:a16="http://schemas.microsoft.com/office/drawing/2014/main" id="{D71BEFAA-51C7-4551-9B9F-1E4A4ECDB4C7}"/>
              </a:ext>
            </a:extLst>
          </p:cNvPr>
          <p:cNvPicPr>
            <a:picLocks noChangeAspect="1"/>
          </p:cNvPicPr>
          <p:nvPr/>
        </p:nvPicPr>
        <p:blipFill>
          <a:blip r:embed="rId2"/>
          <a:stretch>
            <a:fillRect/>
          </a:stretch>
        </p:blipFill>
        <p:spPr>
          <a:xfrm>
            <a:off x="1030853" y="240748"/>
            <a:ext cx="9925878" cy="6480727"/>
          </a:xfrm>
          <a:prstGeom prst="rect">
            <a:avLst/>
          </a:prstGeom>
        </p:spPr>
      </p:pic>
      <p:sp>
        <p:nvSpPr>
          <p:cNvPr id="9" name="Rectangle 8">
            <a:extLst>
              <a:ext uri="{FF2B5EF4-FFF2-40B4-BE49-F238E27FC236}">
                <a16:creationId xmlns:a16="http://schemas.microsoft.com/office/drawing/2014/main" id="{EB5802EB-A1C2-4832-A231-AB7EE56595AC}"/>
              </a:ext>
            </a:extLst>
          </p:cNvPr>
          <p:cNvSpPr/>
          <p:nvPr/>
        </p:nvSpPr>
        <p:spPr>
          <a:xfrm>
            <a:off x="11171583" y="622852"/>
            <a:ext cx="779625" cy="5596973"/>
          </a:xfrm>
          <a:prstGeom prst="rect">
            <a:avLst/>
          </a:prstGeom>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Rectangle 12">
            <a:extLst>
              <a:ext uri="{FF2B5EF4-FFF2-40B4-BE49-F238E27FC236}">
                <a16:creationId xmlns:a16="http://schemas.microsoft.com/office/drawing/2014/main" id="{87AC2849-2285-4D04-9452-B2D2B2026700}"/>
              </a:ext>
            </a:extLst>
          </p:cNvPr>
          <p:cNvSpPr/>
          <p:nvPr/>
        </p:nvSpPr>
        <p:spPr>
          <a:xfrm>
            <a:off x="143802" y="759377"/>
            <a:ext cx="779625" cy="5596973"/>
          </a:xfrm>
          <a:prstGeom prst="rect">
            <a:avLst/>
          </a:prstGeom>
          <a:effectLst>
            <a:glow rad="228600">
              <a:schemeClr val="accent4">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8223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4BF666-3CDF-4E5C-B83B-AE0B15DA0479}"/>
              </a:ext>
            </a:extLst>
          </p:cNvPr>
          <p:cNvSpPr>
            <a:spLocks noGrp="1"/>
          </p:cNvSpPr>
          <p:nvPr>
            <p:ph type="sldNum" sz="quarter" idx="12"/>
          </p:nvPr>
        </p:nvSpPr>
        <p:spPr/>
        <p:txBody>
          <a:bodyPr/>
          <a:lstStyle/>
          <a:p>
            <a:fld id="{294A09A9-5501-47C1-A89A-A340965A2BE2}" type="slidenum">
              <a:rPr lang="en-US" smtClean="0"/>
              <a:t>6</a:t>
            </a:fld>
            <a:endParaRPr lang="en-US" dirty="0"/>
          </a:p>
        </p:txBody>
      </p:sp>
      <p:sp>
        <p:nvSpPr>
          <p:cNvPr id="4" name="TextBox 3">
            <a:extLst>
              <a:ext uri="{FF2B5EF4-FFF2-40B4-BE49-F238E27FC236}">
                <a16:creationId xmlns:a16="http://schemas.microsoft.com/office/drawing/2014/main" id="{C566B64B-C6E8-46AD-A771-8D3E309792C3}"/>
              </a:ext>
            </a:extLst>
          </p:cNvPr>
          <p:cNvSpPr txBox="1"/>
          <p:nvPr/>
        </p:nvSpPr>
        <p:spPr>
          <a:xfrm>
            <a:off x="0" y="161241"/>
            <a:ext cx="5128591" cy="461665"/>
          </a:xfrm>
          <a:prstGeom prst="rect">
            <a:avLst/>
          </a:prstGeom>
          <a:solidFill>
            <a:schemeClr val="bg1"/>
          </a:solidFill>
        </p:spPr>
        <p:txBody>
          <a:bodyPr wrap="square" rtlCol="0">
            <a:spAutoFit/>
          </a:bodyPr>
          <a:lstStyle/>
          <a:p>
            <a:r>
              <a:rPr lang="en-US" sz="2400" b="1" i="0" u="sng" strike="noStrike" dirty="0">
                <a:solidFill>
                  <a:srgbClr val="000000"/>
                </a:solidFill>
                <a:effectLst/>
                <a:latin typeface="Berlin Sans FB Demi" panose="020E0802020502020306" pitchFamily="34" charset="0"/>
              </a:rPr>
              <a:t>TOXOPLASMA AND CMV TESTING</a:t>
            </a:r>
            <a:r>
              <a:rPr lang="en-GB" sz="2400" b="1" i="0" u="sng" strike="noStrike" dirty="0">
                <a:solidFill>
                  <a:srgbClr val="000000"/>
                </a:solidFill>
                <a:effectLst/>
                <a:latin typeface="Berlin Sans FB Demi" panose="020E0802020502020306" pitchFamily="34" charset="0"/>
              </a:rPr>
              <a:t> : </a:t>
            </a:r>
            <a:endParaRPr lang="en-US" sz="2400" u="sng" dirty="0">
              <a:latin typeface="Berlin Sans FB Demi" panose="020E0802020502020306" pitchFamily="34" charset="0"/>
            </a:endParaRPr>
          </a:p>
        </p:txBody>
      </p:sp>
      <p:sp>
        <p:nvSpPr>
          <p:cNvPr id="5" name="TextBox 4">
            <a:extLst>
              <a:ext uri="{FF2B5EF4-FFF2-40B4-BE49-F238E27FC236}">
                <a16:creationId xmlns:a16="http://schemas.microsoft.com/office/drawing/2014/main" id="{9BA2375A-FCAC-4C41-9507-4C69B57392DD}"/>
              </a:ext>
            </a:extLst>
          </p:cNvPr>
          <p:cNvSpPr txBox="1"/>
          <p:nvPr/>
        </p:nvSpPr>
        <p:spPr>
          <a:xfrm>
            <a:off x="165652" y="773660"/>
            <a:ext cx="4797286" cy="2739211"/>
          </a:xfrm>
          <a:prstGeom prst="rect">
            <a:avLst/>
          </a:prstGeom>
          <a:noFill/>
        </p:spPr>
        <p:txBody>
          <a:bodyPr wrap="square" rtlCol="0">
            <a:spAutoFit/>
          </a:bodyPr>
          <a:lstStyle/>
          <a:p>
            <a:pPr marL="342900" indent="-342900">
              <a:buFont typeface="Arial" panose="020B0604020202020204" pitchFamily="34" charset="0"/>
              <a:buChar char="•"/>
            </a:pPr>
            <a:r>
              <a:rPr lang="en-US" sz="2200" b="0" i="0" u="none" strike="noStrike" dirty="0">
                <a:solidFill>
                  <a:srgbClr val="000000"/>
                </a:solidFill>
                <a:effectLst/>
                <a:latin typeface="Bahnschrift SemiBold" panose="020B0502040204020203" pitchFamily="34" charset="0"/>
              </a:rPr>
              <a:t>Unlike in HIV-negative women, serological testing for </a:t>
            </a:r>
            <a:r>
              <a:rPr lang="en-US" sz="2200" b="0" i="1" u="none" strike="noStrike" dirty="0">
                <a:solidFill>
                  <a:srgbClr val="000000"/>
                </a:solidFill>
                <a:effectLst/>
                <a:latin typeface="Bahnschrift SemiBold" panose="020B0502040204020203" pitchFamily="34" charset="0"/>
              </a:rPr>
              <a:t>Toxoplasma gondii </a:t>
            </a:r>
            <a:r>
              <a:rPr lang="en-US" sz="2200" b="0" i="0" u="none" strike="noStrike" dirty="0">
                <a:solidFill>
                  <a:srgbClr val="000000"/>
                </a:solidFill>
                <a:effectLst/>
                <a:latin typeface="Bahnschrift SemiBold" panose="020B0502040204020203" pitchFamily="34" charset="0"/>
              </a:rPr>
              <a:t>is recommended in HIV infected pregnant women. If </a:t>
            </a:r>
            <a:r>
              <a:rPr lang="en-US" sz="2200" b="0" i="1" u="none" strike="noStrike" dirty="0">
                <a:solidFill>
                  <a:srgbClr val="000000"/>
                </a:solidFill>
                <a:effectLst/>
                <a:latin typeface="Bahnschrift SemiBold" panose="020B0502040204020203" pitchFamily="34" charset="0"/>
              </a:rPr>
              <a:t>T. gondii </a:t>
            </a:r>
            <a:r>
              <a:rPr lang="en-US" sz="2200" b="0" i="0" u="none" strike="noStrike" dirty="0">
                <a:solidFill>
                  <a:srgbClr val="000000"/>
                </a:solidFill>
                <a:effectLst/>
                <a:latin typeface="Bahnschrift SemiBold" panose="020B0502040204020203" pitchFamily="34" charset="0"/>
              </a:rPr>
              <a:t>IgG is positive and CD4 count below 100/mL, then suppressive therapy is started.</a:t>
            </a:r>
          </a:p>
          <a:p>
            <a:endParaRPr lang="en-US" dirty="0"/>
          </a:p>
        </p:txBody>
      </p:sp>
      <p:sp>
        <p:nvSpPr>
          <p:cNvPr id="6" name="TextBox 5">
            <a:extLst>
              <a:ext uri="{FF2B5EF4-FFF2-40B4-BE49-F238E27FC236}">
                <a16:creationId xmlns:a16="http://schemas.microsoft.com/office/drawing/2014/main" id="{86208998-B3E1-4F97-AC33-AEAA681C0F89}"/>
              </a:ext>
            </a:extLst>
          </p:cNvPr>
          <p:cNvSpPr txBox="1"/>
          <p:nvPr/>
        </p:nvSpPr>
        <p:spPr>
          <a:xfrm>
            <a:off x="-15503" y="3283676"/>
            <a:ext cx="5314122" cy="461665"/>
          </a:xfrm>
          <a:prstGeom prst="rect">
            <a:avLst/>
          </a:prstGeom>
          <a:solidFill>
            <a:schemeClr val="bg1"/>
          </a:solidFill>
        </p:spPr>
        <p:txBody>
          <a:bodyPr wrap="square" rtlCol="0">
            <a:spAutoFit/>
          </a:bodyPr>
          <a:lstStyle/>
          <a:p>
            <a:r>
              <a:rPr lang="en-US" sz="2300" b="1" u="sng" dirty="0">
                <a:latin typeface="Arial Black" panose="020B0A04020102020204" pitchFamily="34" charset="0"/>
              </a:rPr>
              <a:t>VACCINATION ACCESSMENT :</a:t>
            </a:r>
          </a:p>
        </p:txBody>
      </p:sp>
      <p:sp>
        <p:nvSpPr>
          <p:cNvPr id="7" name="TextBox 6">
            <a:extLst>
              <a:ext uri="{FF2B5EF4-FFF2-40B4-BE49-F238E27FC236}">
                <a16:creationId xmlns:a16="http://schemas.microsoft.com/office/drawing/2014/main" id="{9BC421BF-23C3-4CE0-B5B9-51CE0E7BB1C6}"/>
              </a:ext>
            </a:extLst>
          </p:cNvPr>
          <p:cNvSpPr txBox="1"/>
          <p:nvPr/>
        </p:nvSpPr>
        <p:spPr>
          <a:xfrm>
            <a:off x="121522" y="3896095"/>
            <a:ext cx="4689017" cy="3077766"/>
          </a:xfrm>
          <a:prstGeom prst="rect">
            <a:avLst/>
          </a:prstGeom>
          <a:noFill/>
        </p:spPr>
        <p:txBody>
          <a:bodyPr wrap="square" rtlCol="0">
            <a:spAutoFit/>
          </a:bodyPr>
          <a:lstStyle/>
          <a:p>
            <a:pPr marL="342900" indent="-342900">
              <a:buFont typeface="Arial" panose="020B0604020202020204" pitchFamily="34" charset="0"/>
              <a:buChar char="•"/>
            </a:pPr>
            <a:r>
              <a:rPr lang="en-US" sz="2200" b="0" i="0" u="none" strike="noStrike" dirty="0">
                <a:solidFill>
                  <a:srgbClr val="000000"/>
                </a:solidFill>
                <a:effectLst/>
                <a:latin typeface="Bahnschrift SemiBold" panose="020B0502040204020203" pitchFamily="34" charset="0"/>
              </a:rPr>
              <a:t>In addition to the T</a:t>
            </a:r>
            <a:r>
              <a:rPr lang="en-GB" sz="2200" b="0" i="0" u="none" strike="noStrike" dirty="0">
                <a:solidFill>
                  <a:srgbClr val="000000"/>
                </a:solidFill>
                <a:effectLst/>
                <a:latin typeface="Bahnschrift SemiBold" panose="020B0502040204020203" pitchFamily="34" charset="0"/>
              </a:rPr>
              <a:t>dap</a:t>
            </a:r>
            <a:r>
              <a:rPr lang="en-US" sz="2200" b="0" i="0" u="none" strike="noStrike" dirty="0">
                <a:solidFill>
                  <a:srgbClr val="000000"/>
                </a:solidFill>
                <a:effectLst/>
                <a:latin typeface="Bahnschrift SemiBold" panose="020B0502040204020203" pitchFamily="34" charset="0"/>
              </a:rPr>
              <a:t> and influenza immunizations routinely given during pregnancy, HIV positive pregnant women should also receive pneumococcal and Hepatitis A &amp; B (according to past infection status) vaccinations</a:t>
            </a:r>
            <a:r>
              <a:rPr lang="en-GB" sz="2200" b="0" i="0" u="none" strike="noStrike" dirty="0">
                <a:solidFill>
                  <a:srgbClr val="000000"/>
                </a:solidFill>
                <a:effectLst/>
                <a:latin typeface="Times New Roman" panose="02020603050405020304" pitchFamily="18" charset="0"/>
              </a:rPr>
              <a:t>.</a:t>
            </a:r>
          </a:p>
          <a:p>
            <a:endParaRPr lang="en-US" dirty="0"/>
          </a:p>
        </p:txBody>
      </p:sp>
      <p:pic>
        <p:nvPicPr>
          <p:cNvPr id="12" name="Picture 11">
            <a:extLst>
              <a:ext uri="{FF2B5EF4-FFF2-40B4-BE49-F238E27FC236}">
                <a16:creationId xmlns:a16="http://schemas.microsoft.com/office/drawing/2014/main" id="{93B7E797-B366-46B1-BF26-EFCA02EBE9E8}"/>
              </a:ext>
            </a:extLst>
          </p:cNvPr>
          <p:cNvPicPr>
            <a:picLocks noChangeAspect="1"/>
          </p:cNvPicPr>
          <p:nvPr/>
        </p:nvPicPr>
        <p:blipFill rotWithShape="1">
          <a:blip r:embed="rId2"/>
          <a:srcRect l="8932" t="-339" r="4789" b="-245"/>
          <a:stretch/>
        </p:blipFill>
        <p:spPr>
          <a:xfrm>
            <a:off x="5309746" y="161241"/>
            <a:ext cx="6840489" cy="6584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178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D6F5-6512-4476-A95F-FED8B5B9067E}"/>
              </a:ext>
            </a:extLst>
          </p:cNvPr>
          <p:cNvSpPr>
            <a:spLocks noGrp="1"/>
          </p:cNvSpPr>
          <p:nvPr>
            <p:ph type="title"/>
          </p:nvPr>
        </p:nvSpPr>
        <p:spPr>
          <a:xfrm>
            <a:off x="5110168" y="136525"/>
            <a:ext cx="4444649" cy="991206"/>
          </a:xfrm>
          <a:solidFill>
            <a:schemeClr val="bg1">
              <a:lumMod val="85000"/>
            </a:schemeClr>
          </a:solidFill>
        </p:spPr>
        <p:txBody>
          <a:bodyPr>
            <a:normAutofit/>
          </a:bodyPr>
          <a:lstStyle/>
          <a:p>
            <a:r>
              <a:rPr lang="en-US" sz="3200" b="1" i="0" u="none" strike="noStrike" dirty="0">
                <a:solidFill>
                  <a:srgbClr val="000000"/>
                </a:solidFill>
                <a:effectLst/>
                <a:latin typeface="Times New Roman" panose="02020603050405020304" pitchFamily="18" charset="0"/>
              </a:rPr>
              <a:t>General Counselling</a:t>
            </a:r>
            <a:r>
              <a:rPr lang="en-GB" sz="3200" b="1" dirty="0">
                <a:solidFill>
                  <a:srgbClr val="000000"/>
                </a:solidFill>
                <a:latin typeface="Times New Roman" panose="02020603050405020304" pitchFamily="18" charset="0"/>
              </a:rPr>
              <a:t>g:</a:t>
            </a:r>
            <a:endParaRPr lang="en-US" sz="3200" dirty="0"/>
          </a:p>
        </p:txBody>
      </p:sp>
      <p:sp>
        <p:nvSpPr>
          <p:cNvPr id="4" name="Slide Number Placeholder 3">
            <a:extLst>
              <a:ext uri="{FF2B5EF4-FFF2-40B4-BE49-F238E27FC236}">
                <a16:creationId xmlns:a16="http://schemas.microsoft.com/office/drawing/2014/main" id="{DEB80814-704A-4CC9-BF02-B93192F0C8B8}"/>
              </a:ext>
            </a:extLst>
          </p:cNvPr>
          <p:cNvSpPr>
            <a:spLocks noGrp="1"/>
          </p:cNvSpPr>
          <p:nvPr>
            <p:ph type="sldNum" sz="quarter" idx="12"/>
          </p:nvPr>
        </p:nvSpPr>
        <p:spPr/>
        <p:txBody>
          <a:bodyPr/>
          <a:lstStyle/>
          <a:p>
            <a:fld id="{294A09A9-5501-47C1-A89A-A340965A2BE2}" type="slidenum">
              <a:rPr lang="en-US" smtClean="0"/>
              <a:t>7</a:t>
            </a:fld>
            <a:endParaRPr lang="en-US" dirty="0"/>
          </a:p>
        </p:txBody>
      </p:sp>
      <p:sp>
        <p:nvSpPr>
          <p:cNvPr id="8" name="Content Placeholder 7">
            <a:extLst>
              <a:ext uri="{FF2B5EF4-FFF2-40B4-BE49-F238E27FC236}">
                <a16:creationId xmlns:a16="http://schemas.microsoft.com/office/drawing/2014/main" id="{0B99CB6B-4716-4622-9211-10AF5C87ADAA}"/>
              </a:ext>
            </a:extLst>
          </p:cNvPr>
          <p:cNvSpPr>
            <a:spLocks noGrp="1"/>
          </p:cNvSpPr>
          <p:nvPr>
            <p:ph sz="quarter" idx="4"/>
          </p:nvPr>
        </p:nvSpPr>
        <p:spPr>
          <a:xfrm>
            <a:off x="5110168" y="3880287"/>
            <a:ext cx="6586330" cy="1408176"/>
          </a:xfrm>
        </p:spPr>
        <p:txBody>
          <a:bodyPr>
            <a:noAutofit/>
          </a:bodyPr>
          <a:lstStyle/>
          <a:p>
            <a:r>
              <a:rPr lang="en-US" sz="2000" dirty="0">
                <a:latin typeface="Bahnschrift SemiBold" panose="020B0502040204020203" pitchFamily="34" charset="0"/>
              </a:rPr>
              <a:t>TMP-SMX is given to pregnant patients with CD4 cell count below 100/mL (Toxoplasma gondii and PCP) and 200/miroL (PCP) for prophylaxis against these opportunistic infections. This is done after discussing the possible teratogenicity risk of TMP-SMX with the patient.</a:t>
            </a:r>
          </a:p>
          <a:p>
            <a:r>
              <a:rPr lang="en-US" sz="2000" dirty="0">
                <a:latin typeface="Bahnschrift SemiBold" panose="020B0502040204020203" pitchFamily="34" charset="0"/>
              </a:rPr>
              <a:t>Azithromycin is used as a prophylaxis against disseminated Mycobacterium avium complex infection in pregnant patients with CD4 cell count &lt;50/</a:t>
            </a:r>
            <a:r>
              <a:rPr lang="en-US" sz="2000" dirty="0" err="1">
                <a:latin typeface="Bahnschrift SemiBold" panose="020B0502040204020203" pitchFamily="34" charset="0"/>
              </a:rPr>
              <a:t>mL.</a:t>
            </a:r>
            <a:endParaRPr lang="en-US" sz="2000" dirty="0">
              <a:latin typeface="Bahnschrift SemiBold" panose="020B0502040204020203" pitchFamily="34" charset="0"/>
            </a:endParaRPr>
          </a:p>
          <a:p>
            <a:endParaRPr lang="en-US" sz="2000" dirty="0">
              <a:latin typeface="Arial Rounded MT Bold" panose="020F0704030504030204" pitchFamily="34" charset="0"/>
            </a:endParaRPr>
          </a:p>
        </p:txBody>
      </p:sp>
      <p:sp>
        <p:nvSpPr>
          <p:cNvPr id="11" name="TextBox 10">
            <a:extLst>
              <a:ext uri="{FF2B5EF4-FFF2-40B4-BE49-F238E27FC236}">
                <a16:creationId xmlns:a16="http://schemas.microsoft.com/office/drawing/2014/main" id="{CF0BED85-1897-4FB7-904C-E79147D51115}"/>
              </a:ext>
            </a:extLst>
          </p:cNvPr>
          <p:cNvSpPr txBox="1"/>
          <p:nvPr/>
        </p:nvSpPr>
        <p:spPr>
          <a:xfrm>
            <a:off x="5512904" y="1231401"/>
            <a:ext cx="5984811" cy="1631216"/>
          </a:xfrm>
          <a:prstGeom prst="rect">
            <a:avLst/>
          </a:prstGeom>
          <a:noFill/>
        </p:spPr>
        <p:txBody>
          <a:bodyPr wrap="square" rtlCol="0">
            <a:spAutoFit/>
          </a:bodyPr>
          <a:lstStyle/>
          <a:p>
            <a:r>
              <a:rPr lang="en-US" sz="2000" b="0" i="0" u="none" strike="noStrike" dirty="0">
                <a:solidFill>
                  <a:srgbClr val="000000"/>
                </a:solidFill>
                <a:effectLst/>
                <a:latin typeface="Bahnschrift SemiBold" panose="020B0502040204020203" pitchFamily="34" charset="0"/>
              </a:rPr>
              <a:t>This should include counseling about modifiable behaviors, which can lead to increased chances of perinatal HIV transmission, e.g., tobacco, alcohol, illicit drug use, unprotected sex in a non-monogamous relationship</a:t>
            </a:r>
            <a:endParaRPr lang="en-US" sz="2000" dirty="0">
              <a:latin typeface="Bahnschrift SemiBold" panose="020B0502040204020203" pitchFamily="34" charset="0"/>
            </a:endParaRPr>
          </a:p>
        </p:txBody>
      </p:sp>
      <p:sp>
        <p:nvSpPr>
          <p:cNvPr id="14" name="Rectangle 13">
            <a:extLst>
              <a:ext uri="{FF2B5EF4-FFF2-40B4-BE49-F238E27FC236}">
                <a16:creationId xmlns:a16="http://schemas.microsoft.com/office/drawing/2014/main" id="{6773010C-7E3A-402C-A335-D5516CAE57D8}"/>
              </a:ext>
            </a:extLst>
          </p:cNvPr>
          <p:cNvSpPr/>
          <p:nvPr/>
        </p:nvSpPr>
        <p:spPr>
          <a:xfrm>
            <a:off x="4969564" y="2932892"/>
            <a:ext cx="5984811" cy="773449"/>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lumMod val="95000"/>
                    <a:lumOff val="5000"/>
                  </a:schemeClr>
                </a:solidFill>
                <a:latin typeface="Times New Roman" panose="02020603050405020304" pitchFamily="18" charset="0"/>
                <a:cs typeface="Times New Roman" panose="02020603050405020304" pitchFamily="18" charset="0"/>
              </a:rPr>
              <a:t>Evaluation for opportunistic infections :</a:t>
            </a:r>
          </a:p>
        </p:txBody>
      </p:sp>
      <p:pic>
        <p:nvPicPr>
          <p:cNvPr id="15" name="Picture 14">
            <a:extLst>
              <a:ext uri="{FF2B5EF4-FFF2-40B4-BE49-F238E27FC236}">
                <a16:creationId xmlns:a16="http://schemas.microsoft.com/office/drawing/2014/main" id="{CD9179AE-98FE-40E8-8161-BFDFCDF77E30}"/>
              </a:ext>
            </a:extLst>
          </p:cNvPr>
          <p:cNvPicPr>
            <a:picLocks noChangeAspect="1"/>
          </p:cNvPicPr>
          <p:nvPr/>
        </p:nvPicPr>
        <p:blipFill rotWithShape="1">
          <a:blip r:embed="rId2"/>
          <a:srcRect b="3382"/>
          <a:stretch/>
        </p:blipFill>
        <p:spPr>
          <a:xfrm>
            <a:off x="148027" y="95388"/>
            <a:ext cx="4573523" cy="6626087"/>
          </a:xfrm>
          <a:prstGeom prst="rect">
            <a:avLst/>
          </a:prstGeom>
        </p:spPr>
      </p:pic>
    </p:spTree>
    <p:extLst>
      <p:ext uri="{BB962C8B-B14F-4D97-AF65-F5344CB8AC3E}">
        <p14:creationId xmlns:p14="http://schemas.microsoft.com/office/powerpoint/2010/main" val="314741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4611ED99-A326-444F-9034-DAA0C1BF82F5}"/>
              </a:ext>
            </a:extLst>
          </p:cNvPr>
          <p:cNvSpPr>
            <a:spLocks noGrp="1"/>
          </p:cNvSpPr>
          <p:nvPr>
            <p:ph type="sldNum" sz="quarter" idx="11"/>
          </p:nvPr>
        </p:nvSpPr>
        <p:spPr/>
        <p:txBody>
          <a:bodyPr/>
          <a:lstStyle/>
          <a:p>
            <a:fld id="{294A09A9-5501-47C1-A89A-A340965A2BE2}" type="slidenum">
              <a:rPr lang="en-US" smtClean="0"/>
              <a:pPr/>
              <a:t>8</a:t>
            </a:fld>
            <a:endParaRPr lang="en-US" dirty="0"/>
          </a:p>
        </p:txBody>
      </p:sp>
      <p:sp>
        <p:nvSpPr>
          <p:cNvPr id="20" name="Rectangle 19">
            <a:extLst>
              <a:ext uri="{FF2B5EF4-FFF2-40B4-BE49-F238E27FC236}">
                <a16:creationId xmlns:a16="http://schemas.microsoft.com/office/drawing/2014/main" id="{DC6CAE9C-D3DF-4D8D-B31B-BAB33E833AE3}"/>
              </a:ext>
            </a:extLst>
          </p:cNvPr>
          <p:cNvSpPr/>
          <p:nvPr/>
        </p:nvSpPr>
        <p:spPr>
          <a:xfrm>
            <a:off x="1462763" y="336403"/>
            <a:ext cx="9266474" cy="1351722"/>
          </a:xfrm>
          <a:prstGeom prst="rect">
            <a:avLst/>
          </a:prstGeom>
          <a:solidFill>
            <a:schemeClr val="bg1">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4000" dirty="0">
                <a:highlight>
                  <a:srgbClr val="FF0000"/>
                </a:highlight>
                <a:latin typeface="Bahnschrift SemiBold Condensed" panose="020B0502040204020203" pitchFamily="34" charset="0"/>
              </a:rPr>
              <a:t>IF I HAVE </a:t>
            </a:r>
            <a:r>
              <a:rPr lang="en-US" sz="4000" u="sng" dirty="0">
                <a:highlight>
                  <a:srgbClr val="FF0000"/>
                </a:highlight>
                <a:latin typeface="Bahnschrift SemiBold Condensed" panose="020B0502040204020203" pitchFamily="34" charset="0"/>
              </a:rPr>
              <a:t>HIV</a:t>
            </a:r>
            <a:r>
              <a:rPr lang="en-US" sz="4000" dirty="0">
                <a:highlight>
                  <a:srgbClr val="FF0000"/>
                </a:highlight>
                <a:latin typeface="Bahnschrift SemiBold Condensed" panose="020B0502040204020203" pitchFamily="34" charset="0"/>
              </a:rPr>
              <a:t>, CAN I PASS IT ON TO MY BABY DURING PREGNANCY?</a:t>
            </a:r>
          </a:p>
        </p:txBody>
      </p:sp>
      <p:sp>
        <p:nvSpPr>
          <p:cNvPr id="23" name="Rectangle 22">
            <a:extLst>
              <a:ext uri="{FF2B5EF4-FFF2-40B4-BE49-F238E27FC236}">
                <a16:creationId xmlns:a16="http://schemas.microsoft.com/office/drawing/2014/main" id="{0A46BAC4-4366-42B4-897A-D857C57C7128}"/>
              </a:ext>
            </a:extLst>
          </p:cNvPr>
          <p:cNvSpPr/>
          <p:nvPr/>
        </p:nvSpPr>
        <p:spPr>
          <a:xfrm>
            <a:off x="1562154" y="3553692"/>
            <a:ext cx="2493011" cy="2025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b="1" dirty="0">
                <a:solidFill>
                  <a:schemeClr val="bg1"/>
                </a:solidFill>
              </a:rPr>
              <a:t>In some cases, your doctor may suggest doing a Cesarean section to lower the risk during childbirth.</a:t>
            </a:r>
          </a:p>
        </p:txBody>
      </p:sp>
      <p:sp>
        <p:nvSpPr>
          <p:cNvPr id="24" name="Rectangle 23">
            <a:extLst>
              <a:ext uri="{FF2B5EF4-FFF2-40B4-BE49-F238E27FC236}">
                <a16:creationId xmlns:a16="http://schemas.microsoft.com/office/drawing/2014/main" id="{223DE15D-CD2A-4B67-A67E-8455EAAA7CE9}"/>
              </a:ext>
            </a:extLst>
          </p:cNvPr>
          <p:cNvSpPr/>
          <p:nvPr/>
        </p:nvSpPr>
        <p:spPr>
          <a:xfrm>
            <a:off x="4996870" y="3596763"/>
            <a:ext cx="2358887" cy="198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b="1" i="0" u="none" strike="noStrike" dirty="0">
                <a:solidFill>
                  <a:schemeClr val="bg1"/>
                </a:solidFill>
                <a:effectLst/>
                <a:latin typeface="Lucida Grande"/>
              </a:rPr>
              <a:t>During pregnancy</a:t>
            </a:r>
          </a:p>
          <a:p>
            <a:pPr marL="285750" indent="-285750">
              <a:buFont typeface="Arial" panose="020B0604020202020204" pitchFamily="34" charset="0"/>
              <a:buChar char="•"/>
            </a:pPr>
            <a:r>
              <a:rPr lang="en-US" b="1" dirty="0">
                <a:solidFill>
                  <a:schemeClr val="bg1"/>
                </a:solidFill>
                <a:latin typeface="Lucida Grande"/>
              </a:rPr>
              <a:t>During Breastfeeding</a:t>
            </a:r>
            <a:endParaRPr lang="en-US" sz="1800" b="1" i="0" u="none" strike="noStrike" dirty="0">
              <a:solidFill>
                <a:schemeClr val="bg1"/>
              </a:solidFill>
              <a:effectLst/>
              <a:latin typeface="Lucida Grande"/>
            </a:endParaRPr>
          </a:p>
        </p:txBody>
      </p:sp>
      <p:sp>
        <p:nvSpPr>
          <p:cNvPr id="25" name="Rectangle 24">
            <a:extLst>
              <a:ext uri="{FF2B5EF4-FFF2-40B4-BE49-F238E27FC236}">
                <a16:creationId xmlns:a16="http://schemas.microsoft.com/office/drawing/2014/main" id="{11F31488-D583-4A99-839A-074DAA0D024A}"/>
              </a:ext>
            </a:extLst>
          </p:cNvPr>
          <p:cNvSpPr/>
          <p:nvPr/>
        </p:nvSpPr>
        <p:spPr>
          <a:xfrm>
            <a:off x="8431587" y="3596764"/>
            <a:ext cx="2358887" cy="1982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800" b="1" i="0" u="none" strike="noStrike" dirty="0">
                <a:solidFill>
                  <a:schemeClr val="bg1"/>
                </a:solidFill>
                <a:effectLst/>
                <a:latin typeface="Lucida Grande"/>
              </a:rPr>
              <a:t>During childbirth, especially if it is vaginal childbirth. </a:t>
            </a:r>
          </a:p>
        </p:txBody>
      </p:sp>
      <p:sp>
        <p:nvSpPr>
          <p:cNvPr id="26" name="TextBox 25">
            <a:extLst>
              <a:ext uri="{FF2B5EF4-FFF2-40B4-BE49-F238E27FC236}">
                <a16:creationId xmlns:a16="http://schemas.microsoft.com/office/drawing/2014/main" id="{D458560D-E750-41C5-8C16-62A6DD4C2447}"/>
              </a:ext>
            </a:extLst>
          </p:cNvPr>
          <p:cNvSpPr txBox="1"/>
          <p:nvPr/>
        </p:nvSpPr>
        <p:spPr>
          <a:xfrm>
            <a:off x="1298713" y="1899612"/>
            <a:ext cx="9491761" cy="1231106"/>
          </a:xfrm>
          <a:prstGeom prst="rect">
            <a:avLst/>
          </a:prstGeom>
          <a:noFill/>
        </p:spPr>
        <p:txBody>
          <a:bodyPr wrap="square" rtlCol="0">
            <a:spAutoFit/>
          </a:bodyPr>
          <a:lstStyle/>
          <a:p>
            <a:pPr algn="ctr"/>
            <a:r>
              <a:rPr lang="en-US" sz="2800" b="1" dirty="0">
                <a:latin typeface="Bahnschrift SemiBold" panose="020B0502040204020203" pitchFamily="34" charset="0"/>
              </a:rPr>
              <a:t>If you are pregnant and have HIV/AIDS , there is a risk of passing HIV to your baby. </a:t>
            </a:r>
          </a:p>
          <a:p>
            <a:pPr algn="ctr"/>
            <a:endParaRPr lang="en-US" b="1" dirty="0">
              <a:latin typeface="Bahnschrift SemiBold" panose="020B0502040204020203" pitchFamily="34" charset="0"/>
            </a:endParaRPr>
          </a:p>
        </p:txBody>
      </p:sp>
    </p:spTree>
    <p:extLst>
      <p:ext uri="{BB962C8B-B14F-4D97-AF65-F5344CB8AC3E}">
        <p14:creationId xmlns:p14="http://schemas.microsoft.com/office/powerpoint/2010/main" val="18397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B4516-A78C-D69C-2051-684BD2AB4940}"/>
              </a:ext>
            </a:extLst>
          </p:cNvPr>
          <p:cNvSpPr>
            <a:spLocks noGrp="1"/>
          </p:cNvSpPr>
          <p:nvPr>
            <p:ph type="title"/>
          </p:nvPr>
        </p:nvSpPr>
        <p:spPr>
          <a:xfrm>
            <a:off x="838200" y="0"/>
            <a:ext cx="10515600" cy="1325880"/>
          </a:xfrm>
          <a:solidFill>
            <a:schemeClr val="bg1"/>
          </a:solidFill>
        </p:spPr>
        <p:txBody>
          <a:bodyPr>
            <a:normAutofit/>
          </a:bodyPr>
          <a:lstStyle/>
          <a:p>
            <a:r>
              <a:rPr lang="en-US" sz="4200" dirty="0"/>
              <a:t>Quarterly performance of KYRGYSZTAN over the year</a:t>
            </a:r>
          </a:p>
        </p:txBody>
      </p:sp>
      <p:sp>
        <p:nvSpPr>
          <p:cNvPr id="5" name="Slide Number Placeholder 4">
            <a:extLst>
              <a:ext uri="{FF2B5EF4-FFF2-40B4-BE49-F238E27FC236}">
                <a16:creationId xmlns:a16="http://schemas.microsoft.com/office/drawing/2014/main" id="{7D56BD15-0727-BBF1-FBD8-0228EA23C767}"/>
              </a:ext>
            </a:extLst>
          </p:cNvPr>
          <p:cNvSpPr>
            <a:spLocks noGrp="1"/>
          </p:cNvSpPr>
          <p:nvPr>
            <p:ph type="sldNum" sz="quarter" idx="11"/>
          </p:nvPr>
        </p:nvSpPr>
        <p:spPr/>
        <p:txBody>
          <a:bodyPr/>
          <a:lstStyle/>
          <a:p>
            <a:fld id="{294A09A9-5501-47C1-A89A-A340965A2BE2}" type="slidenum">
              <a:rPr lang="en-US" smtClean="0"/>
              <a:pPr/>
              <a:t>9</a:t>
            </a:fld>
            <a:endParaRPr lang="en-US" dirty="0"/>
          </a:p>
        </p:txBody>
      </p:sp>
      <p:pic>
        <p:nvPicPr>
          <p:cNvPr id="8" name="Content Placeholder 7">
            <a:extLst>
              <a:ext uri="{FF2B5EF4-FFF2-40B4-BE49-F238E27FC236}">
                <a16:creationId xmlns:a16="http://schemas.microsoft.com/office/drawing/2014/main" id="{4A8B644F-1590-4154-8166-962EFB6C10C5}"/>
              </a:ext>
            </a:extLst>
          </p:cNvPr>
          <p:cNvPicPr>
            <a:picLocks noGrp="1" noChangeAspect="1"/>
          </p:cNvPicPr>
          <p:nvPr>
            <p:ph idx="1"/>
          </p:nvPr>
        </p:nvPicPr>
        <p:blipFill rotWithShape="1">
          <a:blip r:embed="rId2"/>
          <a:srcRect b="13508"/>
          <a:stretch/>
        </p:blipFill>
        <p:spPr>
          <a:xfrm>
            <a:off x="2146852" y="1199753"/>
            <a:ext cx="7951305" cy="5601234"/>
          </a:xfrm>
          <a:prstGeom prst="rect">
            <a:avLst/>
          </a:prstGeom>
        </p:spPr>
      </p:pic>
    </p:spTree>
    <p:extLst>
      <p:ext uri="{BB962C8B-B14F-4D97-AF65-F5344CB8AC3E}">
        <p14:creationId xmlns:p14="http://schemas.microsoft.com/office/powerpoint/2010/main" val="941015171"/>
      </p:ext>
    </p:extLst>
  </p:cSld>
  <p:clrMapOvr>
    <a:masterClrMapping/>
  </p:clrMapOvr>
</p:sld>
</file>

<file path=ppt/theme/theme1.xml><?xml version="1.0" encoding="utf-8"?>
<a:theme xmlns:a="http://schemas.openxmlformats.org/drawingml/2006/main" name="Office Theme">
  <a:themeElements>
    <a:clrScheme name="Custom 20">
      <a:dk1>
        <a:srgbClr val="000000"/>
      </a:dk1>
      <a:lt1>
        <a:srgbClr val="FFFFFF"/>
      </a:lt1>
      <a:dk2>
        <a:srgbClr val="CAD8D6"/>
      </a:dk2>
      <a:lt2>
        <a:srgbClr val="E7E6E6"/>
      </a:lt2>
      <a:accent1>
        <a:srgbClr val="7E8679"/>
      </a:accent1>
      <a:accent2>
        <a:srgbClr val="72292A"/>
      </a:accent2>
      <a:accent3>
        <a:srgbClr val="4A3A1C"/>
      </a:accent3>
      <a:accent4>
        <a:srgbClr val="E47D60"/>
      </a:accent4>
      <a:accent5>
        <a:srgbClr val="CEBBAF"/>
      </a:accent5>
      <a:accent6>
        <a:srgbClr val="E8DAC4"/>
      </a:accent6>
      <a:hlink>
        <a:srgbClr val="3968F6"/>
      </a:hlink>
      <a:folHlink>
        <a:srgbClr val="954F72"/>
      </a:folHlink>
    </a:clrScheme>
    <a:fontScheme name="Custom 23">
      <a:majorFont>
        <a:latin typeface="Baskerville Old Face"/>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ral-Flourish_Win32_CP_v8" id="{BCFB3359-BC8B-4F4E-99DD-822A55018E7C}" vid="{7DF7CEC2-9D9A-40F6-95E4-E2F6E93D64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4EFF02-EA18-493C-972D-813DB244CB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FBB2F3B-6257-41BB-8B64-5AC7494F274B}">
  <ds:schemaRef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www.w3.org/XML/1998/namespace"/>
    <ds:schemaRef ds:uri="http://purl.org/dc/elements/1.1/"/>
    <ds:schemaRef ds:uri="16c05727-aa75-4e4a-9b5f-8a80a1165891"/>
    <ds:schemaRef ds:uri="71af3243-3dd4-4a8d-8c0d-dd76da1f02a5"/>
    <ds:schemaRef ds:uri="http://schemas.microsoft.com/sharepoint/v3"/>
    <ds:schemaRef ds:uri="http://purl.org/dc/dcmitype/"/>
  </ds:schemaRefs>
</ds:datastoreItem>
</file>

<file path=customXml/itemProps3.xml><?xml version="1.0" encoding="utf-8"?>
<ds:datastoreItem xmlns:ds="http://schemas.openxmlformats.org/officeDocument/2006/customXml" ds:itemID="{9ACE2AAA-C718-435C-B4E6-95A08ACAC44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{1F209F86-4776-42D9-B2E1-8E6EA5ACFB0A}tf56410444_win32</Template>
  <TotalTime>316</TotalTime>
  <Words>1285</Words>
  <Application>Microsoft Office PowerPoint</Application>
  <PresentationFormat>Widescreen</PresentationFormat>
  <Paragraphs>81</Paragraphs>
  <Slides>19</Slides>
  <Notes>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Arial</vt:lpstr>
      <vt:lpstr>Arial Black</vt:lpstr>
      <vt:lpstr>Arial Rounded MT Bold</vt:lpstr>
      <vt:lpstr>Bahnschrift SemiBold</vt:lpstr>
      <vt:lpstr>Bahnschrift SemiBold Condensed</vt:lpstr>
      <vt:lpstr>Bahnschrift SemiBold SemiConden</vt:lpstr>
      <vt:lpstr>Bahnschrift SemiCondensed</vt:lpstr>
      <vt:lpstr>Baskerville</vt:lpstr>
      <vt:lpstr>Baskerville Old Face</vt:lpstr>
      <vt:lpstr>Berlin Sans FB Demi</vt:lpstr>
      <vt:lpstr>Book Antiqua</vt:lpstr>
      <vt:lpstr>Bookman Old Style</vt:lpstr>
      <vt:lpstr>Calibri</vt:lpstr>
      <vt:lpstr>Gill Sans Light</vt:lpstr>
      <vt:lpstr>Gill Sans Nova</vt:lpstr>
      <vt:lpstr>Gill Sans Nova Light</vt:lpstr>
      <vt:lpstr>Lucida Grande</vt:lpstr>
      <vt:lpstr>Source Sans Pro</vt:lpstr>
      <vt:lpstr>Times New Roman</vt:lpstr>
      <vt:lpstr>Office Theme</vt:lpstr>
      <vt:lpstr>AIDS IN PREGNANT WOMEN</vt:lpstr>
      <vt:lpstr>ABSTRACT</vt:lpstr>
      <vt:lpstr>Introduction</vt:lpstr>
      <vt:lpstr>PowerPoint Presentation</vt:lpstr>
      <vt:lpstr>PowerPoint Presentation</vt:lpstr>
      <vt:lpstr>PowerPoint Presentation</vt:lpstr>
      <vt:lpstr>General Counsellingg:</vt:lpstr>
      <vt:lpstr>PowerPoint Presentation</vt:lpstr>
      <vt:lpstr>Quarterly performance of KYRGYSZTAN over the year</vt:lpstr>
      <vt:lpstr>PowerPoint Presentation</vt:lpstr>
      <vt:lpstr>COMPLICATIONS</vt:lpstr>
      <vt:lpstr>PowerPoint Presentation</vt:lpstr>
      <vt:lpstr>PowerPoint Presentation</vt:lpstr>
      <vt:lpstr>CONCLUSION</vt:lpstr>
      <vt:lpstr>TREATMENT</vt:lpstr>
      <vt:lpstr>PowerPoint Presentation</vt:lpstr>
      <vt:lpstr>CONCLUSION</vt:lpstr>
      <vt:lpstr>Education, awareness and prevention are the key, but stigmatization and exclusion from family is what makes people suffer most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AIDS IN PREGNANT WOMEN</dc:title>
  <dc:creator>rehman shah</dc:creator>
  <cp:lastModifiedBy>rehman shah</cp:lastModifiedBy>
  <cp:revision>29</cp:revision>
  <dcterms:created xsi:type="dcterms:W3CDTF">2022-11-24T13:37:09Z</dcterms:created>
  <dcterms:modified xsi:type="dcterms:W3CDTF">2022-12-01T19:30:04Z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