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1"/>
  </p:notesMasterIdLst>
  <p:sldIdLst>
    <p:sldId id="256" r:id="rId2"/>
    <p:sldId id="287" r:id="rId3"/>
    <p:sldId id="257" r:id="rId4"/>
    <p:sldId id="258" r:id="rId5"/>
    <p:sldId id="259" r:id="rId6"/>
    <p:sldId id="260" r:id="rId7"/>
    <p:sldId id="261" r:id="rId8"/>
    <p:sldId id="288" r:id="rId9"/>
    <p:sldId id="289" r:id="rId10"/>
    <p:sldId id="290" r:id="rId11"/>
    <p:sldId id="291" r:id="rId12"/>
    <p:sldId id="292" r:id="rId13"/>
    <p:sldId id="293" r:id="rId14"/>
    <p:sldId id="294" r:id="rId15"/>
    <p:sldId id="295" r:id="rId16"/>
    <p:sldId id="296" r:id="rId17"/>
    <p:sldId id="297" r:id="rId18"/>
    <p:sldId id="298" r:id="rId19"/>
    <p:sldId id="299" r:id="rId20"/>
    <p:sldId id="300" r:id="rId21"/>
    <p:sldId id="301" r:id="rId22"/>
    <p:sldId id="262" r:id="rId23"/>
    <p:sldId id="263" r:id="rId24"/>
    <p:sldId id="264" r:id="rId25"/>
    <p:sldId id="266" r:id="rId26"/>
    <p:sldId id="267" r:id="rId27"/>
    <p:sldId id="268" r:id="rId28"/>
    <p:sldId id="269" r:id="rId29"/>
    <p:sldId id="270" r:id="rId30"/>
    <p:sldId id="280" r:id="rId31"/>
    <p:sldId id="271" r:id="rId32"/>
    <p:sldId id="281" r:id="rId33"/>
    <p:sldId id="274" r:id="rId34"/>
    <p:sldId id="273" r:id="rId35"/>
    <p:sldId id="275" r:id="rId36"/>
    <p:sldId id="282" r:id="rId37"/>
    <p:sldId id="283" r:id="rId38"/>
    <p:sldId id="285" r:id="rId39"/>
    <p:sldId id="276" r:id="rId40"/>
  </p:sldIdLst>
  <p:sldSz cx="12192000" cy="6858000"/>
  <p:notesSz cx="6858000" cy="9144000"/>
  <p:embeddedFontLst>
    <p:embeddedFont>
      <p:font typeface="Bahnschrift" panose="020B0502040204020203" pitchFamily="34" charset="0"/>
      <p:regular r:id="rId42"/>
      <p:bold r:id="rId43"/>
    </p:embeddedFont>
    <p:embeddedFont>
      <p:font typeface="Barlow Condensed" panose="020B0604020202020204" charset="0"/>
      <p:regular r:id="rId44"/>
      <p:bold r:id="rId45"/>
      <p:boldItalic r:id="rId46"/>
    </p:embeddedFont>
    <p:embeddedFont>
      <p:font typeface="Calibri" panose="020F0502020204030204" pitchFamily="34" charset="0"/>
      <p:regular r:id="rId47"/>
      <p:bold r:id="rId48"/>
      <p:italic r:id="rId49"/>
      <p:boldItalic r:id="rId50"/>
    </p:embeddedFont>
    <p:embeddedFont>
      <p:font typeface="DM Sans" panose="020B0604020202020204" charset="0"/>
      <p:regular r:id="rId51"/>
    </p:embeddedFont>
    <p:embeddedFont>
      <p:font typeface="Franklin Gothic Medium" panose="020B0603020102020204" pitchFamily="34" charset="0"/>
      <p:regular r:id="rId52"/>
      <p:italic r:id="rId53"/>
    </p:embeddedFont>
    <p:embeddedFont>
      <p:font typeface="Homemade Apple" panose="020B0604020202020204" charset="0"/>
      <p:regular r:id="rId54"/>
    </p:embeddedFont>
    <p:embeddedFont>
      <p:font typeface="Poppins" panose="020B0604020202020204" charset="0"/>
      <p:regular r:id="rId55"/>
      <p:bold r:id="rId56"/>
      <p:boldItalic r:id="rId57"/>
    </p:embeddedFont>
    <p:embeddedFont>
      <p:font typeface="Roboto" panose="020B0604020202020204" charset="0"/>
      <p:regular r:id="rId58"/>
      <p:bold r:id="rId59"/>
      <p:italic r:id="rId60"/>
      <p:boldItalic r:id="rId61"/>
    </p:embeddedFont>
    <p:embeddedFont>
      <p:font typeface="Unica One" panose="020B0604020202020204" charset="0"/>
      <p:regular r:id="rId6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15:guide id="1" orient="horz" pos="2148">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48"/>
      </p:cViewPr>
      <p:guideLst>
        <p:guide orient="horz" pos="2148"/>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font" Target="fonts/font9.fntdata"/><Relationship Id="rId55" Type="http://schemas.openxmlformats.org/officeDocument/2006/relationships/font" Target="fonts/font14.fntdata"/><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4.fntdata"/><Relationship Id="rId53" Type="http://schemas.openxmlformats.org/officeDocument/2006/relationships/font" Target="fonts/font12.fntdata"/><Relationship Id="rId58" Type="http://schemas.openxmlformats.org/officeDocument/2006/relationships/font" Target="fonts/font17.fntdata"/><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font" Target="fonts/font20.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2.fntdata"/><Relationship Id="rId48" Type="http://schemas.openxmlformats.org/officeDocument/2006/relationships/font" Target="fonts/font7.fntdata"/><Relationship Id="rId56" Type="http://schemas.openxmlformats.org/officeDocument/2006/relationships/font" Target="fonts/font15.fntdata"/><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10.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5.fntdata"/><Relationship Id="rId59" Type="http://schemas.openxmlformats.org/officeDocument/2006/relationships/font" Target="fonts/font18.fntdata"/><Relationship Id="rId20" Type="http://schemas.openxmlformats.org/officeDocument/2006/relationships/slide" Target="slides/slide19.xml"/><Relationship Id="rId41" Type="http://schemas.openxmlformats.org/officeDocument/2006/relationships/notesMaster" Target="notesMasters/notesMaster1.xml"/><Relationship Id="rId54" Type="http://schemas.openxmlformats.org/officeDocument/2006/relationships/font" Target="fonts/font13.fntdata"/><Relationship Id="rId62" Type="http://schemas.openxmlformats.org/officeDocument/2006/relationships/font" Target="fonts/font21.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8.fntdata"/><Relationship Id="rId57" Type="http://schemas.openxmlformats.org/officeDocument/2006/relationships/font" Target="fonts/font16.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3.fntdata"/><Relationship Id="rId52" Type="http://schemas.openxmlformats.org/officeDocument/2006/relationships/font" Target="fonts/font11.fntdata"/><Relationship Id="rId60" Type="http://schemas.openxmlformats.org/officeDocument/2006/relationships/font" Target="fonts/font19.fntdata"/><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L="914400" marR="0" lvl="1"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L="1371600" marR="0" lvl="2"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L="1828800" marR="0" lvl="3"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L="2286000" marR="0" lvl="4"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L="2743200" marR="0" lvl="5"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L="3200400" marR="0" lvl="6"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L="3657600" marR="0" lvl="7"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L="4114800" marR="0" lvl="8"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6" name="Google Shape;226;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4"/>
        <p:cNvGrpSpPr/>
        <p:nvPr/>
      </p:nvGrpSpPr>
      <p:grpSpPr>
        <a:xfrm>
          <a:off x="0" y="0"/>
          <a:ext cx="0" cy="0"/>
          <a:chOff x="0" y="0"/>
          <a:chExt cx="0" cy="0"/>
        </a:xfrm>
      </p:grpSpPr>
      <p:sp>
        <p:nvSpPr>
          <p:cNvPr id="775" name="Google Shape;775;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76" name="Google Shape;776;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4"/>
        <p:cNvGrpSpPr/>
        <p:nvPr/>
      </p:nvGrpSpPr>
      <p:grpSpPr>
        <a:xfrm>
          <a:off x="0" y="0"/>
          <a:ext cx="0" cy="0"/>
          <a:chOff x="0" y="0"/>
          <a:chExt cx="0" cy="0"/>
        </a:xfrm>
      </p:grpSpPr>
      <p:sp>
        <p:nvSpPr>
          <p:cNvPr id="855" name="Google Shape;85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56" name="Google Shape;856;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3"/>
        <p:cNvGrpSpPr/>
        <p:nvPr/>
      </p:nvGrpSpPr>
      <p:grpSpPr>
        <a:xfrm>
          <a:off x="0" y="0"/>
          <a:ext cx="0" cy="0"/>
          <a:chOff x="0" y="0"/>
          <a:chExt cx="0" cy="0"/>
        </a:xfrm>
      </p:grpSpPr>
      <p:sp>
        <p:nvSpPr>
          <p:cNvPr id="874" name="Google Shape;874;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75" name="Google Shape;875;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8"/>
        <p:cNvGrpSpPr/>
        <p:nvPr/>
      </p:nvGrpSpPr>
      <p:grpSpPr>
        <a:xfrm>
          <a:off x="0" y="0"/>
          <a:ext cx="0" cy="0"/>
          <a:chOff x="0" y="0"/>
          <a:chExt cx="0" cy="0"/>
        </a:xfrm>
      </p:grpSpPr>
      <p:sp>
        <p:nvSpPr>
          <p:cNvPr id="899" name="Google Shape;899;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00" name="Google Shape;900;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8"/>
        <p:cNvGrpSpPr/>
        <p:nvPr/>
      </p:nvGrpSpPr>
      <p:grpSpPr>
        <a:xfrm>
          <a:off x="0" y="0"/>
          <a:ext cx="0" cy="0"/>
          <a:chOff x="0" y="0"/>
          <a:chExt cx="0" cy="0"/>
        </a:xfrm>
      </p:grpSpPr>
      <p:sp>
        <p:nvSpPr>
          <p:cNvPr id="909" name="Google Shape;909;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0" name="Google Shape;910;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5"/>
        <p:cNvGrpSpPr/>
        <p:nvPr/>
      </p:nvGrpSpPr>
      <p:grpSpPr>
        <a:xfrm>
          <a:off x="0" y="0"/>
          <a:ext cx="0" cy="0"/>
          <a:chOff x="0" y="0"/>
          <a:chExt cx="0" cy="0"/>
        </a:xfrm>
      </p:grpSpPr>
      <p:sp>
        <p:nvSpPr>
          <p:cNvPr id="916" name="Google Shape;916;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7" name="Google Shape;917;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0"/>
        <p:cNvGrpSpPr/>
        <p:nvPr/>
      </p:nvGrpSpPr>
      <p:grpSpPr>
        <a:xfrm>
          <a:off x="0" y="0"/>
          <a:ext cx="0" cy="0"/>
          <a:chOff x="0" y="0"/>
          <a:chExt cx="0" cy="0"/>
        </a:xfrm>
      </p:grpSpPr>
      <p:sp>
        <p:nvSpPr>
          <p:cNvPr id="921" name="Google Shape;921;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22" name="Google Shape;922;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4"/>
        <p:cNvGrpSpPr/>
        <p:nvPr/>
      </p:nvGrpSpPr>
      <p:grpSpPr>
        <a:xfrm>
          <a:off x="0" y="0"/>
          <a:ext cx="0" cy="0"/>
          <a:chOff x="0" y="0"/>
          <a:chExt cx="0" cy="0"/>
        </a:xfrm>
      </p:grpSpPr>
      <p:sp>
        <p:nvSpPr>
          <p:cNvPr id="1335" name="Google Shape;1335;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36" name="Google Shape;1336;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9"/>
        <p:cNvGrpSpPr/>
        <p:nvPr/>
      </p:nvGrpSpPr>
      <p:grpSpPr>
        <a:xfrm>
          <a:off x="0" y="0"/>
          <a:ext cx="0" cy="0"/>
          <a:chOff x="0" y="0"/>
          <a:chExt cx="0" cy="0"/>
        </a:xfrm>
      </p:grpSpPr>
      <p:sp>
        <p:nvSpPr>
          <p:cNvPr id="1060" name="Google Shape;1060;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61" name="Google Shape;1061;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1"/>
        <p:cNvGrpSpPr/>
        <p:nvPr/>
      </p:nvGrpSpPr>
      <p:grpSpPr>
        <a:xfrm>
          <a:off x="0" y="0"/>
          <a:ext cx="0" cy="0"/>
          <a:chOff x="0" y="0"/>
          <a:chExt cx="0" cy="0"/>
        </a:xfrm>
      </p:grpSpPr>
      <p:sp>
        <p:nvSpPr>
          <p:cNvPr id="1502" name="Google Shape;1502;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03" name="Google Shape;1503;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3" name="Google Shape;603;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4"/>
        <p:cNvGrpSpPr/>
        <p:nvPr/>
      </p:nvGrpSpPr>
      <p:grpSpPr>
        <a:xfrm>
          <a:off x="0" y="0"/>
          <a:ext cx="0" cy="0"/>
          <a:chOff x="0" y="0"/>
          <a:chExt cx="0" cy="0"/>
        </a:xfrm>
      </p:grpSpPr>
      <p:sp>
        <p:nvSpPr>
          <p:cNvPr id="855" name="Google Shape;85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56" name="Google Shape;856;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4" name="Google Shape;294;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0"/>
        <p:cNvGrpSpPr/>
        <p:nvPr/>
      </p:nvGrpSpPr>
      <p:grpSpPr>
        <a:xfrm>
          <a:off x="0" y="0"/>
          <a:ext cx="0" cy="0"/>
          <a:chOff x="0" y="0"/>
          <a:chExt cx="0" cy="0"/>
        </a:xfrm>
      </p:grpSpPr>
      <p:sp>
        <p:nvSpPr>
          <p:cNvPr id="921" name="Google Shape;921;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22" name="Google Shape;922;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3"/>
        <p:cNvGrpSpPr/>
        <p:nvPr/>
      </p:nvGrpSpPr>
      <p:grpSpPr>
        <a:xfrm>
          <a:off x="0" y="0"/>
          <a:ext cx="0" cy="0"/>
          <a:chOff x="0" y="0"/>
          <a:chExt cx="0" cy="0"/>
        </a:xfrm>
      </p:grpSpPr>
      <p:sp>
        <p:nvSpPr>
          <p:cNvPr id="1814" name="Google Shape;1814;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15" name="Google Shape;1815;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4" name="Google Shape;234;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5" name="Google Shape;285;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4" name="Google Shape;294;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3" name="Google Shape;603;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3"/>
        <p:cNvGrpSpPr/>
        <p:nvPr/>
      </p:nvGrpSpPr>
      <p:grpSpPr>
        <a:xfrm>
          <a:off x="0" y="0"/>
          <a:ext cx="0" cy="0"/>
          <a:chOff x="0" y="0"/>
          <a:chExt cx="0" cy="0"/>
        </a:xfrm>
      </p:grpSpPr>
      <p:sp>
        <p:nvSpPr>
          <p:cNvPr id="614" name="Google Shape;61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5" name="Google Shape;615;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p:cNvGrpSpPr/>
        <p:nvPr/>
      </p:nvGrpSpPr>
      <p:grpSpPr>
        <a:xfrm>
          <a:off x="0" y="0"/>
          <a:ext cx="0" cy="0"/>
          <a:chOff x="0" y="0"/>
          <a:chExt cx="0" cy="0"/>
        </a:xfrm>
      </p:grpSpPr>
      <p:sp>
        <p:nvSpPr>
          <p:cNvPr id="622" name="Google Shape;622;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3" name="Google Shape;623;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6"/>
        <p:cNvGrpSpPr/>
        <p:nvPr/>
      </p:nvGrpSpPr>
      <p:grpSpPr>
        <a:xfrm>
          <a:off x="0" y="0"/>
          <a:ext cx="0" cy="0"/>
          <a:chOff x="0" y="0"/>
          <a:chExt cx="0" cy="0"/>
        </a:xfrm>
      </p:grpSpPr>
      <p:sp>
        <p:nvSpPr>
          <p:cNvPr id="767" name="Google Shape;76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68" name="Google Shape;768;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www.facebook.com/SlidesManiaSM/" TargetMode="External"/><Relationship Id="rId7" Type="http://schemas.openxmlformats.org/officeDocument/2006/relationships/hyperlink" Target="https://www.pinterest.com/slidesmania/" TargetMode="External"/><Relationship Id="rId2" Type="http://schemas.openxmlformats.org/officeDocument/2006/relationships/hyperlink" Target="https://slidesmania.com/questions-powerpoint-google-slides/can-i-use-these-templates/" TargetMode="External"/><Relationship Id="rId1" Type="http://schemas.openxmlformats.org/officeDocument/2006/relationships/slideMaster" Target="../slideMasters/slideMaster1.xml"/><Relationship Id="rId6" Type="http://schemas.openxmlformats.org/officeDocument/2006/relationships/image" Target="../media/image2.png"/><Relationship Id="rId11" Type="http://schemas.openxmlformats.org/officeDocument/2006/relationships/image" Target="../media/image5.png"/><Relationship Id="rId5" Type="http://schemas.openxmlformats.org/officeDocument/2006/relationships/hyperlink" Target="https://twitter.com/SlidesManiaSM/" TargetMode="External"/><Relationship Id="rId10" Type="http://schemas.openxmlformats.org/officeDocument/2006/relationships/image" Target="../media/image4.png"/><Relationship Id="rId4" Type="http://schemas.openxmlformats.org/officeDocument/2006/relationships/image" Target="../media/image1.png"/><Relationship Id="rId9" Type="http://schemas.openxmlformats.org/officeDocument/2006/relationships/hyperlink" Target="https://www.instagram.com/slidesmania/" TargetMode="Externa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001 Title">
  <p:cSld name="CUSTOM">
    <p:spTree>
      <p:nvGrpSpPr>
        <p:cNvPr id="1" name="Shape 10"/>
        <p:cNvGrpSpPr/>
        <p:nvPr/>
      </p:nvGrpSpPr>
      <p:grpSpPr>
        <a:xfrm>
          <a:off x="0" y="0"/>
          <a:ext cx="0" cy="0"/>
          <a:chOff x="0" y="0"/>
          <a:chExt cx="0" cy="0"/>
        </a:xfrm>
      </p:grpSpPr>
      <p:sp>
        <p:nvSpPr>
          <p:cNvPr id="11" name="Google Shape;11;p2"/>
          <p:cNvSpPr/>
          <p:nvPr/>
        </p:nvSpPr>
        <p:spPr>
          <a:xfrm>
            <a:off x="254650" y="4968825"/>
            <a:ext cx="8859442" cy="1234246"/>
          </a:xfrm>
          <a:custGeom>
            <a:avLst/>
            <a:gdLst/>
            <a:ahLst/>
            <a:cxnLst/>
            <a:rect l="l" t="t" r="r" b="b"/>
            <a:pathLst>
              <a:path w="7687151" h="1041558" extrusionOk="0">
                <a:moveTo>
                  <a:pt x="7686675" y="902303"/>
                </a:moveTo>
                <a:cubicBezTo>
                  <a:pt x="7563898" y="916781"/>
                  <a:pt x="7555230" y="915257"/>
                  <a:pt x="7535133" y="795338"/>
                </a:cubicBezTo>
                <a:cubicBezTo>
                  <a:pt x="7511225" y="653034"/>
                  <a:pt x="7497509" y="509111"/>
                  <a:pt x="7479506" y="365855"/>
                </a:cubicBezTo>
                <a:cubicBezTo>
                  <a:pt x="7477506" y="350234"/>
                  <a:pt x="7476744" y="334423"/>
                  <a:pt x="7468172" y="318516"/>
                </a:cubicBezTo>
                <a:cubicBezTo>
                  <a:pt x="7458266" y="437579"/>
                  <a:pt x="7449408" y="556641"/>
                  <a:pt x="7438263" y="675513"/>
                </a:cubicBezTo>
                <a:cubicBezTo>
                  <a:pt x="7428167" y="782955"/>
                  <a:pt x="7416260" y="890207"/>
                  <a:pt x="7403306" y="997268"/>
                </a:cubicBezTo>
                <a:cubicBezTo>
                  <a:pt x="7401497" y="1012508"/>
                  <a:pt x="7388828" y="1026414"/>
                  <a:pt x="7381208" y="1040987"/>
                </a:cubicBezTo>
                <a:cubicBezTo>
                  <a:pt x="7367588" y="1029557"/>
                  <a:pt x="7350919" y="1020223"/>
                  <a:pt x="7341013" y="1006221"/>
                </a:cubicBezTo>
                <a:cubicBezTo>
                  <a:pt x="7321963" y="979075"/>
                  <a:pt x="7308247" y="948119"/>
                  <a:pt x="7289483" y="920687"/>
                </a:cubicBezTo>
                <a:cubicBezTo>
                  <a:pt x="7249573" y="862298"/>
                  <a:pt x="7223189" y="856012"/>
                  <a:pt x="7155656" y="878396"/>
                </a:cubicBezTo>
                <a:cubicBezTo>
                  <a:pt x="7102411" y="895922"/>
                  <a:pt x="7048405" y="912209"/>
                  <a:pt x="6993636" y="923449"/>
                </a:cubicBezTo>
                <a:cubicBezTo>
                  <a:pt x="6975539" y="927164"/>
                  <a:pt x="6951821" y="917162"/>
                  <a:pt x="6934391" y="906971"/>
                </a:cubicBezTo>
                <a:cubicBezTo>
                  <a:pt x="6912769" y="894398"/>
                  <a:pt x="6895910" y="874014"/>
                  <a:pt x="6875431" y="859155"/>
                </a:cubicBezTo>
                <a:cubicBezTo>
                  <a:pt x="6776371" y="787432"/>
                  <a:pt x="6705505" y="785146"/>
                  <a:pt x="6605874" y="855917"/>
                </a:cubicBezTo>
                <a:cubicBezTo>
                  <a:pt x="6561011" y="887730"/>
                  <a:pt x="6514719" y="904018"/>
                  <a:pt x="6459855" y="902399"/>
                </a:cubicBezTo>
                <a:cubicBezTo>
                  <a:pt x="6412326" y="901065"/>
                  <a:pt x="6364701" y="904970"/>
                  <a:pt x="6317076" y="906780"/>
                </a:cubicBezTo>
                <a:cubicBezTo>
                  <a:pt x="6249639" y="909257"/>
                  <a:pt x="6236303" y="902303"/>
                  <a:pt x="6222873" y="835152"/>
                </a:cubicBezTo>
                <a:cubicBezTo>
                  <a:pt x="6205728" y="749713"/>
                  <a:pt x="6192203" y="663321"/>
                  <a:pt x="6180963" y="576834"/>
                </a:cubicBezTo>
                <a:cubicBezTo>
                  <a:pt x="6169438" y="487775"/>
                  <a:pt x="6162675" y="398145"/>
                  <a:pt x="6149150" y="309467"/>
                </a:cubicBezTo>
                <a:cubicBezTo>
                  <a:pt x="6131528" y="509873"/>
                  <a:pt x="6114193" y="710374"/>
                  <a:pt x="6096000" y="910685"/>
                </a:cubicBezTo>
                <a:cubicBezTo>
                  <a:pt x="6092857" y="945356"/>
                  <a:pt x="6087142" y="979932"/>
                  <a:pt x="6080570" y="1014222"/>
                </a:cubicBezTo>
                <a:cubicBezTo>
                  <a:pt x="6078665" y="1023842"/>
                  <a:pt x="6069520" y="1038987"/>
                  <a:pt x="6063234" y="1039273"/>
                </a:cubicBezTo>
                <a:cubicBezTo>
                  <a:pt x="6052852" y="1039654"/>
                  <a:pt x="6038088" y="1032701"/>
                  <a:pt x="6032278" y="1024033"/>
                </a:cubicBezTo>
                <a:cubicBezTo>
                  <a:pt x="6010180" y="991172"/>
                  <a:pt x="5992178" y="955548"/>
                  <a:pt x="5970175" y="922687"/>
                </a:cubicBezTo>
                <a:cubicBezTo>
                  <a:pt x="5929408" y="861727"/>
                  <a:pt x="5903214" y="855726"/>
                  <a:pt x="5833015" y="879348"/>
                </a:cubicBezTo>
                <a:cubicBezTo>
                  <a:pt x="5781485" y="896779"/>
                  <a:pt x="5728907" y="912495"/>
                  <a:pt x="5675567" y="922687"/>
                </a:cubicBezTo>
                <a:cubicBezTo>
                  <a:pt x="5656040" y="926401"/>
                  <a:pt x="5631085" y="915734"/>
                  <a:pt x="5612226" y="905161"/>
                </a:cubicBezTo>
                <a:cubicBezTo>
                  <a:pt x="5590413" y="892969"/>
                  <a:pt x="5573459" y="872490"/>
                  <a:pt x="5552980" y="857631"/>
                </a:cubicBezTo>
                <a:cubicBezTo>
                  <a:pt x="5456206" y="787718"/>
                  <a:pt x="5384483" y="785527"/>
                  <a:pt x="5287423" y="854678"/>
                </a:cubicBezTo>
                <a:cubicBezTo>
                  <a:pt x="5241322" y="887540"/>
                  <a:pt x="5193602" y="904208"/>
                  <a:pt x="5137023" y="902494"/>
                </a:cubicBezTo>
                <a:cubicBezTo>
                  <a:pt x="5086350" y="900970"/>
                  <a:pt x="5035296" y="902970"/>
                  <a:pt x="4984814" y="908114"/>
                </a:cubicBezTo>
                <a:cubicBezTo>
                  <a:pt x="4939094" y="912781"/>
                  <a:pt x="4914710" y="893159"/>
                  <a:pt x="4907376" y="851154"/>
                </a:cubicBezTo>
                <a:cubicBezTo>
                  <a:pt x="4890040" y="751237"/>
                  <a:pt x="4872895" y="651129"/>
                  <a:pt x="4858703" y="550736"/>
                </a:cubicBezTo>
                <a:cubicBezTo>
                  <a:pt x="4848321" y="477012"/>
                  <a:pt x="4842701" y="402527"/>
                  <a:pt x="4828604" y="327470"/>
                </a:cubicBezTo>
                <a:cubicBezTo>
                  <a:pt x="4826032" y="348329"/>
                  <a:pt x="4822889" y="369189"/>
                  <a:pt x="4821079" y="390144"/>
                </a:cubicBezTo>
                <a:cubicBezTo>
                  <a:pt x="4805077" y="573596"/>
                  <a:pt x="4789456" y="757047"/>
                  <a:pt x="4773073" y="940403"/>
                </a:cubicBezTo>
                <a:cubicBezTo>
                  <a:pt x="4770978" y="964025"/>
                  <a:pt x="4766882" y="987743"/>
                  <a:pt x="4760786" y="1010698"/>
                </a:cubicBezTo>
                <a:cubicBezTo>
                  <a:pt x="4757833" y="1021747"/>
                  <a:pt x="4747165" y="1039749"/>
                  <a:pt x="4741450" y="1039178"/>
                </a:cubicBezTo>
                <a:cubicBezTo>
                  <a:pt x="4729544" y="1038035"/>
                  <a:pt x="4714780" y="1029272"/>
                  <a:pt x="4707922" y="1019080"/>
                </a:cubicBezTo>
                <a:cubicBezTo>
                  <a:pt x="4688396" y="990219"/>
                  <a:pt x="4673346" y="958406"/>
                  <a:pt x="4654582" y="929069"/>
                </a:cubicBezTo>
                <a:cubicBezTo>
                  <a:pt x="4611148" y="861441"/>
                  <a:pt x="4582668" y="854297"/>
                  <a:pt x="4506659" y="881539"/>
                </a:cubicBezTo>
                <a:cubicBezTo>
                  <a:pt x="4459986" y="898303"/>
                  <a:pt x="4410647" y="907542"/>
                  <a:pt x="4363403" y="923068"/>
                </a:cubicBezTo>
                <a:cubicBezTo>
                  <a:pt x="4329303" y="934212"/>
                  <a:pt x="4307205" y="920115"/>
                  <a:pt x="4282440" y="899351"/>
                </a:cubicBezTo>
                <a:cubicBezTo>
                  <a:pt x="4249865" y="872014"/>
                  <a:pt x="4215194" y="845820"/>
                  <a:pt x="4177760" y="825913"/>
                </a:cubicBezTo>
                <a:cubicBezTo>
                  <a:pt x="4117467" y="793718"/>
                  <a:pt x="4052221" y="791528"/>
                  <a:pt x="3997833" y="835152"/>
                </a:cubicBezTo>
                <a:cubicBezTo>
                  <a:pt x="3927348" y="891731"/>
                  <a:pt x="3849338" y="908685"/>
                  <a:pt x="3762566" y="904018"/>
                </a:cubicBezTo>
                <a:cubicBezTo>
                  <a:pt x="3734181" y="902494"/>
                  <a:pt x="3705511" y="905732"/>
                  <a:pt x="3676936" y="906780"/>
                </a:cubicBezTo>
                <a:cubicBezTo>
                  <a:pt x="3608356" y="909447"/>
                  <a:pt x="3594449" y="904208"/>
                  <a:pt x="3583020" y="835628"/>
                </a:cubicBezTo>
                <a:cubicBezTo>
                  <a:pt x="3559588" y="694849"/>
                  <a:pt x="3542633" y="553022"/>
                  <a:pt x="3523679" y="411575"/>
                </a:cubicBezTo>
                <a:cubicBezTo>
                  <a:pt x="3519107" y="377285"/>
                  <a:pt x="3516916" y="342614"/>
                  <a:pt x="3507296" y="308420"/>
                </a:cubicBezTo>
                <a:cubicBezTo>
                  <a:pt x="3494246" y="472726"/>
                  <a:pt x="3481769" y="637127"/>
                  <a:pt x="3467767" y="801434"/>
                </a:cubicBezTo>
                <a:cubicBezTo>
                  <a:pt x="3462623" y="861536"/>
                  <a:pt x="3455575" y="921544"/>
                  <a:pt x="3445764" y="980980"/>
                </a:cubicBezTo>
                <a:cubicBezTo>
                  <a:pt x="3442240" y="1002125"/>
                  <a:pt x="3428143" y="1021461"/>
                  <a:pt x="3418808" y="1041559"/>
                </a:cubicBezTo>
                <a:cubicBezTo>
                  <a:pt x="3402902" y="1025366"/>
                  <a:pt x="3385090" y="1010603"/>
                  <a:pt x="3371564" y="992600"/>
                </a:cubicBezTo>
                <a:cubicBezTo>
                  <a:pt x="3357372" y="973741"/>
                  <a:pt x="3348228" y="951167"/>
                  <a:pt x="3335179" y="931259"/>
                </a:cubicBezTo>
                <a:cubicBezTo>
                  <a:pt x="3288316" y="859822"/>
                  <a:pt x="3262789" y="853631"/>
                  <a:pt x="3184112" y="882301"/>
                </a:cubicBezTo>
                <a:cubicBezTo>
                  <a:pt x="3136011" y="899827"/>
                  <a:pt x="3086100" y="914019"/>
                  <a:pt x="3035808" y="922401"/>
                </a:cubicBezTo>
                <a:cubicBezTo>
                  <a:pt x="3014948" y="925925"/>
                  <a:pt x="2989326" y="913448"/>
                  <a:pt x="2968752" y="902684"/>
                </a:cubicBezTo>
                <a:cubicBezTo>
                  <a:pt x="2949512" y="892588"/>
                  <a:pt x="2934938" y="874109"/>
                  <a:pt x="2917031" y="861060"/>
                </a:cubicBezTo>
                <a:cubicBezTo>
                  <a:pt x="2815876" y="787051"/>
                  <a:pt x="2745867" y="784765"/>
                  <a:pt x="2643569" y="856869"/>
                </a:cubicBezTo>
                <a:cubicBezTo>
                  <a:pt x="2600039" y="887540"/>
                  <a:pt x="2555462" y="903732"/>
                  <a:pt x="2502122" y="902494"/>
                </a:cubicBezTo>
                <a:cubicBezTo>
                  <a:pt x="2451449" y="901256"/>
                  <a:pt x="2400205" y="901922"/>
                  <a:pt x="2350008" y="908209"/>
                </a:cubicBezTo>
                <a:cubicBezTo>
                  <a:pt x="2296859" y="914781"/>
                  <a:pt x="2272570" y="890778"/>
                  <a:pt x="2264569" y="843058"/>
                </a:cubicBezTo>
                <a:cubicBezTo>
                  <a:pt x="2248853" y="749237"/>
                  <a:pt x="2232374" y="655511"/>
                  <a:pt x="2219325" y="561308"/>
                </a:cubicBezTo>
                <a:cubicBezTo>
                  <a:pt x="2208752" y="484727"/>
                  <a:pt x="2202656" y="407575"/>
                  <a:pt x="2185797" y="330518"/>
                </a:cubicBezTo>
                <a:cubicBezTo>
                  <a:pt x="2177891" y="428625"/>
                  <a:pt x="2171033" y="526828"/>
                  <a:pt x="2161985" y="624840"/>
                </a:cubicBezTo>
                <a:cubicBezTo>
                  <a:pt x="2150650" y="746474"/>
                  <a:pt x="2138363" y="868109"/>
                  <a:pt x="2124266" y="989457"/>
                </a:cubicBezTo>
                <a:cubicBezTo>
                  <a:pt x="2122170" y="1007555"/>
                  <a:pt x="2107787" y="1024223"/>
                  <a:pt x="2099120" y="1041559"/>
                </a:cubicBezTo>
                <a:cubicBezTo>
                  <a:pt x="2084832" y="1028224"/>
                  <a:pt x="2067973" y="1016699"/>
                  <a:pt x="2056829" y="1001173"/>
                </a:cubicBezTo>
                <a:cubicBezTo>
                  <a:pt x="2039398" y="976789"/>
                  <a:pt x="2026920" y="948785"/>
                  <a:pt x="2010347" y="923639"/>
                </a:cubicBezTo>
                <a:cubicBezTo>
                  <a:pt x="1970056" y="862774"/>
                  <a:pt x="1942719" y="855726"/>
                  <a:pt x="1873377" y="878872"/>
                </a:cubicBezTo>
                <a:cubicBezTo>
                  <a:pt x="1821752" y="896112"/>
                  <a:pt x="1769364" y="912590"/>
                  <a:pt x="1715929" y="922306"/>
                </a:cubicBezTo>
                <a:cubicBezTo>
                  <a:pt x="1695164" y="926116"/>
                  <a:pt x="1668304" y="914781"/>
                  <a:pt x="1648682" y="902970"/>
                </a:cubicBezTo>
                <a:cubicBezTo>
                  <a:pt x="1614964" y="882682"/>
                  <a:pt x="1586579" y="853440"/>
                  <a:pt x="1552670" y="833438"/>
                </a:cubicBezTo>
                <a:cubicBezTo>
                  <a:pt x="1481804" y="791718"/>
                  <a:pt x="1409033" y="791528"/>
                  <a:pt x="1343311" y="843344"/>
                </a:cubicBezTo>
                <a:cubicBezTo>
                  <a:pt x="1286542" y="888206"/>
                  <a:pt x="1224820" y="906971"/>
                  <a:pt x="1153478" y="903256"/>
                </a:cubicBezTo>
                <a:cubicBezTo>
                  <a:pt x="1113949" y="901256"/>
                  <a:pt x="1074230" y="905351"/>
                  <a:pt x="1034510" y="906780"/>
                </a:cubicBezTo>
                <a:cubicBezTo>
                  <a:pt x="967740" y="909257"/>
                  <a:pt x="956786" y="905256"/>
                  <a:pt x="943356" y="838391"/>
                </a:cubicBezTo>
                <a:cubicBezTo>
                  <a:pt x="923925" y="740378"/>
                  <a:pt x="909447" y="641318"/>
                  <a:pt x="896207" y="542354"/>
                </a:cubicBezTo>
                <a:cubicBezTo>
                  <a:pt x="885920" y="465392"/>
                  <a:pt x="880682" y="387858"/>
                  <a:pt x="866680" y="310229"/>
                </a:cubicBezTo>
                <a:cubicBezTo>
                  <a:pt x="856964" y="433292"/>
                  <a:pt x="848487" y="556451"/>
                  <a:pt x="837248" y="679323"/>
                </a:cubicBezTo>
                <a:cubicBezTo>
                  <a:pt x="827532" y="785146"/>
                  <a:pt x="815340" y="890873"/>
                  <a:pt x="802386" y="996410"/>
                </a:cubicBezTo>
                <a:cubicBezTo>
                  <a:pt x="800481" y="1011841"/>
                  <a:pt x="788384" y="1026128"/>
                  <a:pt x="781050" y="1040892"/>
                </a:cubicBezTo>
                <a:cubicBezTo>
                  <a:pt x="767239" y="1029843"/>
                  <a:pt x="750380" y="1020985"/>
                  <a:pt x="740378" y="1007174"/>
                </a:cubicBezTo>
                <a:cubicBezTo>
                  <a:pt x="722757" y="982885"/>
                  <a:pt x="710470" y="954881"/>
                  <a:pt x="693992" y="929640"/>
                </a:cubicBezTo>
                <a:cubicBezTo>
                  <a:pt x="648653" y="860393"/>
                  <a:pt x="620649" y="853916"/>
                  <a:pt x="541877" y="882682"/>
                </a:cubicBezTo>
                <a:cubicBezTo>
                  <a:pt x="493776" y="900208"/>
                  <a:pt x="443675" y="913543"/>
                  <a:pt x="393478" y="923163"/>
                </a:cubicBezTo>
                <a:cubicBezTo>
                  <a:pt x="374999" y="926687"/>
                  <a:pt x="353092" y="915257"/>
                  <a:pt x="333661" y="908209"/>
                </a:cubicBezTo>
                <a:cubicBezTo>
                  <a:pt x="325374" y="905256"/>
                  <a:pt x="319564" y="895731"/>
                  <a:pt x="312230" y="889635"/>
                </a:cubicBezTo>
                <a:cubicBezTo>
                  <a:pt x="222218" y="815340"/>
                  <a:pt x="139637" y="759333"/>
                  <a:pt x="0" y="854678"/>
                </a:cubicBezTo>
                <a:cubicBezTo>
                  <a:pt x="0" y="842010"/>
                  <a:pt x="0" y="829247"/>
                  <a:pt x="0" y="816578"/>
                </a:cubicBezTo>
                <a:cubicBezTo>
                  <a:pt x="128302" y="749141"/>
                  <a:pt x="212979" y="758095"/>
                  <a:pt x="327374" y="862013"/>
                </a:cubicBezTo>
                <a:cubicBezTo>
                  <a:pt x="374809" y="905161"/>
                  <a:pt x="421386" y="894493"/>
                  <a:pt x="470916" y="880586"/>
                </a:cubicBezTo>
                <a:cubicBezTo>
                  <a:pt x="496634" y="873443"/>
                  <a:pt x="519875" y="857917"/>
                  <a:pt x="545116" y="848678"/>
                </a:cubicBezTo>
                <a:cubicBezTo>
                  <a:pt x="626555" y="818674"/>
                  <a:pt x="667226" y="832104"/>
                  <a:pt x="715518" y="904113"/>
                </a:cubicBezTo>
                <a:cubicBezTo>
                  <a:pt x="732187" y="928973"/>
                  <a:pt x="747332" y="954881"/>
                  <a:pt x="769239" y="980313"/>
                </a:cubicBezTo>
                <a:cubicBezTo>
                  <a:pt x="815245" y="655320"/>
                  <a:pt x="828389" y="327374"/>
                  <a:pt x="855917" y="953"/>
                </a:cubicBezTo>
                <a:cubicBezTo>
                  <a:pt x="862679" y="667"/>
                  <a:pt x="869347" y="381"/>
                  <a:pt x="876110" y="95"/>
                </a:cubicBezTo>
                <a:cubicBezTo>
                  <a:pt x="879538" y="16669"/>
                  <a:pt x="884396" y="33052"/>
                  <a:pt x="886206" y="49816"/>
                </a:cubicBezTo>
                <a:cubicBezTo>
                  <a:pt x="911257" y="289655"/>
                  <a:pt x="933831" y="529781"/>
                  <a:pt x="961358" y="769334"/>
                </a:cubicBezTo>
                <a:cubicBezTo>
                  <a:pt x="973741" y="876681"/>
                  <a:pt x="978122" y="876300"/>
                  <a:pt x="1083374" y="873157"/>
                </a:cubicBezTo>
                <a:cubicBezTo>
                  <a:pt x="1119854" y="872109"/>
                  <a:pt x="1157097" y="874395"/>
                  <a:pt x="1192625" y="867823"/>
                </a:cubicBezTo>
                <a:cubicBezTo>
                  <a:pt x="1228725" y="861155"/>
                  <a:pt x="1268635" y="853249"/>
                  <a:pt x="1297400" y="832580"/>
                </a:cubicBezTo>
                <a:cubicBezTo>
                  <a:pt x="1413034" y="749713"/>
                  <a:pt x="1508760" y="744284"/>
                  <a:pt x="1633347" y="850964"/>
                </a:cubicBezTo>
                <a:cubicBezTo>
                  <a:pt x="1694879" y="903637"/>
                  <a:pt x="1749552" y="900494"/>
                  <a:pt x="1813655" y="870490"/>
                </a:cubicBezTo>
                <a:cubicBezTo>
                  <a:pt x="1947958" y="807434"/>
                  <a:pt x="1989582" y="820674"/>
                  <a:pt x="2063782" y="949452"/>
                </a:cubicBezTo>
                <a:cubicBezTo>
                  <a:pt x="2069973" y="960215"/>
                  <a:pt x="2076831" y="970598"/>
                  <a:pt x="2091690" y="994601"/>
                </a:cubicBezTo>
                <a:cubicBezTo>
                  <a:pt x="2137410" y="655987"/>
                  <a:pt x="2146745" y="327470"/>
                  <a:pt x="2176939" y="1238"/>
                </a:cubicBezTo>
                <a:cubicBezTo>
                  <a:pt x="2183987" y="953"/>
                  <a:pt x="2190941" y="572"/>
                  <a:pt x="2197989" y="286"/>
                </a:cubicBezTo>
                <a:cubicBezTo>
                  <a:pt x="2201609" y="20384"/>
                  <a:pt x="2206466" y="40386"/>
                  <a:pt x="2208467" y="60674"/>
                </a:cubicBezTo>
                <a:cubicBezTo>
                  <a:pt x="2231327" y="289560"/>
                  <a:pt x="2251710" y="518732"/>
                  <a:pt x="2277047" y="747427"/>
                </a:cubicBezTo>
                <a:cubicBezTo>
                  <a:pt x="2291429" y="877443"/>
                  <a:pt x="2294954" y="874300"/>
                  <a:pt x="2424684" y="873538"/>
                </a:cubicBezTo>
                <a:cubicBezTo>
                  <a:pt x="2513933" y="872966"/>
                  <a:pt x="2594515" y="860203"/>
                  <a:pt x="2669477" y="803529"/>
                </a:cubicBezTo>
                <a:cubicBezTo>
                  <a:pt x="2740343" y="749999"/>
                  <a:pt x="2820162" y="765620"/>
                  <a:pt x="2893695" y="808101"/>
                </a:cubicBezTo>
                <a:cubicBezTo>
                  <a:pt x="2919603" y="823055"/>
                  <a:pt x="2946845" y="839057"/>
                  <a:pt x="2966752" y="860679"/>
                </a:cubicBezTo>
                <a:cubicBezTo>
                  <a:pt x="3011996" y="909828"/>
                  <a:pt x="3064955" y="900589"/>
                  <a:pt x="3114008" y="879253"/>
                </a:cubicBezTo>
                <a:cubicBezTo>
                  <a:pt x="3279267" y="807339"/>
                  <a:pt x="3299841" y="812006"/>
                  <a:pt x="3392615" y="963454"/>
                </a:cubicBezTo>
                <a:cubicBezTo>
                  <a:pt x="3396520" y="969836"/>
                  <a:pt x="3401282" y="975646"/>
                  <a:pt x="3405664" y="981742"/>
                </a:cubicBezTo>
                <a:cubicBezTo>
                  <a:pt x="3410522" y="981647"/>
                  <a:pt x="3415379" y="981456"/>
                  <a:pt x="3420237" y="981361"/>
                </a:cubicBezTo>
                <a:cubicBezTo>
                  <a:pt x="3446050" y="654749"/>
                  <a:pt x="3471863" y="328041"/>
                  <a:pt x="3497675" y="1429"/>
                </a:cubicBezTo>
                <a:cubicBezTo>
                  <a:pt x="3503676" y="953"/>
                  <a:pt x="3509772" y="476"/>
                  <a:pt x="3515773" y="0"/>
                </a:cubicBezTo>
                <a:cubicBezTo>
                  <a:pt x="3519488" y="16288"/>
                  <a:pt x="3525012" y="32385"/>
                  <a:pt x="3526727" y="48863"/>
                </a:cubicBezTo>
                <a:cubicBezTo>
                  <a:pt x="3551206" y="285560"/>
                  <a:pt x="3573018" y="522542"/>
                  <a:pt x="3600260" y="758952"/>
                </a:cubicBezTo>
                <a:cubicBezTo>
                  <a:pt x="3613880" y="877253"/>
                  <a:pt x="3618262" y="876776"/>
                  <a:pt x="3737324" y="872681"/>
                </a:cubicBezTo>
                <a:cubicBezTo>
                  <a:pt x="3770662" y="871538"/>
                  <a:pt x="3804571" y="873728"/>
                  <a:pt x="3837051" y="867823"/>
                </a:cubicBezTo>
                <a:cubicBezTo>
                  <a:pt x="3870198" y="861822"/>
                  <a:pt x="3907060" y="854869"/>
                  <a:pt x="3933254" y="835819"/>
                </a:cubicBezTo>
                <a:cubicBezTo>
                  <a:pt x="4048792" y="752094"/>
                  <a:pt x="4144328" y="738283"/>
                  <a:pt x="4284536" y="859250"/>
                </a:cubicBezTo>
                <a:cubicBezTo>
                  <a:pt x="4335399" y="903161"/>
                  <a:pt x="4384929" y="901256"/>
                  <a:pt x="4435983" y="878396"/>
                </a:cubicBezTo>
                <a:cubicBezTo>
                  <a:pt x="4597051" y="806196"/>
                  <a:pt x="4620768" y="812292"/>
                  <a:pt x="4713542" y="965264"/>
                </a:cubicBezTo>
                <a:cubicBezTo>
                  <a:pt x="4717352" y="971455"/>
                  <a:pt x="4722400" y="976979"/>
                  <a:pt x="4726781" y="982790"/>
                </a:cubicBezTo>
                <a:cubicBezTo>
                  <a:pt x="4731354" y="982409"/>
                  <a:pt x="4735925" y="982028"/>
                  <a:pt x="4740498" y="981647"/>
                </a:cubicBezTo>
                <a:cubicBezTo>
                  <a:pt x="4766310" y="655130"/>
                  <a:pt x="4792123" y="328517"/>
                  <a:pt x="4818031" y="2000"/>
                </a:cubicBezTo>
                <a:cubicBezTo>
                  <a:pt x="4823937" y="1524"/>
                  <a:pt x="4829842" y="1143"/>
                  <a:pt x="4835748" y="667"/>
                </a:cubicBezTo>
                <a:cubicBezTo>
                  <a:pt x="4839748" y="15335"/>
                  <a:pt x="4846034" y="29813"/>
                  <a:pt x="4847463" y="44672"/>
                </a:cubicBezTo>
                <a:cubicBezTo>
                  <a:pt x="4866990" y="251651"/>
                  <a:pt x="4885087" y="458724"/>
                  <a:pt x="4905661" y="665512"/>
                </a:cubicBezTo>
                <a:cubicBezTo>
                  <a:pt x="4910995" y="719042"/>
                  <a:pt x="4924425" y="771620"/>
                  <a:pt x="4932903" y="824865"/>
                </a:cubicBezTo>
                <a:cubicBezTo>
                  <a:pt x="4938903" y="862298"/>
                  <a:pt x="4956239" y="879634"/>
                  <a:pt x="4997006" y="875062"/>
                </a:cubicBezTo>
                <a:cubicBezTo>
                  <a:pt x="5039487" y="870299"/>
                  <a:pt x="5082635" y="869347"/>
                  <a:pt x="5125403" y="870680"/>
                </a:cubicBezTo>
                <a:cubicBezTo>
                  <a:pt x="5183315" y="872585"/>
                  <a:pt x="5233321" y="857536"/>
                  <a:pt x="5279708" y="821341"/>
                </a:cubicBezTo>
                <a:cubicBezTo>
                  <a:pt x="5369148" y="751427"/>
                  <a:pt x="5461730" y="758857"/>
                  <a:pt x="5553266" y="819055"/>
                </a:cubicBezTo>
                <a:cubicBezTo>
                  <a:pt x="5573078" y="832104"/>
                  <a:pt x="5594223" y="844868"/>
                  <a:pt x="5609939" y="862203"/>
                </a:cubicBezTo>
                <a:cubicBezTo>
                  <a:pt x="5653278" y="910114"/>
                  <a:pt x="5703475" y="894302"/>
                  <a:pt x="5753100" y="880586"/>
                </a:cubicBezTo>
                <a:cubicBezTo>
                  <a:pt x="5775770" y="874300"/>
                  <a:pt x="5796249" y="860679"/>
                  <a:pt x="5818442" y="852202"/>
                </a:cubicBezTo>
                <a:cubicBezTo>
                  <a:pt x="5909977" y="817245"/>
                  <a:pt x="5950839" y="830771"/>
                  <a:pt x="6002845" y="912495"/>
                </a:cubicBezTo>
                <a:cubicBezTo>
                  <a:pt x="6017133" y="935069"/>
                  <a:pt x="6030754" y="958024"/>
                  <a:pt x="6050376" y="980599"/>
                </a:cubicBezTo>
                <a:cubicBezTo>
                  <a:pt x="6097905" y="655511"/>
                  <a:pt x="6108287" y="327184"/>
                  <a:pt x="6138482" y="953"/>
                </a:cubicBezTo>
                <a:cubicBezTo>
                  <a:pt x="6145340" y="857"/>
                  <a:pt x="6152198" y="667"/>
                  <a:pt x="6159056" y="572"/>
                </a:cubicBezTo>
                <a:cubicBezTo>
                  <a:pt x="6162675" y="20860"/>
                  <a:pt x="6167628" y="40958"/>
                  <a:pt x="6169533" y="61341"/>
                </a:cubicBezTo>
                <a:cubicBezTo>
                  <a:pt x="6189536" y="271463"/>
                  <a:pt x="6208110" y="481679"/>
                  <a:pt x="6229255" y="691706"/>
                </a:cubicBezTo>
                <a:cubicBezTo>
                  <a:pt x="6234113" y="740474"/>
                  <a:pt x="6247353" y="788289"/>
                  <a:pt x="6256306" y="836676"/>
                </a:cubicBezTo>
                <a:cubicBezTo>
                  <a:pt x="6261354" y="864203"/>
                  <a:pt x="6274880" y="877062"/>
                  <a:pt x="6305074" y="875157"/>
                </a:cubicBezTo>
                <a:cubicBezTo>
                  <a:pt x="6370035" y="871157"/>
                  <a:pt x="6435376" y="872681"/>
                  <a:pt x="6500051" y="866680"/>
                </a:cubicBezTo>
                <a:cubicBezTo>
                  <a:pt x="6525197" y="864394"/>
                  <a:pt x="6552248" y="852297"/>
                  <a:pt x="6572917" y="837152"/>
                </a:cubicBezTo>
                <a:cubicBezTo>
                  <a:pt x="6687693" y="753047"/>
                  <a:pt x="6781800" y="735425"/>
                  <a:pt x="6927723" y="861060"/>
                </a:cubicBezTo>
                <a:cubicBezTo>
                  <a:pt x="6976872" y="903446"/>
                  <a:pt x="7026211" y="900970"/>
                  <a:pt x="7075456" y="879158"/>
                </a:cubicBezTo>
                <a:cubicBezTo>
                  <a:pt x="7240239" y="806291"/>
                  <a:pt x="7265480" y="812768"/>
                  <a:pt x="7355586" y="968121"/>
                </a:cubicBezTo>
                <a:cubicBezTo>
                  <a:pt x="7358634" y="973265"/>
                  <a:pt x="7362825" y="977741"/>
                  <a:pt x="7366540" y="982599"/>
                </a:cubicBezTo>
                <a:cubicBezTo>
                  <a:pt x="7371398" y="982599"/>
                  <a:pt x="7376255" y="982504"/>
                  <a:pt x="7381113" y="982504"/>
                </a:cubicBezTo>
                <a:cubicBezTo>
                  <a:pt x="7407021" y="655415"/>
                  <a:pt x="7432929" y="328327"/>
                  <a:pt x="7458837" y="1143"/>
                </a:cubicBezTo>
                <a:cubicBezTo>
                  <a:pt x="7465314" y="1048"/>
                  <a:pt x="7471791" y="953"/>
                  <a:pt x="7478268" y="857"/>
                </a:cubicBezTo>
                <a:cubicBezTo>
                  <a:pt x="7481507" y="17717"/>
                  <a:pt x="7486174" y="34481"/>
                  <a:pt x="7487793" y="51530"/>
                </a:cubicBezTo>
                <a:cubicBezTo>
                  <a:pt x="7510463" y="277273"/>
                  <a:pt x="7532656" y="503111"/>
                  <a:pt x="7555040" y="728853"/>
                </a:cubicBezTo>
                <a:cubicBezTo>
                  <a:pt x="7556278" y="741426"/>
                  <a:pt x="7558659" y="753999"/>
                  <a:pt x="7560850" y="766477"/>
                </a:cubicBezTo>
                <a:cubicBezTo>
                  <a:pt x="7579424" y="873252"/>
                  <a:pt x="7579424" y="873252"/>
                  <a:pt x="7687151" y="873633"/>
                </a:cubicBezTo>
                <a:cubicBezTo>
                  <a:pt x="7686675" y="883253"/>
                  <a:pt x="7686675" y="892778"/>
                  <a:pt x="7686675" y="90230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2" name="Google Shape;12;p2"/>
          <p:cNvSpPr/>
          <p:nvPr/>
        </p:nvSpPr>
        <p:spPr>
          <a:xfrm rot="10800000" flipH="1">
            <a:off x="4727275" y="-1"/>
            <a:ext cx="7464725" cy="3390181"/>
          </a:xfrm>
          <a:custGeom>
            <a:avLst/>
            <a:gdLst/>
            <a:ahLst/>
            <a:cxnLst/>
            <a:rect l="l" t="t" r="r" b="b"/>
            <a:pathLst>
              <a:path w="12181997" h="3604342" extrusionOk="0">
                <a:moveTo>
                  <a:pt x="18529" y="3604343"/>
                </a:moveTo>
                <a:cubicBezTo>
                  <a:pt x="-36059" y="3604343"/>
                  <a:pt x="33555" y="3439247"/>
                  <a:pt x="180201" y="3214427"/>
                </a:cubicBezTo>
                <a:cubicBezTo>
                  <a:pt x="947099" y="2038879"/>
                  <a:pt x="2177331" y="1607214"/>
                  <a:pt x="2177331" y="1607214"/>
                </a:cubicBezTo>
                <a:cubicBezTo>
                  <a:pt x="3737469" y="1059810"/>
                  <a:pt x="4203181" y="1996368"/>
                  <a:pt x="6038448" y="1569173"/>
                </a:cubicBezTo>
                <a:cubicBezTo>
                  <a:pt x="7291504" y="1277497"/>
                  <a:pt x="7133065" y="840126"/>
                  <a:pt x="8197250" y="732281"/>
                </a:cubicBezTo>
                <a:cubicBezTo>
                  <a:pt x="9586206" y="591531"/>
                  <a:pt x="10401224" y="1281301"/>
                  <a:pt x="11364126" y="789342"/>
                </a:cubicBezTo>
                <a:cubicBezTo>
                  <a:pt x="11790181" y="571654"/>
                  <a:pt x="12044958" y="224820"/>
                  <a:pt x="12181998" y="0"/>
                </a:cubicBezTo>
                <a:cubicBezTo>
                  <a:pt x="12181998" y="1201416"/>
                  <a:pt x="12181998" y="2402927"/>
                  <a:pt x="12181998" y="3604343"/>
                </a:cubicBezTo>
                <a:cubicBezTo>
                  <a:pt x="10213399" y="3604343"/>
                  <a:pt x="2938142" y="3604343"/>
                  <a:pt x="18529" y="3604343"/>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3" name="Google Shape;13;p2"/>
          <p:cNvSpPr/>
          <p:nvPr/>
        </p:nvSpPr>
        <p:spPr>
          <a:xfrm>
            <a:off x="8660921" y="4968815"/>
            <a:ext cx="3525846" cy="1887091"/>
          </a:xfrm>
          <a:custGeom>
            <a:avLst/>
            <a:gdLst/>
            <a:ahLst/>
            <a:cxnLst/>
            <a:rect l="l" t="t" r="r" b="b"/>
            <a:pathLst>
              <a:path w="12181997" h="3604342" extrusionOk="0">
                <a:moveTo>
                  <a:pt x="18529" y="3604343"/>
                </a:moveTo>
                <a:cubicBezTo>
                  <a:pt x="-36059" y="3604343"/>
                  <a:pt x="33555" y="3439247"/>
                  <a:pt x="180201" y="3214427"/>
                </a:cubicBezTo>
                <a:cubicBezTo>
                  <a:pt x="947099" y="2038879"/>
                  <a:pt x="2177331" y="1607214"/>
                  <a:pt x="2177331" y="1607214"/>
                </a:cubicBezTo>
                <a:cubicBezTo>
                  <a:pt x="3737469" y="1059810"/>
                  <a:pt x="4203181" y="1996368"/>
                  <a:pt x="6038448" y="1569173"/>
                </a:cubicBezTo>
                <a:cubicBezTo>
                  <a:pt x="7291504" y="1277497"/>
                  <a:pt x="7133065" y="840126"/>
                  <a:pt x="8197250" y="732281"/>
                </a:cubicBezTo>
                <a:cubicBezTo>
                  <a:pt x="9586206" y="591531"/>
                  <a:pt x="10401224" y="1281301"/>
                  <a:pt x="11364126" y="789342"/>
                </a:cubicBezTo>
                <a:cubicBezTo>
                  <a:pt x="11790181" y="571654"/>
                  <a:pt x="12044958" y="224820"/>
                  <a:pt x="12181998" y="0"/>
                </a:cubicBezTo>
                <a:cubicBezTo>
                  <a:pt x="12181998" y="1201416"/>
                  <a:pt x="12181998" y="2402927"/>
                  <a:pt x="12181998" y="3604343"/>
                </a:cubicBezTo>
                <a:cubicBezTo>
                  <a:pt x="10213399" y="3604343"/>
                  <a:pt x="2938142" y="3604343"/>
                  <a:pt x="18529" y="3604343"/>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4" name="Google Shape;14;p2"/>
          <p:cNvSpPr txBox="1">
            <a:spLocks noGrp="1"/>
          </p:cNvSpPr>
          <p:nvPr>
            <p:ph type="title"/>
          </p:nvPr>
        </p:nvSpPr>
        <p:spPr>
          <a:xfrm>
            <a:off x="434454" y="1282045"/>
            <a:ext cx="6239724" cy="218377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Clr>
                <a:schemeClr val="accent4"/>
              </a:buClr>
              <a:buSzPts val="7000"/>
              <a:buNone/>
              <a:defRPr sz="7000">
                <a:solidFill>
                  <a:schemeClr val="accent4"/>
                </a:solidFill>
              </a:defRPr>
            </a:lvl1pPr>
            <a:lvl2pPr lvl="1" algn="ctr">
              <a:lnSpc>
                <a:spcPct val="100000"/>
              </a:lnSpc>
              <a:spcBef>
                <a:spcPts val="0"/>
              </a:spcBef>
              <a:spcAft>
                <a:spcPts val="0"/>
              </a:spcAft>
              <a:buClr>
                <a:schemeClr val="accent4"/>
              </a:buClr>
              <a:buSzPts val="7000"/>
              <a:buNone/>
              <a:defRPr sz="7000">
                <a:solidFill>
                  <a:schemeClr val="accent4"/>
                </a:solidFill>
              </a:defRPr>
            </a:lvl2pPr>
            <a:lvl3pPr lvl="2" algn="ctr">
              <a:lnSpc>
                <a:spcPct val="100000"/>
              </a:lnSpc>
              <a:spcBef>
                <a:spcPts val="0"/>
              </a:spcBef>
              <a:spcAft>
                <a:spcPts val="0"/>
              </a:spcAft>
              <a:buClr>
                <a:schemeClr val="accent4"/>
              </a:buClr>
              <a:buSzPts val="7000"/>
              <a:buNone/>
              <a:defRPr sz="7000">
                <a:solidFill>
                  <a:schemeClr val="accent4"/>
                </a:solidFill>
              </a:defRPr>
            </a:lvl3pPr>
            <a:lvl4pPr lvl="3" algn="ctr">
              <a:lnSpc>
                <a:spcPct val="100000"/>
              </a:lnSpc>
              <a:spcBef>
                <a:spcPts val="0"/>
              </a:spcBef>
              <a:spcAft>
                <a:spcPts val="0"/>
              </a:spcAft>
              <a:buClr>
                <a:schemeClr val="accent4"/>
              </a:buClr>
              <a:buSzPts val="7000"/>
              <a:buNone/>
              <a:defRPr sz="7000">
                <a:solidFill>
                  <a:schemeClr val="accent4"/>
                </a:solidFill>
              </a:defRPr>
            </a:lvl4pPr>
            <a:lvl5pPr lvl="4" algn="ctr">
              <a:lnSpc>
                <a:spcPct val="100000"/>
              </a:lnSpc>
              <a:spcBef>
                <a:spcPts val="0"/>
              </a:spcBef>
              <a:spcAft>
                <a:spcPts val="0"/>
              </a:spcAft>
              <a:buClr>
                <a:schemeClr val="accent4"/>
              </a:buClr>
              <a:buSzPts val="7000"/>
              <a:buNone/>
              <a:defRPr sz="7000">
                <a:solidFill>
                  <a:schemeClr val="accent4"/>
                </a:solidFill>
              </a:defRPr>
            </a:lvl5pPr>
            <a:lvl6pPr lvl="5" algn="ctr">
              <a:lnSpc>
                <a:spcPct val="100000"/>
              </a:lnSpc>
              <a:spcBef>
                <a:spcPts val="0"/>
              </a:spcBef>
              <a:spcAft>
                <a:spcPts val="0"/>
              </a:spcAft>
              <a:buClr>
                <a:schemeClr val="accent4"/>
              </a:buClr>
              <a:buSzPts val="7000"/>
              <a:buNone/>
              <a:defRPr sz="7000">
                <a:solidFill>
                  <a:schemeClr val="accent4"/>
                </a:solidFill>
              </a:defRPr>
            </a:lvl6pPr>
            <a:lvl7pPr lvl="6" algn="ctr">
              <a:lnSpc>
                <a:spcPct val="100000"/>
              </a:lnSpc>
              <a:spcBef>
                <a:spcPts val="0"/>
              </a:spcBef>
              <a:spcAft>
                <a:spcPts val="0"/>
              </a:spcAft>
              <a:buClr>
                <a:schemeClr val="accent4"/>
              </a:buClr>
              <a:buSzPts val="7000"/>
              <a:buNone/>
              <a:defRPr sz="7000">
                <a:solidFill>
                  <a:schemeClr val="accent4"/>
                </a:solidFill>
              </a:defRPr>
            </a:lvl7pPr>
            <a:lvl8pPr lvl="7" algn="ctr">
              <a:lnSpc>
                <a:spcPct val="100000"/>
              </a:lnSpc>
              <a:spcBef>
                <a:spcPts val="0"/>
              </a:spcBef>
              <a:spcAft>
                <a:spcPts val="0"/>
              </a:spcAft>
              <a:buClr>
                <a:schemeClr val="accent4"/>
              </a:buClr>
              <a:buSzPts val="7000"/>
              <a:buNone/>
              <a:defRPr sz="7000">
                <a:solidFill>
                  <a:schemeClr val="accent4"/>
                </a:solidFill>
              </a:defRPr>
            </a:lvl8pPr>
            <a:lvl9pPr lvl="8" algn="ctr">
              <a:lnSpc>
                <a:spcPct val="100000"/>
              </a:lnSpc>
              <a:spcBef>
                <a:spcPts val="0"/>
              </a:spcBef>
              <a:spcAft>
                <a:spcPts val="0"/>
              </a:spcAft>
              <a:buClr>
                <a:schemeClr val="accent4"/>
              </a:buClr>
              <a:buSzPts val="7000"/>
              <a:buNone/>
              <a:defRPr sz="7000">
                <a:solidFill>
                  <a:schemeClr val="accent4"/>
                </a:solidFill>
              </a:defRPr>
            </a:lvl9pPr>
          </a:lstStyle>
          <a:p>
            <a:endParaRPr/>
          </a:p>
        </p:txBody>
      </p:sp>
      <p:sp>
        <p:nvSpPr>
          <p:cNvPr id="15" name="Google Shape;15;p2"/>
          <p:cNvSpPr txBox="1">
            <a:spLocks noGrp="1"/>
          </p:cNvSpPr>
          <p:nvPr>
            <p:ph type="subTitle" idx="1"/>
          </p:nvPr>
        </p:nvSpPr>
        <p:spPr>
          <a:xfrm>
            <a:off x="423374" y="3622550"/>
            <a:ext cx="6269657" cy="717900"/>
          </a:xfrm>
          <a:prstGeom prst="rect">
            <a:avLst/>
          </a:prstGeom>
          <a:noFill/>
          <a:ln>
            <a:noFill/>
          </a:ln>
        </p:spPr>
        <p:txBody>
          <a:bodyPr spcFirstLastPara="1" wrap="square" lIns="121900" tIns="121900" rIns="121900" bIns="121900" anchor="t" anchorCtr="0">
            <a:noAutofit/>
          </a:bodyPr>
          <a:lstStyle>
            <a:lvl1pPr lvl="0" algn="l">
              <a:lnSpc>
                <a:spcPct val="115000"/>
              </a:lnSpc>
              <a:spcBef>
                <a:spcPts val="0"/>
              </a:spcBef>
              <a:spcAft>
                <a:spcPts val="0"/>
              </a:spcAft>
              <a:buClr>
                <a:schemeClr val="dk1"/>
              </a:buClr>
              <a:buSzPts val="1900"/>
              <a:buNone/>
              <a:defRPr>
                <a:solidFill>
                  <a:schemeClr val="dk1"/>
                </a:solidFill>
              </a:defRPr>
            </a:lvl1pPr>
            <a:lvl2pPr lvl="1" algn="ctr">
              <a:lnSpc>
                <a:spcPct val="115000"/>
              </a:lnSpc>
              <a:spcBef>
                <a:spcPts val="2100"/>
              </a:spcBef>
              <a:spcAft>
                <a:spcPts val="0"/>
              </a:spcAft>
              <a:buClr>
                <a:schemeClr val="dk1"/>
              </a:buClr>
              <a:buSzPts val="1900"/>
              <a:buNone/>
              <a:defRPr>
                <a:solidFill>
                  <a:schemeClr val="dk1"/>
                </a:solidFill>
              </a:defRPr>
            </a:lvl2pPr>
            <a:lvl3pPr lvl="2" algn="ctr">
              <a:lnSpc>
                <a:spcPct val="115000"/>
              </a:lnSpc>
              <a:spcBef>
                <a:spcPts val="2100"/>
              </a:spcBef>
              <a:spcAft>
                <a:spcPts val="0"/>
              </a:spcAft>
              <a:buClr>
                <a:schemeClr val="dk1"/>
              </a:buClr>
              <a:buSzPts val="1900"/>
              <a:buNone/>
              <a:defRPr>
                <a:solidFill>
                  <a:schemeClr val="dk1"/>
                </a:solidFill>
              </a:defRPr>
            </a:lvl3pPr>
            <a:lvl4pPr lvl="3" algn="ctr">
              <a:lnSpc>
                <a:spcPct val="115000"/>
              </a:lnSpc>
              <a:spcBef>
                <a:spcPts val="2100"/>
              </a:spcBef>
              <a:spcAft>
                <a:spcPts val="0"/>
              </a:spcAft>
              <a:buClr>
                <a:schemeClr val="dk1"/>
              </a:buClr>
              <a:buSzPts val="1900"/>
              <a:buNone/>
              <a:defRPr>
                <a:solidFill>
                  <a:schemeClr val="dk1"/>
                </a:solidFill>
              </a:defRPr>
            </a:lvl4pPr>
            <a:lvl5pPr lvl="4" algn="ctr">
              <a:lnSpc>
                <a:spcPct val="115000"/>
              </a:lnSpc>
              <a:spcBef>
                <a:spcPts val="2100"/>
              </a:spcBef>
              <a:spcAft>
                <a:spcPts val="0"/>
              </a:spcAft>
              <a:buClr>
                <a:schemeClr val="dk1"/>
              </a:buClr>
              <a:buSzPts val="1900"/>
              <a:buNone/>
              <a:defRPr>
                <a:solidFill>
                  <a:schemeClr val="dk1"/>
                </a:solidFill>
              </a:defRPr>
            </a:lvl5pPr>
            <a:lvl6pPr lvl="5" algn="ctr">
              <a:lnSpc>
                <a:spcPct val="115000"/>
              </a:lnSpc>
              <a:spcBef>
                <a:spcPts val="2100"/>
              </a:spcBef>
              <a:spcAft>
                <a:spcPts val="0"/>
              </a:spcAft>
              <a:buClr>
                <a:schemeClr val="dk1"/>
              </a:buClr>
              <a:buSzPts val="1900"/>
              <a:buNone/>
              <a:defRPr>
                <a:solidFill>
                  <a:schemeClr val="dk1"/>
                </a:solidFill>
              </a:defRPr>
            </a:lvl6pPr>
            <a:lvl7pPr lvl="6" algn="ctr">
              <a:lnSpc>
                <a:spcPct val="115000"/>
              </a:lnSpc>
              <a:spcBef>
                <a:spcPts val="2100"/>
              </a:spcBef>
              <a:spcAft>
                <a:spcPts val="0"/>
              </a:spcAft>
              <a:buClr>
                <a:schemeClr val="dk1"/>
              </a:buClr>
              <a:buSzPts val="1900"/>
              <a:buNone/>
              <a:defRPr>
                <a:solidFill>
                  <a:schemeClr val="dk1"/>
                </a:solidFill>
              </a:defRPr>
            </a:lvl7pPr>
            <a:lvl8pPr lvl="7" algn="ctr">
              <a:lnSpc>
                <a:spcPct val="115000"/>
              </a:lnSpc>
              <a:spcBef>
                <a:spcPts val="2100"/>
              </a:spcBef>
              <a:spcAft>
                <a:spcPts val="0"/>
              </a:spcAft>
              <a:buClr>
                <a:schemeClr val="dk1"/>
              </a:buClr>
              <a:buSzPts val="1900"/>
              <a:buNone/>
              <a:defRPr>
                <a:solidFill>
                  <a:schemeClr val="dk1"/>
                </a:solidFill>
              </a:defRPr>
            </a:lvl8pPr>
            <a:lvl9pPr lvl="8" algn="ctr">
              <a:lnSpc>
                <a:spcPct val="115000"/>
              </a:lnSpc>
              <a:spcBef>
                <a:spcPts val="2100"/>
              </a:spcBef>
              <a:spcAft>
                <a:spcPts val="2100"/>
              </a:spcAft>
              <a:buClr>
                <a:schemeClr val="dk1"/>
              </a:buClr>
              <a:buSzPts val="1900"/>
              <a:buNone/>
              <a:defRPr>
                <a:solidFill>
                  <a:schemeClr val="dk1"/>
                </a:solidFill>
              </a:defRPr>
            </a:lvl9pPr>
          </a:lstStyle>
          <a:p>
            <a:endParaRPr/>
          </a:p>
        </p:txBody>
      </p:sp>
      <p:grpSp>
        <p:nvGrpSpPr>
          <p:cNvPr id="16" name="Google Shape;16;p2"/>
          <p:cNvGrpSpPr/>
          <p:nvPr/>
        </p:nvGrpSpPr>
        <p:grpSpPr>
          <a:xfrm>
            <a:off x="6558780" y="304046"/>
            <a:ext cx="2135106" cy="1979357"/>
            <a:chOff x="650480" y="159930"/>
            <a:chExt cx="2011973" cy="1865206"/>
          </a:xfrm>
        </p:grpSpPr>
        <p:sp>
          <p:nvSpPr>
            <p:cNvPr id="17" name="Google Shape;17;p2"/>
            <p:cNvSpPr/>
            <p:nvPr/>
          </p:nvSpPr>
          <p:spPr>
            <a:xfrm>
              <a:off x="1619430" y="159930"/>
              <a:ext cx="1043023" cy="1268519"/>
            </a:xfrm>
            <a:custGeom>
              <a:avLst/>
              <a:gdLst/>
              <a:ahLst/>
              <a:cxnLst/>
              <a:rect l="l" t="t" r="r" b="b"/>
              <a:pathLst>
                <a:path w="366796" h="446095" extrusionOk="0">
                  <a:moveTo>
                    <a:pt x="347686" y="446095"/>
                  </a:moveTo>
                  <a:cubicBezTo>
                    <a:pt x="340066" y="446095"/>
                    <a:pt x="332827" y="441523"/>
                    <a:pt x="329969" y="433903"/>
                  </a:cubicBezTo>
                  <a:cubicBezTo>
                    <a:pt x="305585" y="371419"/>
                    <a:pt x="283583" y="315793"/>
                    <a:pt x="264723" y="268168"/>
                  </a:cubicBezTo>
                  <a:cubicBezTo>
                    <a:pt x="251293" y="234164"/>
                    <a:pt x="239387" y="204256"/>
                    <a:pt x="229481" y="178729"/>
                  </a:cubicBezTo>
                  <a:cubicBezTo>
                    <a:pt x="225099" y="167584"/>
                    <a:pt x="213669" y="138247"/>
                    <a:pt x="189285" y="106910"/>
                  </a:cubicBezTo>
                  <a:cubicBezTo>
                    <a:pt x="176331" y="90241"/>
                    <a:pt x="160234" y="69572"/>
                    <a:pt x="131278" y="54523"/>
                  </a:cubicBezTo>
                  <a:cubicBezTo>
                    <a:pt x="119372" y="48331"/>
                    <a:pt x="94607" y="35568"/>
                    <a:pt x="61936" y="38616"/>
                  </a:cubicBezTo>
                  <a:cubicBezTo>
                    <a:pt x="49934" y="39759"/>
                    <a:pt x="38219" y="42997"/>
                    <a:pt x="26979" y="48141"/>
                  </a:cubicBezTo>
                  <a:cubicBezTo>
                    <a:pt x="17454" y="52522"/>
                    <a:pt x="6119" y="48331"/>
                    <a:pt x="1738" y="38806"/>
                  </a:cubicBezTo>
                  <a:cubicBezTo>
                    <a:pt x="-2644" y="29281"/>
                    <a:pt x="1547" y="17947"/>
                    <a:pt x="11072" y="13565"/>
                  </a:cubicBezTo>
                  <a:cubicBezTo>
                    <a:pt x="26122" y="6612"/>
                    <a:pt x="42029" y="2326"/>
                    <a:pt x="58316" y="706"/>
                  </a:cubicBezTo>
                  <a:cubicBezTo>
                    <a:pt x="102227" y="-3675"/>
                    <a:pt x="134897" y="13470"/>
                    <a:pt x="148899" y="20709"/>
                  </a:cubicBezTo>
                  <a:cubicBezTo>
                    <a:pt x="185189" y="39568"/>
                    <a:pt x="205763" y="65953"/>
                    <a:pt x="219384" y="83479"/>
                  </a:cubicBezTo>
                  <a:cubicBezTo>
                    <a:pt x="247197" y="119197"/>
                    <a:pt x="260151" y="152344"/>
                    <a:pt x="265009" y="164727"/>
                  </a:cubicBezTo>
                  <a:cubicBezTo>
                    <a:pt x="275010" y="190254"/>
                    <a:pt x="286821" y="220162"/>
                    <a:pt x="300252" y="254071"/>
                  </a:cubicBezTo>
                  <a:cubicBezTo>
                    <a:pt x="319111" y="301792"/>
                    <a:pt x="341114" y="357418"/>
                    <a:pt x="365498" y="419997"/>
                  </a:cubicBezTo>
                  <a:cubicBezTo>
                    <a:pt x="369308" y="429808"/>
                    <a:pt x="364450" y="440857"/>
                    <a:pt x="354639" y="444667"/>
                  </a:cubicBezTo>
                  <a:cubicBezTo>
                    <a:pt x="352258" y="445714"/>
                    <a:pt x="349972" y="446095"/>
                    <a:pt x="347686" y="446095"/>
                  </a:cubicBezTo>
                  <a:close/>
                </a:path>
              </a:pathLst>
            </a:custGeom>
            <a:gradFill>
              <a:gsLst>
                <a:gs pos="0">
                  <a:srgbClr val="B8BDC0"/>
                </a:gs>
                <a:gs pos="44000">
                  <a:srgbClr val="B8BDC0"/>
                </a:gs>
                <a:gs pos="100000">
                  <a:srgbClr val="DEE7EB"/>
                </a:gs>
              </a:gsLst>
              <a:lin ang="18900000" scaled="0"/>
            </a:gradFill>
            <a:ln>
              <a:noFill/>
            </a:ln>
            <a:effectLst>
              <a:outerShdw blurRad="50800" dist="381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8" name="Google Shape;18;p2"/>
            <p:cNvSpPr/>
            <p:nvPr/>
          </p:nvSpPr>
          <p:spPr>
            <a:xfrm>
              <a:off x="1573563" y="194284"/>
              <a:ext cx="115300" cy="184766"/>
            </a:xfrm>
            <a:custGeom>
              <a:avLst/>
              <a:gdLst/>
              <a:ahLst/>
              <a:cxnLst/>
              <a:rect l="l" t="t" r="r" b="b"/>
              <a:pathLst>
                <a:path w="40547" h="64976" extrusionOk="0">
                  <a:moveTo>
                    <a:pt x="30726" y="64254"/>
                  </a:moveTo>
                  <a:lnTo>
                    <a:pt x="30726" y="64254"/>
                  </a:lnTo>
                  <a:cubicBezTo>
                    <a:pt x="23297" y="66731"/>
                    <a:pt x="15105" y="62635"/>
                    <a:pt x="12724" y="55110"/>
                  </a:cubicBezTo>
                  <a:lnTo>
                    <a:pt x="722" y="18725"/>
                  </a:lnTo>
                  <a:cubicBezTo>
                    <a:pt x="-1754" y="11295"/>
                    <a:pt x="2342" y="3104"/>
                    <a:pt x="9866" y="722"/>
                  </a:cubicBezTo>
                  <a:lnTo>
                    <a:pt x="9866" y="722"/>
                  </a:lnTo>
                  <a:cubicBezTo>
                    <a:pt x="17296" y="-1754"/>
                    <a:pt x="25487" y="2342"/>
                    <a:pt x="27869" y="9866"/>
                  </a:cubicBezTo>
                  <a:lnTo>
                    <a:pt x="39870" y="46252"/>
                  </a:lnTo>
                  <a:cubicBezTo>
                    <a:pt x="42251" y="53681"/>
                    <a:pt x="38156" y="61778"/>
                    <a:pt x="30726" y="64254"/>
                  </a:cubicBezTo>
                  <a:close/>
                </a:path>
              </a:pathLst>
            </a:custGeom>
            <a:solidFill>
              <a:srgbClr val="ACB9BD"/>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9" name="Google Shape;19;p2"/>
            <p:cNvSpPr/>
            <p:nvPr/>
          </p:nvSpPr>
          <p:spPr>
            <a:xfrm>
              <a:off x="1466558" y="163194"/>
              <a:ext cx="186125" cy="275651"/>
            </a:xfrm>
            <a:custGeom>
              <a:avLst/>
              <a:gdLst/>
              <a:ahLst/>
              <a:cxnLst/>
              <a:rect l="l" t="t" r="r" b="b"/>
              <a:pathLst>
                <a:path w="65454" h="96937" extrusionOk="0">
                  <a:moveTo>
                    <a:pt x="61594" y="94236"/>
                  </a:moveTo>
                  <a:cubicBezTo>
                    <a:pt x="52831" y="100904"/>
                    <a:pt x="31495" y="93665"/>
                    <a:pt x="25018" y="89283"/>
                  </a:cubicBezTo>
                  <a:cubicBezTo>
                    <a:pt x="4444" y="75472"/>
                    <a:pt x="-8225" y="39182"/>
                    <a:pt x="6158" y="17274"/>
                  </a:cubicBezTo>
                  <a:cubicBezTo>
                    <a:pt x="10540" y="10607"/>
                    <a:pt x="23970" y="-5967"/>
                    <a:pt x="33209" y="2225"/>
                  </a:cubicBezTo>
                  <a:cubicBezTo>
                    <a:pt x="42829" y="10702"/>
                    <a:pt x="49687" y="27371"/>
                    <a:pt x="54450" y="39087"/>
                  </a:cubicBezTo>
                  <a:cubicBezTo>
                    <a:pt x="57688" y="47088"/>
                    <a:pt x="60165" y="55279"/>
                    <a:pt x="61975" y="63756"/>
                  </a:cubicBezTo>
                  <a:cubicBezTo>
                    <a:pt x="63499" y="70805"/>
                    <a:pt x="66451" y="80997"/>
                    <a:pt x="65118" y="88236"/>
                  </a:cubicBezTo>
                  <a:cubicBezTo>
                    <a:pt x="64737" y="90903"/>
                    <a:pt x="63403" y="92903"/>
                    <a:pt x="61594" y="94236"/>
                  </a:cubicBezTo>
                  <a:close/>
                </a:path>
              </a:pathLst>
            </a:custGeom>
            <a:solidFill>
              <a:srgbClr val="7F7F7F"/>
            </a:solidFill>
            <a:ln>
              <a:noFill/>
            </a:ln>
            <a:effectLst>
              <a:outerShdw blurRad="50800" dist="381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0" name="Google Shape;20;p2"/>
            <p:cNvSpPr/>
            <p:nvPr/>
          </p:nvSpPr>
          <p:spPr>
            <a:xfrm>
              <a:off x="650480" y="453899"/>
              <a:ext cx="436198" cy="1571237"/>
            </a:xfrm>
            <a:custGeom>
              <a:avLst/>
              <a:gdLst/>
              <a:ahLst/>
              <a:cxnLst/>
              <a:rect l="l" t="t" r="r" b="b"/>
              <a:pathLst>
                <a:path w="153396" h="552551" extrusionOk="0">
                  <a:moveTo>
                    <a:pt x="134363" y="552552"/>
                  </a:moveTo>
                  <a:cubicBezTo>
                    <a:pt x="126648" y="552552"/>
                    <a:pt x="119409" y="547790"/>
                    <a:pt x="116551" y="540169"/>
                  </a:cubicBezTo>
                  <a:cubicBezTo>
                    <a:pt x="92929" y="477019"/>
                    <a:pt x="72069" y="420631"/>
                    <a:pt x="54353" y="372339"/>
                  </a:cubicBezTo>
                  <a:cubicBezTo>
                    <a:pt x="41875" y="338335"/>
                    <a:pt x="30826" y="308426"/>
                    <a:pt x="21301" y="282994"/>
                  </a:cubicBezTo>
                  <a:cubicBezTo>
                    <a:pt x="16634" y="270422"/>
                    <a:pt x="4156" y="237179"/>
                    <a:pt x="1108" y="191840"/>
                  </a:cubicBezTo>
                  <a:cubicBezTo>
                    <a:pt x="-416" y="169742"/>
                    <a:pt x="-2607" y="136310"/>
                    <a:pt x="11776" y="98114"/>
                  </a:cubicBezTo>
                  <a:cubicBezTo>
                    <a:pt x="17301" y="83350"/>
                    <a:pt x="30350" y="48870"/>
                    <a:pt x="65973" y="22771"/>
                  </a:cubicBezTo>
                  <a:cubicBezTo>
                    <a:pt x="79118" y="13151"/>
                    <a:pt x="93882" y="5722"/>
                    <a:pt x="109693" y="864"/>
                  </a:cubicBezTo>
                  <a:cubicBezTo>
                    <a:pt x="119694" y="-2279"/>
                    <a:pt x="130362" y="3436"/>
                    <a:pt x="133506" y="13437"/>
                  </a:cubicBezTo>
                  <a:cubicBezTo>
                    <a:pt x="136649" y="23533"/>
                    <a:pt x="130934" y="34106"/>
                    <a:pt x="120933" y="37249"/>
                  </a:cubicBezTo>
                  <a:cubicBezTo>
                    <a:pt x="109122" y="40869"/>
                    <a:pt x="98168" y="46298"/>
                    <a:pt x="88452" y="53442"/>
                  </a:cubicBezTo>
                  <a:cubicBezTo>
                    <a:pt x="61973" y="72873"/>
                    <a:pt x="52162" y="98971"/>
                    <a:pt x="47400" y="111449"/>
                  </a:cubicBezTo>
                  <a:cubicBezTo>
                    <a:pt x="35874" y="141929"/>
                    <a:pt x="37589" y="168123"/>
                    <a:pt x="39018" y="189173"/>
                  </a:cubicBezTo>
                  <a:cubicBezTo>
                    <a:pt x="41685" y="228893"/>
                    <a:pt x="52734" y="258325"/>
                    <a:pt x="56925" y="269469"/>
                  </a:cubicBezTo>
                  <a:cubicBezTo>
                    <a:pt x="66450" y="294996"/>
                    <a:pt x="77499" y="325000"/>
                    <a:pt x="90072" y="359099"/>
                  </a:cubicBezTo>
                  <a:cubicBezTo>
                    <a:pt x="107788" y="407296"/>
                    <a:pt x="128553" y="463589"/>
                    <a:pt x="152175" y="526739"/>
                  </a:cubicBezTo>
                  <a:cubicBezTo>
                    <a:pt x="155889" y="536550"/>
                    <a:pt x="150841" y="547599"/>
                    <a:pt x="141030" y="551219"/>
                  </a:cubicBezTo>
                  <a:cubicBezTo>
                    <a:pt x="138840" y="552171"/>
                    <a:pt x="136554" y="552552"/>
                    <a:pt x="134363" y="552552"/>
                  </a:cubicBezTo>
                  <a:close/>
                </a:path>
              </a:pathLst>
            </a:custGeom>
            <a:gradFill>
              <a:gsLst>
                <a:gs pos="0">
                  <a:srgbClr val="B8BDC0"/>
                </a:gs>
                <a:gs pos="44000">
                  <a:srgbClr val="B8BDC0"/>
                </a:gs>
                <a:gs pos="100000">
                  <a:srgbClr val="DEE7EB"/>
                </a:gs>
              </a:gsLst>
              <a:lin ang="18900000" scaled="0"/>
            </a:gradFill>
            <a:ln>
              <a:noFill/>
            </a:ln>
            <a:effectLst>
              <a:outerShdw blurRad="50800" dist="381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1" name="Google Shape;21;p2"/>
            <p:cNvSpPr/>
            <p:nvPr/>
          </p:nvSpPr>
          <p:spPr>
            <a:xfrm>
              <a:off x="989378" y="379323"/>
              <a:ext cx="107207" cy="187109"/>
            </a:xfrm>
            <a:custGeom>
              <a:avLst/>
              <a:gdLst/>
              <a:ahLst/>
              <a:cxnLst/>
              <a:rect l="l" t="t" r="r" b="b"/>
              <a:pathLst>
                <a:path w="37701" h="65800" extrusionOk="0">
                  <a:moveTo>
                    <a:pt x="10898" y="420"/>
                  </a:moveTo>
                  <a:cubicBezTo>
                    <a:pt x="18518" y="-1485"/>
                    <a:pt x="26328" y="3278"/>
                    <a:pt x="28138" y="10898"/>
                  </a:cubicBezTo>
                  <a:lnTo>
                    <a:pt x="37282" y="48140"/>
                  </a:lnTo>
                  <a:cubicBezTo>
                    <a:pt x="39187" y="55760"/>
                    <a:pt x="34424" y="63571"/>
                    <a:pt x="26804" y="65381"/>
                  </a:cubicBezTo>
                  <a:cubicBezTo>
                    <a:pt x="19184" y="67286"/>
                    <a:pt x="11374" y="62523"/>
                    <a:pt x="9564" y="54903"/>
                  </a:cubicBezTo>
                  <a:lnTo>
                    <a:pt x="420" y="17660"/>
                  </a:lnTo>
                  <a:cubicBezTo>
                    <a:pt x="-1485" y="10136"/>
                    <a:pt x="3278" y="2325"/>
                    <a:pt x="10898" y="420"/>
                  </a:cubicBezTo>
                  <a:close/>
                </a:path>
              </a:pathLst>
            </a:custGeom>
            <a:solidFill>
              <a:srgbClr val="ACB9BD"/>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2" name="Google Shape;22;p2"/>
            <p:cNvSpPr/>
            <p:nvPr/>
          </p:nvSpPr>
          <p:spPr>
            <a:xfrm>
              <a:off x="1030141" y="322246"/>
              <a:ext cx="176525" cy="280399"/>
            </a:xfrm>
            <a:custGeom>
              <a:avLst/>
              <a:gdLst/>
              <a:ahLst/>
              <a:cxnLst/>
              <a:rect l="l" t="t" r="r" b="b"/>
              <a:pathLst>
                <a:path w="62078" h="98607" extrusionOk="0">
                  <a:moveTo>
                    <a:pt x="4659" y="2014"/>
                  </a:moveTo>
                  <a:cubicBezTo>
                    <a:pt x="13899" y="-3987"/>
                    <a:pt x="34663" y="4871"/>
                    <a:pt x="40759" y="9729"/>
                  </a:cubicBezTo>
                  <a:cubicBezTo>
                    <a:pt x="60190" y="25064"/>
                    <a:pt x="70096" y="62212"/>
                    <a:pt x="54094" y="82976"/>
                  </a:cubicBezTo>
                  <a:cubicBezTo>
                    <a:pt x="49141" y="89358"/>
                    <a:pt x="34568" y="104789"/>
                    <a:pt x="25995" y="95930"/>
                  </a:cubicBezTo>
                  <a:cubicBezTo>
                    <a:pt x="17042" y="86691"/>
                    <a:pt x="11422" y="69641"/>
                    <a:pt x="7612" y="57640"/>
                  </a:cubicBezTo>
                  <a:cubicBezTo>
                    <a:pt x="5040" y="49448"/>
                    <a:pt x="3135" y="40971"/>
                    <a:pt x="1992" y="32494"/>
                  </a:cubicBezTo>
                  <a:cubicBezTo>
                    <a:pt x="1040" y="25350"/>
                    <a:pt x="-1151" y="14968"/>
                    <a:pt x="754" y="7919"/>
                  </a:cubicBezTo>
                  <a:cubicBezTo>
                    <a:pt x="1326" y="5062"/>
                    <a:pt x="2754" y="3252"/>
                    <a:pt x="4659" y="2014"/>
                  </a:cubicBezTo>
                  <a:close/>
                </a:path>
              </a:pathLst>
            </a:custGeom>
            <a:solidFill>
              <a:srgbClr val="7F7F7F"/>
            </a:solidFill>
            <a:ln>
              <a:noFill/>
            </a:ln>
            <a:effectLst>
              <a:outerShdw blurRad="50800" dist="381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sp>
        <p:nvSpPr>
          <p:cNvPr id="23" name="Google Shape;23;p2"/>
          <p:cNvSpPr/>
          <p:nvPr/>
        </p:nvSpPr>
        <p:spPr>
          <a:xfrm>
            <a:off x="6921333" y="1515983"/>
            <a:ext cx="4249591" cy="5268381"/>
          </a:xfrm>
          <a:custGeom>
            <a:avLst/>
            <a:gdLst/>
            <a:ahLst/>
            <a:cxnLst/>
            <a:rect l="l" t="t" r="r" b="b"/>
            <a:pathLst>
              <a:path w="4009048" h="4970171" extrusionOk="0">
                <a:moveTo>
                  <a:pt x="3574898" y="3101070"/>
                </a:moveTo>
                <a:cubicBezTo>
                  <a:pt x="3611831" y="3100840"/>
                  <a:pt x="3646974" y="3122475"/>
                  <a:pt x="3662617" y="3158430"/>
                </a:cubicBezTo>
                <a:cubicBezTo>
                  <a:pt x="3731956" y="3319589"/>
                  <a:pt x="3804544" y="3482914"/>
                  <a:pt x="3878487" y="3643799"/>
                </a:cubicBezTo>
                <a:lnTo>
                  <a:pt x="3901238" y="3693366"/>
                </a:lnTo>
                <a:cubicBezTo>
                  <a:pt x="3959200" y="3819042"/>
                  <a:pt x="3978701" y="3861295"/>
                  <a:pt x="3993599" y="3935508"/>
                </a:cubicBezTo>
                <a:cubicBezTo>
                  <a:pt x="4062397" y="4275973"/>
                  <a:pt x="3879570" y="4562534"/>
                  <a:pt x="3871986" y="4574725"/>
                </a:cubicBezTo>
                <a:cubicBezTo>
                  <a:pt x="3713265" y="4819303"/>
                  <a:pt x="3437537" y="4970171"/>
                  <a:pt x="3150432" y="4970171"/>
                </a:cubicBezTo>
                <a:cubicBezTo>
                  <a:pt x="3147182" y="4970171"/>
                  <a:pt x="3144202" y="4970171"/>
                  <a:pt x="3140952" y="4970171"/>
                </a:cubicBezTo>
                <a:cubicBezTo>
                  <a:pt x="2794529" y="4966107"/>
                  <a:pt x="2573513" y="4740757"/>
                  <a:pt x="2479256" y="4644604"/>
                </a:cubicBezTo>
                <a:cubicBezTo>
                  <a:pt x="2380665" y="4543846"/>
                  <a:pt x="2303473" y="4428464"/>
                  <a:pt x="2242802" y="4290597"/>
                </a:cubicBezTo>
                <a:cubicBezTo>
                  <a:pt x="2223571" y="4246990"/>
                  <a:pt x="2207159" y="4204009"/>
                  <a:pt x="2193207" y="4161647"/>
                </a:cubicBezTo>
                <a:lnTo>
                  <a:pt x="2165773" y="4063019"/>
                </a:lnTo>
                <a:lnTo>
                  <a:pt x="2362204" y="4063019"/>
                </a:lnTo>
                <a:lnTo>
                  <a:pt x="2372849" y="4101502"/>
                </a:lnTo>
                <a:cubicBezTo>
                  <a:pt x="2385025" y="4138574"/>
                  <a:pt x="2399355" y="4176130"/>
                  <a:pt x="2416148" y="4214218"/>
                </a:cubicBezTo>
                <a:cubicBezTo>
                  <a:pt x="2467611" y="4330684"/>
                  <a:pt x="2532343" y="4427921"/>
                  <a:pt x="2613872" y="4511074"/>
                </a:cubicBezTo>
                <a:cubicBezTo>
                  <a:pt x="2699189" y="4598017"/>
                  <a:pt x="2874975" y="4777593"/>
                  <a:pt x="3143119" y="4780574"/>
                </a:cubicBezTo>
                <a:cubicBezTo>
                  <a:pt x="3145556" y="4780574"/>
                  <a:pt x="3147995" y="4780574"/>
                  <a:pt x="3150432" y="4780574"/>
                </a:cubicBezTo>
                <a:cubicBezTo>
                  <a:pt x="3373886" y="4780574"/>
                  <a:pt x="3588672" y="4662752"/>
                  <a:pt x="3712454" y="4471528"/>
                </a:cubicBezTo>
                <a:cubicBezTo>
                  <a:pt x="3714078" y="4469091"/>
                  <a:pt x="3860879" y="4237783"/>
                  <a:pt x="3807522" y="3973157"/>
                </a:cubicBezTo>
                <a:cubicBezTo>
                  <a:pt x="3797231" y="3922510"/>
                  <a:pt x="3785043" y="3894881"/>
                  <a:pt x="3728975" y="3772996"/>
                </a:cubicBezTo>
                <a:lnTo>
                  <a:pt x="3705951" y="3723162"/>
                </a:lnTo>
                <a:cubicBezTo>
                  <a:pt x="3631468" y="3560650"/>
                  <a:pt x="3558336" y="3395971"/>
                  <a:pt x="3488458" y="3233459"/>
                </a:cubicBezTo>
                <a:cubicBezTo>
                  <a:pt x="3467873" y="3185245"/>
                  <a:pt x="3490081" y="3129721"/>
                  <a:pt x="3538024" y="3108866"/>
                </a:cubicBezTo>
                <a:cubicBezTo>
                  <a:pt x="3550077" y="3103652"/>
                  <a:pt x="3562587" y="3101146"/>
                  <a:pt x="3574898" y="3101070"/>
                </a:cubicBezTo>
                <a:close/>
                <a:moveTo>
                  <a:pt x="76787" y="651953"/>
                </a:moveTo>
                <a:cubicBezTo>
                  <a:pt x="127978" y="641932"/>
                  <a:pt x="177815" y="675788"/>
                  <a:pt x="187836" y="726978"/>
                </a:cubicBezTo>
                <a:cubicBezTo>
                  <a:pt x="224740" y="918101"/>
                  <a:pt x="351787" y="1161594"/>
                  <a:pt x="531021" y="1360651"/>
                </a:cubicBezTo>
                <a:lnTo>
                  <a:pt x="623140" y="1452630"/>
                </a:lnTo>
                <a:lnTo>
                  <a:pt x="623140" y="1697811"/>
                </a:lnTo>
                <a:lnTo>
                  <a:pt x="522510" y="1618972"/>
                </a:lnTo>
                <a:cubicBezTo>
                  <a:pt x="249286" y="1376537"/>
                  <a:pt x="53762" y="1031757"/>
                  <a:pt x="1758" y="763004"/>
                </a:cubicBezTo>
                <a:cubicBezTo>
                  <a:pt x="-8263" y="711540"/>
                  <a:pt x="25594" y="661976"/>
                  <a:pt x="76787" y="651953"/>
                </a:cubicBezTo>
                <a:close/>
                <a:moveTo>
                  <a:pt x="1655828" y="1635"/>
                </a:moveTo>
                <a:cubicBezTo>
                  <a:pt x="1679697" y="6104"/>
                  <a:pt x="1701907" y="19647"/>
                  <a:pt x="1716803" y="41180"/>
                </a:cubicBezTo>
                <a:cubicBezTo>
                  <a:pt x="1741790" y="77678"/>
                  <a:pt x="1765908" y="117806"/>
                  <a:pt x="1788770" y="160941"/>
                </a:cubicBezTo>
                <a:lnTo>
                  <a:pt x="1827595" y="243985"/>
                </a:lnTo>
                <a:lnTo>
                  <a:pt x="1617422" y="243985"/>
                </a:lnTo>
                <a:lnTo>
                  <a:pt x="1560251" y="148435"/>
                </a:lnTo>
                <a:cubicBezTo>
                  <a:pt x="1530729" y="105372"/>
                  <a:pt x="1541833" y="46324"/>
                  <a:pt x="1584900" y="16532"/>
                </a:cubicBezTo>
                <a:cubicBezTo>
                  <a:pt x="1606432" y="1771"/>
                  <a:pt x="1631959" y="-2834"/>
                  <a:pt x="1655828" y="1635"/>
                </a:cubicBezTo>
                <a:close/>
              </a:path>
            </a:pathLst>
          </a:custGeom>
          <a:solidFill>
            <a:schemeClr val="dk2"/>
          </a:solidFill>
          <a:ln>
            <a:noFill/>
          </a:ln>
          <a:effectLst>
            <a:outerShdw blurRad="50800" dist="381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4" name="Google Shape;24;p2"/>
          <p:cNvSpPr/>
          <p:nvPr/>
        </p:nvSpPr>
        <p:spPr>
          <a:xfrm>
            <a:off x="7575100" y="2052363"/>
            <a:ext cx="2902910" cy="3792141"/>
          </a:xfrm>
          <a:custGeom>
            <a:avLst/>
            <a:gdLst/>
            <a:ahLst/>
            <a:cxnLst/>
            <a:rect l="l" t="t" r="r" b="b"/>
            <a:pathLst>
              <a:path w="962025" h="1238250" extrusionOk="0">
                <a:moveTo>
                  <a:pt x="900970" y="1238250"/>
                </a:moveTo>
                <a:lnTo>
                  <a:pt x="61055" y="1238250"/>
                </a:lnTo>
                <a:cubicBezTo>
                  <a:pt x="27432" y="1238250"/>
                  <a:pt x="0" y="1210818"/>
                  <a:pt x="0" y="1177195"/>
                </a:cubicBezTo>
                <a:lnTo>
                  <a:pt x="0" y="61055"/>
                </a:lnTo>
                <a:cubicBezTo>
                  <a:pt x="0" y="27432"/>
                  <a:pt x="27432" y="0"/>
                  <a:pt x="61055" y="0"/>
                </a:cubicBezTo>
                <a:lnTo>
                  <a:pt x="900970" y="0"/>
                </a:lnTo>
                <a:cubicBezTo>
                  <a:pt x="934593" y="0"/>
                  <a:pt x="962025" y="27432"/>
                  <a:pt x="962025" y="61055"/>
                </a:cubicBezTo>
                <a:lnTo>
                  <a:pt x="962025" y="1177195"/>
                </a:lnTo>
                <a:cubicBezTo>
                  <a:pt x="962025" y="1210818"/>
                  <a:pt x="934593" y="1238250"/>
                  <a:pt x="900970" y="123825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5" name="Google Shape;25;p2"/>
          <p:cNvSpPr/>
          <p:nvPr/>
        </p:nvSpPr>
        <p:spPr>
          <a:xfrm>
            <a:off x="8020628" y="1736185"/>
            <a:ext cx="2011918" cy="546092"/>
          </a:xfrm>
          <a:custGeom>
            <a:avLst/>
            <a:gdLst/>
            <a:ahLst/>
            <a:cxnLst/>
            <a:rect l="l" t="t" r="r" b="b"/>
            <a:pathLst>
              <a:path w="666750" h="180975" extrusionOk="0">
                <a:moveTo>
                  <a:pt x="666750" y="180975"/>
                </a:moveTo>
                <a:lnTo>
                  <a:pt x="0" y="180975"/>
                </a:lnTo>
                <a:lnTo>
                  <a:pt x="0" y="82963"/>
                </a:lnTo>
                <a:cubicBezTo>
                  <a:pt x="0" y="37338"/>
                  <a:pt x="37338" y="0"/>
                  <a:pt x="82963" y="0"/>
                </a:cubicBezTo>
                <a:lnTo>
                  <a:pt x="583787" y="0"/>
                </a:lnTo>
                <a:cubicBezTo>
                  <a:pt x="629412" y="0"/>
                  <a:pt x="666750" y="37338"/>
                  <a:pt x="666750" y="82963"/>
                </a:cubicBezTo>
                <a:lnTo>
                  <a:pt x="666750" y="180975"/>
                </a:lnTo>
                <a:close/>
              </a:path>
            </a:pathLst>
          </a:custGeom>
          <a:gradFill>
            <a:gsLst>
              <a:gs pos="0">
                <a:srgbClr val="DEE7EB"/>
              </a:gs>
              <a:gs pos="29000">
                <a:srgbClr val="DEE7EB"/>
              </a:gs>
              <a:gs pos="100000">
                <a:srgbClr val="B8BDC0"/>
              </a:gs>
            </a:gsLst>
            <a:lin ang="2700000" scaled="0"/>
          </a:gradFill>
          <a:ln>
            <a:noFill/>
          </a:ln>
          <a:effectLst>
            <a:outerShdw blurRad="50800" dist="38100" dir="18900000" algn="b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6" name="Google Shape;26;p2"/>
          <p:cNvSpPr/>
          <p:nvPr/>
        </p:nvSpPr>
        <p:spPr>
          <a:xfrm>
            <a:off x="8245687" y="1908643"/>
            <a:ext cx="1552048" cy="86225"/>
          </a:xfrm>
          <a:custGeom>
            <a:avLst/>
            <a:gdLst/>
            <a:ahLst/>
            <a:cxnLst/>
            <a:rect l="l" t="t" r="r" b="b"/>
            <a:pathLst>
              <a:path w="514349" h="28575" extrusionOk="0">
                <a:moveTo>
                  <a:pt x="500062" y="28575"/>
                </a:moveTo>
                <a:lnTo>
                  <a:pt x="14288" y="28575"/>
                </a:lnTo>
                <a:cubicBezTo>
                  <a:pt x="6477" y="28575"/>
                  <a:pt x="0" y="22098"/>
                  <a:pt x="0" y="14288"/>
                </a:cubicBezTo>
                <a:lnTo>
                  <a:pt x="0" y="14288"/>
                </a:lnTo>
                <a:cubicBezTo>
                  <a:pt x="0" y="6477"/>
                  <a:pt x="6477" y="0"/>
                  <a:pt x="14288" y="0"/>
                </a:cubicBezTo>
                <a:lnTo>
                  <a:pt x="500062" y="0"/>
                </a:lnTo>
                <a:cubicBezTo>
                  <a:pt x="507873" y="0"/>
                  <a:pt x="514350" y="6477"/>
                  <a:pt x="514350" y="14288"/>
                </a:cubicBezTo>
                <a:lnTo>
                  <a:pt x="514350" y="14288"/>
                </a:lnTo>
                <a:cubicBezTo>
                  <a:pt x="514350" y="22098"/>
                  <a:pt x="507968" y="28575"/>
                  <a:pt x="500062" y="28575"/>
                </a:cubicBezTo>
                <a:close/>
              </a:path>
            </a:pathLst>
          </a:custGeom>
          <a:gradFill>
            <a:gsLst>
              <a:gs pos="0">
                <a:srgbClr val="B8BDC0"/>
              </a:gs>
              <a:gs pos="30000">
                <a:srgbClr val="B8BDC0"/>
              </a:gs>
              <a:gs pos="100000">
                <a:srgbClr val="DEE7EB"/>
              </a:gs>
            </a:gsLst>
            <a:lin ang="270000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7" name="Google Shape;27;p2"/>
          <p:cNvSpPr/>
          <p:nvPr/>
        </p:nvSpPr>
        <p:spPr>
          <a:xfrm>
            <a:off x="8245687" y="2081101"/>
            <a:ext cx="1552048" cy="86225"/>
          </a:xfrm>
          <a:custGeom>
            <a:avLst/>
            <a:gdLst/>
            <a:ahLst/>
            <a:cxnLst/>
            <a:rect l="l" t="t" r="r" b="b"/>
            <a:pathLst>
              <a:path w="514349" h="28575" extrusionOk="0">
                <a:moveTo>
                  <a:pt x="500062" y="28575"/>
                </a:moveTo>
                <a:lnTo>
                  <a:pt x="14288" y="28575"/>
                </a:lnTo>
                <a:cubicBezTo>
                  <a:pt x="6477" y="28575"/>
                  <a:pt x="0" y="22098"/>
                  <a:pt x="0" y="14288"/>
                </a:cubicBezTo>
                <a:lnTo>
                  <a:pt x="0" y="14288"/>
                </a:lnTo>
                <a:cubicBezTo>
                  <a:pt x="0" y="6477"/>
                  <a:pt x="6477" y="0"/>
                  <a:pt x="14288" y="0"/>
                </a:cubicBezTo>
                <a:lnTo>
                  <a:pt x="500062" y="0"/>
                </a:lnTo>
                <a:cubicBezTo>
                  <a:pt x="507873" y="0"/>
                  <a:pt x="514350" y="6477"/>
                  <a:pt x="514350" y="14288"/>
                </a:cubicBezTo>
                <a:lnTo>
                  <a:pt x="514350" y="14288"/>
                </a:lnTo>
                <a:cubicBezTo>
                  <a:pt x="514350" y="22098"/>
                  <a:pt x="507968" y="28575"/>
                  <a:pt x="500062" y="28575"/>
                </a:cubicBezTo>
                <a:close/>
              </a:path>
            </a:pathLst>
          </a:custGeom>
          <a:gradFill>
            <a:gsLst>
              <a:gs pos="0">
                <a:srgbClr val="B8BDC0"/>
              </a:gs>
              <a:gs pos="26000">
                <a:srgbClr val="B8BDC0"/>
              </a:gs>
              <a:gs pos="100000">
                <a:srgbClr val="DEE7EB"/>
              </a:gs>
            </a:gsLst>
            <a:lin ang="270000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8" name="Google Shape;28;p2"/>
          <p:cNvSpPr/>
          <p:nvPr/>
        </p:nvSpPr>
        <p:spPr>
          <a:xfrm>
            <a:off x="7805050" y="2253588"/>
            <a:ext cx="2443040" cy="3274719"/>
          </a:xfrm>
          <a:custGeom>
            <a:avLst/>
            <a:gdLst/>
            <a:ahLst/>
            <a:cxnLst/>
            <a:rect l="l" t="t" r="r" b="b"/>
            <a:pathLst>
              <a:path w="809624" h="1076325" extrusionOk="0">
                <a:moveTo>
                  <a:pt x="0" y="0"/>
                </a:moveTo>
                <a:lnTo>
                  <a:pt x="809625" y="0"/>
                </a:lnTo>
                <a:lnTo>
                  <a:pt x="809625" y="1076325"/>
                </a:lnTo>
                <a:lnTo>
                  <a:pt x="0" y="1076325"/>
                </a:lnTo>
                <a:close/>
              </a:path>
            </a:pathLst>
          </a:custGeom>
          <a:solidFill>
            <a:srgbClr val="F5F5F5"/>
          </a:solidFill>
          <a:ln>
            <a:noFill/>
          </a:ln>
          <a:effectLst>
            <a:outerShdw blurRad="50800" dist="38100" dir="2700000" algn="tl" rotWithShape="0">
              <a:srgbClr val="000000">
                <a:alpha val="2941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nvGrpSpPr>
          <p:cNvPr id="29" name="Google Shape;29;p2"/>
          <p:cNvGrpSpPr/>
          <p:nvPr/>
        </p:nvGrpSpPr>
        <p:grpSpPr>
          <a:xfrm>
            <a:off x="8054593" y="2889350"/>
            <a:ext cx="1943576" cy="39666"/>
            <a:chOff x="6814851" y="3434904"/>
            <a:chExt cx="644080" cy="13145"/>
          </a:xfrm>
        </p:grpSpPr>
        <p:sp>
          <p:nvSpPr>
            <p:cNvPr id="30" name="Google Shape;30;p2"/>
            <p:cNvSpPr/>
            <p:nvPr/>
          </p:nvSpPr>
          <p:spPr>
            <a:xfrm>
              <a:off x="6818566" y="3438524"/>
              <a:ext cx="636746" cy="9525"/>
            </a:xfrm>
            <a:custGeom>
              <a:avLst/>
              <a:gdLst/>
              <a:ahLst/>
              <a:cxnLst/>
              <a:rect l="l" t="t" r="r" b="b"/>
              <a:pathLst>
                <a:path w="636746" h="9525" extrusionOk="0">
                  <a:moveTo>
                    <a:pt x="0" y="0"/>
                  </a:moveTo>
                  <a:lnTo>
                    <a:pt x="636746" y="0"/>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1" name="Google Shape;31;p2"/>
            <p:cNvSpPr/>
            <p:nvPr/>
          </p:nvSpPr>
          <p:spPr>
            <a:xfrm>
              <a:off x="6814851" y="3434904"/>
              <a:ext cx="644080" cy="7239"/>
            </a:xfrm>
            <a:custGeom>
              <a:avLst/>
              <a:gdLst/>
              <a:ahLst/>
              <a:cxnLst/>
              <a:rect l="l" t="t" r="r" b="b"/>
              <a:pathLst>
                <a:path w="644080" h="7239" extrusionOk="0">
                  <a:moveTo>
                    <a:pt x="640461" y="7239"/>
                  </a:moveTo>
                  <a:lnTo>
                    <a:pt x="3620" y="7239"/>
                  </a:lnTo>
                  <a:cubicBezTo>
                    <a:pt x="1619" y="7239"/>
                    <a:pt x="0" y="5620"/>
                    <a:pt x="0" y="3620"/>
                  </a:cubicBezTo>
                  <a:cubicBezTo>
                    <a:pt x="0" y="1619"/>
                    <a:pt x="1619" y="0"/>
                    <a:pt x="3620" y="0"/>
                  </a:cubicBezTo>
                  <a:lnTo>
                    <a:pt x="640461" y="0"/>
                  </a:lnTo>
                  <a:cubicBezTo>
                    <a:pt x="642461" y="0"/>
                    <a:pt x="644080" y="1619"/>
                    <a:pt x="644080" y="3620"/>
                  </a:cubicBezTo>
                  <a:cubicBezTo>
                    <a:pt x="644080" y="5620"/>
                    <a:pt x="642461" y="7239"/>
                    <a:pt x="640461" y="7239"/>
                  </a:cubicBezTo>
                  <a:close/>
                </a:path>
              </a:pathLst>
            </a:custGeom>
            <a:solidFill>
              <a:srgbClr val="CCCC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32" name="Google Shape;32;p2"/>
          <p:cNvGrpSpPr/>
          <p:nvPr/>
        </p:nvGrpSpPr>
        <p:grpSpPr>
          <a:xfrm>
            <a:off x="8054593" y="3209747"/>
            <a:ext cx="1943576" cy="39683"/>
            <a:chOff x="6814851" y="3541008"/>
            <a:chExt cx="644080" cy="13150"/>
          </a:xfrm>
        </p:grpSpPr>
        <p:sp>
          <p:nvSpPr>
            <p:cNvPr id="33" name="Google Shape;33;p2"/>
            <p:cNvSpPr/>
            <p:nvPr/>
          </p:nvSpPr>
          <p:spPr>
            <a:xfrm>
              <a:off x="6818566" y="3544633"/>
              <a:ext cx="636746" cy="9525"/>
            </a:xfrm>
            <a:custGeom>
              <a:avLst/>
              <a:gdLst/>
              <a:ahLst/>
              <a:cxnLst/>
              <a:rect l="l" t="t" r="r" b="b"/>
              <a:pathLst>
                <a:path w="636746" h="9525" extrusionOk="0">
                  <a:moveTo>
                    <a:pt x="0" y="0"/>
                  </a:moveTo>
                  <a:lnTo>
                    <a:pt x="636746" y="0"/>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4" name="Google Shape;34;p2"/>
            <p:cNvSpPr/>
            <p:nvPr/>
          </p:nvSpPr>
          <p:spPr>
            <a:xfrm>
              <a:off x="6814851" y="3541008"/>
              <a:ext cx="644080" cy="3798"/>
            </a:xfrm>
            <a:custGeom>
              <a:avLst/>
              <a:gdLst/>
              <a:ahLst/>
              <a:cxnLst/>
              <a:rect l="l" t="t" r="r" b="b"/>
              <a:pathLst>
                <a:path w="644080" h="7239" extrusionOk="0">
                  <a:moveTo>
                    <a:pt x="640461" y="7239"/>
                  </a:moveTo>
                  <a:lnTo>
                    <a:pt x="3620" y="7239"/>
                  </a:lnTo>
                  <a:cubicBezTo>
                    <a:pt x="1619" y="7239"/>
                    <a:pt x="0" y="5620"/>
                    <a:pt x="0" y="3620"/>
                  </a:cubicBezTo>
                  <a:cubicBezTo>
                    <a:pt x="0" y="1619"/>
                    <a:pt x="1619" y="0"/>
                    <a:pt x="3620" y="0"/>
                  </a:cubicBezTo>
                  <a:lnTo>
                    <a:pt x="640461" y="0"/>
                  </a:lnTo>
                  <a:cubicBezTo>
                    <a:pt x="642461" y="0"/>
                    <a:pt x="644080" y="1619"/>
                    <a:pt x="644080" y="3620"/>
                  </a:cubicBezTo>
                  <a:cubicBezTo>
                    <a:pt x="644080" y="5620"/>
                    <a:pt x="642461" y="7239"/>
                    <a:pt x="640461" y="7239"/>
                  </a:cubicBezTo>
                  <a:close/>
                </a:path>
              </a:pathLst>
            </a:custGeom>
            <a:solidFill>
              <a:srgbClr val="CCCC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35" name="Google Shape;35;p2"/>
          <p:cNvGrpSpPr/>
          <p:nvPr/>
        </p:nvGrpSpPr>
        <p:grpSpPr>
          <a:xfrm>
            <a:off x="8054593" y="3529654"/>
            <a:ext cx="1943576" cy="39953"/>
            <a:chOff x="6814851" y="3647121"/>
            <a:chExt cx="644080" cy="13240"/>
          </a:xfrm>
        </p:grpSpPr>
        <p:sp>
          <p:nvSpPr>
            <p:cNvPr id="36" name="Google Shape;36;p2"/>
            <p:cNvSpPr/>
            <p:nvPr/>
          </p:nvSpPr>
          <p:spPr>
            <a:xfrm>
              <a:off x="6818566" y="3650836"/>
              <a:ext cx="636746" cy="9525"/>
            </a:xfrm>
            <a:custGeom>
              <a:avLst/>
              <a:gdLst/>
              <a:ahLst/>
              <a:cxnLst/>
              <a:rect l="l" t="t" r="r" b="b"/>
              <a:pathLst>
                <a:path w="636746" h="9525" extrusionOk="0">
                  <a:moveTo>
                    <a:pt x="0" y="0"/>
                  </a:moveTo>
                  <a:lnTo>
                    <a:pt x="636746" y="0"/>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7" name="Google Shape;37;p2"/>
            <p:cNvSpPr/>
            <p:nvPr/>
          </p:nvSpPr>
          <p:spPr>
            <a:xfrm>
              <a:off x="6814851" y="3647121"/>
              <a:ext cx="644080" cy="7239"/>
            </a:xfrm>
            <a:custGeom>
              <a:avLst/>
              <a:gdLst/>
              <a:ahLst/>
              <a:cxnLst/>
              <a:rect l="l" t="t" r="r" b="b"/>
              <a:pathLst>
                <a:path w="644080" h="7239" extrusionOk="0">
                  <a:moveTo>
                    <a:pt x="640461" y="7239"/>
                  </a:moveTo>
                  <a:lnTo>
                    <a:pt x="3620" y="7239"/>
                  </a:lnTo>
                  <a:cubicBezTo>
                    <a:pt x="1619" y="7239"/>
                    <a:pt x="0" y="5620"/>
                    <a:pt x="0" y="3620"/>
                  </a:cubicBezTo>
                  <a:cubicBezTo>
                    <a:pt x="0" y="1619"/>
                    <a:pt x="1619" y="0"/>
                    <a:pt x="3620" y="0"/>
                  </a:cubicBezTo>
                  <a:lnTo>
                    <a:pt x="640461" y="0"/>
                  </a:lnTo>
                  <a:cubicBezTo>
                    <a:pt x="642461" y="0"/>
                    <a:pt x="644080" y="1619"/>
                    <a:pt x="644080" y="3620"/>
                  </a:cubicBezTo>
                  <a:cubicBezTo>
                    <a:pt x="644080" y="5620"/>
                    <a:pt x="642461" y="7239"/>
                    <a:pt x="640461" y="7239"/>
                  </a:cubicBezTo>
                  <a:close/>
                </a:path>
              </a:pathLst>
            </a:custGeom>
            <a:solidFill>
              <a:srgbClr val="CCCC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38" name="Google Shape;38;p2"/>
          <p:cNvGrpSpPr/>
          <p:nvPr/>
        </p:nvGrpSpPr>
        <p:grpSpPr>
          <a:xfrm>
            <a:off x="8054593" y="3849850"/>
            <a:ext cx="1943576" cy="39953"/>
            <a:chOff x="6814851" y="3753230"/>
            <a:chExt cx="644080" cy="13240"/>
          </a:xfrm>
        </p:grpSpPr>
        <p:sp>
          <p:nvSpPr>
            <p:cNvPr id="39" name="Google Shape;39;p2"/>
            <p:cNvSpPr/>
            <p:nvPr/>
          </p:nvSpPr>
          <p:spPr>
            <a:xfrm>
              <a:off x="6818566" y="3756945"/>
              <a:ext cx="636746" cy="9525"/>
            </a:xfrm>
            <a:custGeom>
              <a:avLst/>
              <a:gdLst/>
              <a:ahLst/>
              <a:cxnLst/>
              <a:rect l="l" t="t" r="r" b="b"/>
              <a:pathLst>
                <a:path w="636746" h="9525" extrusionOk="0">
                  <a:moveTo>
                    <a:pt x="0" y="0"/>
                  </a:moveTo>
                  <a:lnTo>
                    <a:pt x="636746" y="0"/>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40" name="Google Shape;40;p2"/>
            <p:cNvSpPr/>
            <p:nvPr/>
          </p:nvSpPr>
          <p:spPr>
            <a:xfrm>
              <a:off x="6814851" y="3753230"/>
              <a:ext cx="644080" cy="7239"/>
            </a:xfrm>
            <a:custGeom>
              <a:avLst/>
              <a:gdLst/>
              <a:ahLst/>
              <a:cxnLst/>
              <a:rect l="l" t="t" r="r" b="b"/>
              <a:pathLst>
                <a:path w="644080" h="7239" extrusionOk="0">
                  <a:moveTo>
                    <a:pt x="640461" y="7239"/>
                  </a:moveTo>
                  <a:lnTo>
                    <a:pt x="3620" y="7239"/>
                  </a:lnTo>
                  <a:cubicBezTo>
                    <a:pt x="1619" y="7239"/>
                    <a:pt x="0" y="5620"/>
                    <a:pt x="0" y="3620"/>
                  </a:cubicBezTo>
                  <a:cubicBezTo>
                    <a:pt x="0" y="1619"/>
                    <a:pt x="1619" y="0"/>
                    <a:pt x="3620" y="0"/>
                  </a:cubicBezTo>
                  <a:lnTo>
                    <a:pt x="640461" y="0"/>
                  </a:lnTo>
                  <a:cubicBezTo>
                    <a:pt x="642461" y="0"/>
                    <a:pt x="644080" y="1619"/>
                    <a:pt x="644080" y="3620"/>
                  </a:cubicBezTo>
                  <a:cubicBezTo>
                    <a:pt x="644080" y="5620"/>
                    <a:pt x="642461" y="7239"/>
                    <a:pt x="640461" y="7239"/>
                  </a:cubicBezTo>
                  <a:close/>
                </a:path>
              </a:pathLst>
            </a:custGeom>
            <a:solidFill>
              <a:srgbClr val="CCCC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41" name="Google Shape;41;p2"/>
          <p:cNvGrpSpPr/>
          <p:nvPr/>
        </p:nvGrpSpPr>
        <p:grpSpPr>
          <a:xfrm>
            <a:off x="8054593" y="4170604"/>
            <a:ext cx="1943576" cy="39665"/>
            <a:chOff x="6814851" y="3859434"/>
            <a:chExt cx="644080" cy="13144"/>
          </a:xfrm>
        </p:grpSpPr>
        <p:sp>
          <p:nvSpPr>
            <p:cNvPr id="42" name="Google Shape;42;p2"/>
            <p:cNvSpPr/>
            <p:nvPr/>
          </p:nvSpPr>
          <p:spPr>
            <a:xfrm>
              <a:off x="6818566" y="3863053"/>
              <a:ext cx="636746" cy="9525"/>
            </a:xfrm>
            <a:custGeom>
              <a:avLst/>
              <a:gdLst/>
              <a:ahLst/>
              <a:cxnLst/>
              <a:rect l="l" t="t" r="r" b="b"/>
              <a:pathLst>
                <a:path w="636746" h="9525" extrusionOk="0">
                  <a:moveTo>
                    <a:pt x="0" y="0"/>
                  </a:moveTo>
                  <a:lnTo>
                    <a:pt x="636746" y="0"/>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43" name="Google Shape;43;p2"/>
            <p:cNvSpPr/>
            <p:nvPr/>
          </p:nvSpPr>
          <p:spPr>
            <a:xfrm>
              <a:off x="6814851" y="3859434"/>
              <a:ext cx="644080" cy="3798"/>
            </a:xfrm>
            <a:custGeom>
              <a:avLst/>
              <a:gdLst/>
              <a:ahLst/>
              <a:cxnLst/>
              <a:rect l="l" t="t" r="r" b="b"/>
              <a:pathLst>
                <a:path w="644080" h="7238" extrusionOk="0">
                  <a:moveTo>
                    <a:pt x="640461" y="7239"/>
                  </a:moveTo>
                  <a:lnTo>
                    <a:pt x="3620" y="7239"/>
                  </a:lnTo>
                  <a:cubicBezTo>
                    <a:pt x="1619" y="7239"/>
                    <a:pt x="0" y="5620"/>
                    <a:pt x="0" y="3620"/>
                  </a:cubicBezTo>
                  <a:cubicBezTo>
                    <a:pt x="0" y="1619"/>
                    <a:pt x="1619" y="0"/>
                    <a:pt x="3620" y="0"/>
                  </a:cubicBezTo>
                  <a:lnTo>
                    <a:pt x="640461" y="0"/>
                  </a:lnTo>
                  <a:cubicBezTo>
                    <a:pt x="642461" y="0"/>
                    <a:pt x="644080" y="1619"/>
                    <a:pt x="644080" y="3620"/>
                  </a:cubicBezTo>
                  <a:cubicBezTo>
                    <a:pt x="644080" y="5620"/>
                    <a:pt x="642461" y="7239"/>
                    <a:pt x="640461" y="7239"/>
                  </a:cubicBezTo>
                  <a:close/>
                </a:path>
              </a:pathLst>
            </a:custGeom>
            <a:solidFill>
              <a:srgbClr val="CCCC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44" name="Google Shape;44;p2"/>
          <p:cNvGrpSpPr/>
          <p:nvPr/>
        </p:nvGrpSpPr>
        <p:grpSpPr>
          <a:xfrm>
            <a:off x="8054593" y="4490716"/>
            <a:ext cx="1943576" cy="39666"/>
            <a:chOff x="6814851" y="3965542"/>
            <a:chExt cx="644080" cy="13145"/>
          </a:xfrm>
        </p:grpSpPr>
        <p:sp>
          <p:nvSpPr>
            <p:cNvPr id="45" name="Google Shape;45;p2"/>
            <p:cNvSpPr/>
            <p:nvPr/>
          </p:nvSpPr>
          <p:spPr>
            <a:xfrm>
              <a:off x="6818566" y="3969162"/>
              <a:ext cx="636746" cy="9525"/>
            </a:xfrm>
            <a:custGeom>
              <a:avLst/>
              <a:gdLst/>
              <a:ahLst/>
              <a:cxnLst/>
              <a:rect l="l" t="t" r="r" b="b"/>
              <a:pathLst>
                <a:path w="636746" h="9525" extrusionOk="0">
                  <a:moveTo>
                    <a:pt x="0" y="0"/>
                  </a:moveTo>
                  <a:lnTo>
                    <a:pt x="636746" y="0"/>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46" name="Google Shape;46;p2"/>
            <p:cNvSpPr/>
            <p:nvPr/>
          </p:nvSpPr>
          <p:spPr>
            <a:xfrm>
              <a:off x="6814851" y="3965542"/>
              <a:ext cx="644080" cy="7238"/>
            </a:xfrm>
            <a:custGeom>
              <a:avLst/>
              <a:gdLst/>
              <a:ahLst/>
              <a:cxnLst/>
              <a:rect l="l" t="t" r="r" b="b"/>
              <a:pathLst>
                <a:path w="644080" h="7238" extrusionOk="0">
                  <a:moveTo>
                    <a:pt x="640461" y="7239"/>
                  </a:moveTo>
                  <a:lnTo>
                    <a:pt x="3620" y="7239"/>
                  </a:lnTo>
                  <a:cubicBezTo>
                    <a:pt x="1619" y="7239"/>
                    <a:pt x="0" y="5620"/>
                    <a:pt x="0" y="3620"/>
                  </a:cubicBezTo>
                  <a:cubicBezTo>
                    <a:pt x="0" y="1619"/>
                    <a:pt x="1619" y="0"/>
                    <a:pt x="3620" y="0"/>
                  </a:cubicBezTo>
                  <a:lnTo>
                    <a:pt x="640461" y="0"/>
                  </a:lnTo>
                  <a:cubicBezTo>
                    <a:pt x="642461" y="0"/>
                    <a:pt x="644080" y="1619"/>
                    <a:pt x="644080" y="3620"/>
                  </a:cubicBezTo>
                  <a:cubicBezTo>
                    <a:pt x="644080" y="5620"/>
                    <a:pt x="642461" y="7239"/>
                    <a:pt x="640461" y="7239"/>
                  </a:cubicBezTo>
                  <a:close/>
                </a:path>
              </a:pathLst>
            </a:custGeom>
            <a:solidFill>
              <a:srgbClr val="CCCC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47" name="Google Shape;47;p2"/>
          <p:cNvGrpSpPr/>
          <p:nvPr/>
        </p:nvGrpSpPr>
        <p:grpSpPr>
          <a:xfrm>
            <a:off x="8054593" y="4810815"/>
            <a:ext cx="1943576" cy="39953"/>
            <a:chOff x="6814851" y="4071651"/>
            <a:chExt cx="644080" cy="13240"/>
          </a:xfrm>
        </p:grpSpPr>
        <p:sp>
          <p:nvSpPr>
            <p:cNvPr id="48" name="Google Shape;48;p2"/>
            <p:cNvSpPr/>
            <p:nvPr/>
          </p:nvSpPr>
          <p:spPr>
            <a:xfrm>
              <a:off x="6818566" y="4075366"/>
              <a:ext cx="636746" cy="9525"/>
            </a:xfrm>
            <a:custGeom>
              <a:avLst/>
              <a:gdLst/>
              <a:ahLst/>
              <a:cxnLst/>
              <a:rect l="l" t="t" r="r" b="b"/>
              <a:pathLst>
                <a:path w="636746" h="9525" extrusionOk="0">
                  <a:moveTo>
                    <a:pt x="0" y="0"/>
                  </a:moveTo>
                  <a:lnTo>
                    <a:pt x="636746" y="0"/>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49" name="Google Shape;49;p2"/>
            <p:cNvSpPr/>
            <p:nvPr/>
          </p:nvSpPr>
          <p:spPr>
            <a:xfrm>
              <a:off x="6814851" y="4071651"/>
              <a:ext cx="644080" cy="7238"/>
            </a:xfrm>
            <a:custGeom>
              <a:avLst/>
              <a:gdLst/>
              <a:ahLst/>
              <a:cxnLst/>
              <a:rect l="l" t="t" r="r" b="b"/>
              <a:pathLst>
                <a:path w="644080" h="7238" extrusionOk="0">
                  <a:moveTo>
                    <a:pt x="640461" y="7239"/>
                  </a:moveTo>
                  <a:lnTo>
                    <a:pt x="3620" y="7239"/>
                  </a:lnTo>
                  <a:cubicBezTo>
                    <a:pt x="1619" y="7239"/>
                    <a:pt x="0" y="5620"/>
                    <a:pt x="0" y="3620"/>
                  </a:cubicBezTo>
                  <a:cubicBezTo>
                    <a:pt x="0" y="1619"/>
                    <a:pt x="1619" y="0"/>
                    <a:pt x="3620" y="0"/>
                  </a:cubicBezTo>
                  <a:lnTo>
                    <a:pt x="640461" y="0"/>
                  </a:lnTo>
                  <a:cubicBezTo>
                    <a:pt x="642461" y="0"/>
                    <a:pt x="644080" y="1619"/>
                    <a:pt x="644080" y="3620"/>
                  </a:cubicBezTo>
                  <a:cubicBezTo>
                    <a:pt x="644080" y="5620"/>
                    <a:pt x="642461" y="7239"/>
                    <a:pt x="640461" y="7239"/>
                  </a:cubicBezTo>
                  <a:close/>
                </a:path>
              </a:pathLst>
            </a:custGeom>
            <a:solidFill>
              <a:srgbClr val="CCCC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50" name="Google Shape;50;p2"/>
          <p:cNvGrpSpPr/>
          <p:nvPr/>
        </p:nvGrpSpPr>
        <p:grpSpPr>
          <a:xfrm>
            <a:off x="8054593" y="5131303"/>
            <a:ext cx="1943576" cy="39666"/>
            <a:chOff x="6814851" y="4177854"/>
            <a:chExt cx="644080" cy="13145"/>
          </a:xfrm>
        </p:grpSpPr>
        <p:sp>
          <p:nvSpPr>
            <p:cNvPr id="51" name="Google Shape;51;p2"/>
            <p:cNvSpPr/>
            <p:nvPr/>
          </p:nvSpPr>
          <p:spPr>
            <a:xfrm>
              <a:off x="6818566" y="4181474"/>
              <a:ext cx="636746" cy="9525"/>
            </a:xfrm>
            <a:custGeom>
              <a:avLst/>
              <a:gdLst/>
              <a:ahLst/>
              <a:cxnLst/>
              <a:rect l="l" t="t" r="r" b="b"/>
              <a:pathLst>
                <a:path w="636746" h="9525" extrusionOk="0">
                  <a:moveTo>
                    <a:pt x="0" y="0"/>
                  </a:moveTo>
                  <a:lnTo>
                    <a:pt x="636746" y="0"/>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52" name="Google Shape;52;p2"/>
            <p:cNvSpPr/>
            <p:nvPr/>
          </p:nvSpPr>
          <p:spPr>
            <a:xfrm>
              <a:off x="6814851" y="4177854"/>
              <a:ext cx="644080" cy="3798"/>
            </a:xfrm>
            <a:custGeom>
              <a:avLst/>
              <a:gdLst/>
              <a:ahLst/>
              <a:cxnLst/>
              <a:rect l="l" t="t" r="r" b="b"/>
              <a:pathLst>
                <a:path w="644080" h="7239" extrusionOk="0">
                  <a:moveTo>
                    <a:pt x="640461" y="7239"/>
                  </a:moveTo>
                  <a:lnTo>
                    <a:pt x="3620" y="7239"/>
                  </a:lnTo>
                  <a:cubicBezTo>
                    <a:pt x="1619" y="7239"/>
                    <a:pt x="0" y="5620"/>
                    <a:pt x="0" y="3620"/>
                  </a:cubicBezTo>
                  <a:cubicBezTo>
                    <a:pt x="0" y="1619"/>
                    <a:pt x="1619" y="0"/>
                    <a:pt x="3620" y="0"/>
                  </a:cubicBezTo>
                  <a:lnTo>
                    <a:pt x="640461" y="0"/>
                  </a:lnTo>
                  <a:cubicBezTo>
                    <a:pt x="642461" y="0"/>
                    <a:pt x="644080" y="1619"/>
                    <a:pt x="644080" y="3620"/>
                  </a:cubicBezTo>
                  <a:cubicBezTo>
                    <a:pt x="644080" y="5620"/>
                    <a:pt x="642461" y="7239"/>
                    <a:pt x="640461" y="7239"/>
                  </a:cubicBezTo>
                  <a:close/>
                </a:path>
              </a:pathLst>
            </a:custGeom>
            <a:solidFill>
              <a:srgbClr val="CCCC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sp>
        <p:nvSpPr>
          <p:cNvPr id="53" name="Google Shape;53;p2"/>
          <p:cNvSpPr/>
          <p:nvPr/>
        </p:nvSpPr>
        <p:spPr>
          <a:xfrm>
            <a:off x="8182451" y="2041721"/>
            <a:ext cx="1688285" cy="475386"/>
          </a:xfrm>
          <a:custGeom>
            <a:avLst/>
            <a:gdLst/>
            <a:ahLst/>
            <a:cxnLst/>
            <a:rect l="l" t="t" r="r" b="b"/>
            <a:pathLst>
              <a:path w="559498" h="157543" extrusionOk="0">
                <a:moveTo>
                  <a:pt x="275558" y="157543"/>
                </a:moveTo>
                <a:cubicBezTo>
                  <a:pt x="266129" y="157543"/>
                  <a:pt x="256699" y="155924"/>
                  <a:pt x="247650" y="152495"/>
                </a:cubicBezTo>
                <a:lnTo>
                  <a:pt x="170116" y="123730"/>
                </a:lnTo>
                <a:cubicBezTo>
                  <a:pt x="168402" y="123063"/>
                  <a:pt x="166592" y="122777"/>
                  <a:pt x="164782" y="122777"/>
                </a:cubicBezTo>
                <a:lnTo>
                  <a:pt x="22574" y="122777"/>
                </a:lnTo>
                <a:cubicBezTo>
                  <a:pt x="10096" y="122777"/>
                  <a:pt x="0" y="112681"/>
                  <a:pt x="0" y="100203"/>
                </a:cubicBezTo>
                <a:lnTo>
                  <a:pt x="0" y="22574"/>
                </a:lnTo>
                <a:cubicBezTo>
                  <a:pt x="0" y="10096"/>
                  <a:pt x="10096" y="0"/>
                  <a:pt x="22574" y="0"/>
                </a:cubicBezTo>
                <a:lnTo>
                  <a:pt x="536924" y="0"/>
                </a:lnTo>
                <a:cubicBezTo>
                  <a:pt x="549402" y="0"/>
                  <a:pt x="559498" y="10096"/>
                  <a:pt x="559498" y="22574"/>
                </a:cubicBezTo>
                <a:lnTo>
                  <a:pt x="559498" y="98774"/>
                </a:lnTo>
                <a:cubicBezTo>
                  <a:pt x="559498" y="111252"/>
                  <a:pt x="549402" y="121348"/>
                  <a:pt x="536924" y="121348"/>
                </a:cubicBezTo>
                <a:lnTo>
                  <a:pt x="388048" y="121348"/>
                </a:lnTo>
                <a:cubicBezTo>
                  <a:pt x="386144" y="121348"/>
                  <a:pt x="384334" y="121729"/>
                  <a:pt x="382524" y="122396"/>
                </a:cubicBezTo>
                <a:lnTo>
                  <a:pt x="303943" y="152209"/>
                </a:lnTo>
                <a:cubicBezTo>
                  <a:pt x="294799" y="155734"/>
                  <a:pt x="285179" y="157543"/>
                  <a:pt x="275558" y="157543"/>
                </a:cubicBezTo>
                <a:close/>
                <a:moveTo>
                  <a:pt x="22574" y="7144"/>
                </a:moveTo>
                <a:cubicBezTo>
                  <a:pt x="14097" y="7144"/>
                  <a:pt x="7144" y="14097"/>
                  <a:pt x="7144" y="22574"/>
                </a:cubicBezTo>
                <a:lnTo>
                  <a:pt x="7144" y="100203"/>
                </a:lnTo>
                <a:cubicBezTo>
                  <a:pt x="7144" y="108680"/>
                  <a:pt x="14097" y="115633"/>
                  <a:pt x="22574" y="115633"/>
                </a:cubicBezTo>
                <a:lnTo>
                  <a:pt x="164782" y="115633"/>
                </a:lnTo>
                <a:cubicBezTo>
                  <a:pt x="167449" y="115633"/>
                  <a:pt x="170116" y="116110"/>
                  <a:pt x="172688" y="117062"/>
                </a:cubicBezTo>
                <a:lnTo>
                  <a:pt x="250222" y="145828"/>
                </a:lnTo>
                <a:cubicBezTo>
                  <a:pt x="266795" y="152019"/>
                  <a:pt x="285083" y="151924"/>
                  <a:pt x="301562" y="145637"/>
                </a:cubicBezTo>
                <a:lnTo>
                  <a:pt x="380143" y="115824"/>
                </a:lnTo>
                <a:cubicBezTo>
                  <a:pt x="382714" y="114871"/>
                  <a:pt x="385381" y="114300"/>
                  <a:pt x="388144" y="114300"/>
                </a:cubicBezTo>
                <a:lnTo>
                  <a:pt x="537020" y="114300"/>
                </a:lnTo>
                <a:cubicBezTo>
                  <a:pt x="545497" y="114300"/>
                  <a:pt x="552450" y="107347"/>
                  <a:pt x="552450" y="98869"/>
                </a:cubicBezTo>
                <a:lnTo>
                  <a:pt x="552450" y="22669"/>
                </a:lnTo>
                <a:cubicBezTo>
                  <a:pt x="552450" y="14192"/>
                  <a:pt x="545497" y="7239"/>
                  <a:pt x="537020" y="7239"/>
                </a:cubicBezTo>
                <a:lnTo>
                  <a:pt x="22574" y="7239"/>
                </a:lnTo>
                <a:close/>
              </a:path>
            </a:pathLst>
          </a:custGeom>
          <a:gradFill>
            <a:gsLst>
              <a:gs pos="0">
                <a:srgbClr val="B8BDC0"/>
              </a:gs>
              <a:gs pos="26000">
                <a:srgbClr val="B8BDC0"/>
              </a:gs>
              <a:gs pos="100000">
                <a:srgbClr val="DEE7EB"/>
              </a:gs>
            </a:gsLst>
            <a:lin ang="2700000" scaled="0"/>
          </a:gradFill>
          <a:ln>
            <a:noFill/>
          </a:ln>
          <a:effectLst>
            <a:outerShdw blurRad="50800" dist="38100" dir="2700000" algn="tl" rotWithShape="0">
              <a:srgbClr val="000000">
                <a:alpha val="2941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nvGrpSpPr>
          <p:cNvPr id="54" name="Google Shape;54;p2"/>
          <p:cNvGrpSpPr/>
          <p:nvPr/>
        </p:nvGrpSpPr>
        <p:grpSpPr>
          <a:xfrm rot="-150696">
            <a:off x="9654476" y="3427006"/>
            <a:ext cx="1408298" cy="1533094"/>
            <a:chOff x="5620179" y="2558344"/>
            <a:chExt cx="1327182" cy="1444789"/>
          </a:xfrm>
        </p:grpSpPr>
        <p:sp>
          <p:nvSpPr>
            <p:cNvPr id="55" name="Google Shape;55;p2"/>
            <p:cNvSpPr/>
            <p:nvPr/>
          </p:nvSpPr>
          <p:spPr>
            <a:xfrm>
              <a:off x="5620179" y="2558344"/>
              <a:ext cx="1327182" cy="1327182"/>
            </a:xfrm>
            <a:custGeom>
              <a:avLst/>
              <a:gdLst/>
              <a:ahLst/>
              <a:cxnLst/>
              <a:rect l="l" t="t" r="r" b="b"/>
              <a:pathLst>
                <a:path w="466725" h="466725" extrusionOk="0">
                  <a:moveTo>
                    <a:pt x="466725" y="233362"/>
                  </a:moveTo>
                  <a:cubicBezTo>
                    <a:pt x="466725" y="362245"/>
                    <a:pt x="362245" y="466725"/>
                    <a:pt x="233363" y="466725"/>
                  </a:cubicBezTo>
                  <a:cubicBezTo>
                    <a:pt x="104480" y="466725"/>
                    <a:pt x="0" y="362245"/>
                    <a:pt x="0" y="233362"/>
                  </a:cubicBezTo>
                  <a:cubicBezTo>
                    <a:pt x="0" y="104480"/>
                    <a:pt x="104480" y="0"/>
                    <a:pt x="233363" y="0"/>
                  </a:cubicBezTo>
                  <a:cubicBezTo>
                    <a:pt x="362245" y="0"/>
                    <a:pt x="466725" y="104480"/>
                    <a:pt x="466725" y="233362"/>
                  </a:cubicBezTo>
                  <a:close/>
                </a:path>
              </a:pathLst>
            </a:custGeom>
            <a:gradFill>
              <a:gsLst>
                <a:gs pos="0">
                  <a:srgbClr val="B8BDC0"/>
                </a:gs>
                <a:gs pos="33000">
                  <a:srgbClr val="B8BDC0"/>
                </a:gs>
                <a:gs pos="95000">
                  <a:srgbClr val="DEE7EB"/>
                </a:gs>
                <a:gs pos="100000">
                  <a:srgbClr val="DEE7EB"/>
                </a:gs>
              </a:gsLst>
              <a:lin ang="2700000" scaled="0"/>
            </a:gra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56" name="Google Shape;56;p2"/>
            <p:cNvSpPr/>
            <p:nvPr/>
          </p:nvSpPr>
          <p:spPr>
            <a:xfrm>
              <a:off x="5681120" y="2619286"/>
              <a:ext cx="1205297" cy="1205297"/>
            </a:xfrm>
            <a:custGeom>
              <a:avLst/>
              <a:gdLst/>
              <a:ahLst/>
              <a:cxnLst/>
              <a:rect l="l" t="t" r="r" b="b"/>
              <a:pathLst>
                <a:path w="423862" h="423862" extrusionOk="0">
                  <a:moveTo>
                    <a:pt x="423863" y="211931"/>
                  </a:moveTo>
                  <a:cubicBezTo>
                    <a:pt x="423863" y="328978"/>
                    <a:pt x="328978" y="423862"/>
                    <a:pt x="211931" y="423862"/>
                  </a:cubicBezTo>
                  <a:cubicBezTo>
                    <a:pt x="94885" y="423862"/>
                    <a:pt x="0" y="328978"/>
                    <a:pt x="0" y="211931"/>
                  </a:cubicBezTo>
                  <a:cubicBezTo>
                    <a:pt x="0" y="94885"/>
                    <a:pt x="94885" y="0"/>
                    <a:pt x="211931" y="0"/>
                  </a:cubicBezTo>
                  <a:cubicBezTo>
                    <a:pt x="328978" y="0"/>
                    <a:pt x="423863" y="94885"/>
                    <a:pt x="423863" y="211931"/>
                  </a:cubicBezTo>
                  <a:close/>
                </a:path>
              </a:pathLst>
            </a:custGeom>
            <a:gradFill>
              <a:gsLst>
                <a:gs pos="0">
                  <a:srgbClr val="DEE7EB"/>
                </a:gs>
                <a:gs pos="29000">
                  <a:srgbClr val="DEE7EB"/>
                </a:gs>
                <a:gs pos="100000">
                  <a:srgbClr val="B8BDC0"/>
                </a:gs>
              </a:gsLst>
              <a:lin ang="270000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57" name="Google Shape;57;p2"/>
            <p:cNvSpPr/>
            <p:nvPr/>
          </p:nvSpPr>
          <p:spPr>
            <a:xfrm rot="-1362348">
              <a:off x="6343763" y="3391049"/>
              <a:ext cx="256226" cy="585314"/>
            </a:xfrm>
            <a:custGeom>
              <a:avLst/>
              <a:gdLst/>
              <a:ahLst/>
              <a:cxnLst/>
              <a:rect l="l" t="t" r="r" b="b"/>
              <a:pathLst>
                <a:path w="90106" h="205835" extrusionOk="0">
                  <a:moveTo>
                    <a:pt x="0" y="0"/>
                  </a:moveTo>
                  <a:lnTo>
                    <a:pt x="90107" y="0"/>
                  </a:lnTo>
                  <a:lnTo>
                    <a:pt x="90107" y="205836"/>
                  </a:lnTo>
                  <a:lnTo>
                    <a:pt x="0" y="205836"/>
                  </a:lnTo>
                  <a:close/>
                </a:path>
              </a:pathLst>
            </a:custGeom>
            <a:gradFill>
              <a:gsLst>
                <a:gs pos="0">
                  <a:srgbClr val="DEE7EB"/>
                </a:gs>
                <a:gs pos="29000">
                  <a:srgbClr val="DEE7EB"/>
                </a:gs>
                <a:gs pos="100000">
                  <a:srgbClr val="B8BDC0"/>
                </a:gs>
              </a:gsLst>
              <a:lin ang="270000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58" name="Google Shape;58;p2"/>
            <p:cNvSpPr/>
            <p:nvPr/>
          </p:nvSpPr>
          <p:spPr>
            <a:xfrm>
              <a:off x="5891033" y="2829198"/>
              <a:ext cx="785475" cy="785475"/>
            </a:xfrm>
            <a:custGeom>
              <a:avLst/>
              <a:gdLst/>
              <a:ahLst/>
              <a:cxnLst/>
              <a:rect l="l" t="t" r="r" b="b"/>
              <a:pathLst>
                <a:path w="276225" h="276225" extrusionOk="0">
                  <a:moveTo>
                    <a:pt x="276225" y="138112"/>
                  </a:moveTo>
                  <a:cubicBezTo>
                    <a:pt x="276225" y="214390"/>
                    <a:pt x="214390" y="276225"/>
                    <a:pt x="138113" y="276225"/>
                  </a:cubicBezTo>
                  <a:cubicBezTo>
                    <a:pt x="61835" y="276225"/>
                    <a:pt x="0" y="214390"/>
                    <a:pt x="0" y="138112"/>
                  </a:cubicBezTo>
                  <a:cubicBezTo>
                    <a:pt x="0" y="61835"/>
                    <a:pt x="61835" y="0"/>
                    <a:pt x="138113" y="0"/>
                  </a:cubicBezTo>
                  <a:cubicBezTo>
                    <a:pt x="214390" y="0"/>
                    <a:pt x="276225" y="61835"/>
                    <a:pt x="276225" y="138112"/>
                  </a:cubicBezTo>
                  <a:close/>
                </a:path>
              </a:pathLst>
            </a:custGeom>
            <a:gradFill>
              <a:gsLst>
                <a:gs pos="0">
                  <a:srgbClr val="B8BDC0"/>
                </a:gs>
                <a:gs pos="33000">
                  <a:srgbClr val="B8BDC0"/>
                </a:gs>
                <a:gs pos="95000">
                  <a:srgbClr val="DEE7EB"/>
                </a:gs>
                <a:gs pos="100000">
                  <a:srgbClr val="DEE7EB"/>
                </a:gs>
              </a:gsLst>
              <a:lin ang="2700000" scaled="0"/>
            </a:gra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59" name="Google Shape;59;p2"/>
            <p:cNvSpPr/>
            <p:nvPr/>
          </p:nvSpPr>
          <p:spPr>
            <a:xfrm>
              <a:off x="5999374" y="2937539"/>
              <a:ext cx="568792" cy="568792"/>
            </a:xfrm>
            <a:custGeom>
              <a:avLst/>
              <a:gdLst/>
              <a:ahLst/>
              <a:cxnLst/>
              <a:rect l="l" t="t" r="r" b="b"/>
              <a:pathLst>
                <a:path w="200025" h="200025" extrusionOk="0">
                  <a:moveTo>
                    <a:pt x="200025" y="100012"/>
                  </a:moveTo>
                  <a:cubicBezTo>
                    <a:pt x="200025" y="155248"/>
                    <a:pt x="155248" y="200025"/>
                    <a:pt x="100013" y="200025"/>
                  </a:cubicBezTo>
                  <a:cubicBezTo>
                    <a:pt x="44777" y="200025"/>
                    <a:pt x="0" y="155248"/>
                    <a:pt x="0" y="100012"/>
                  </a:cubicBezTo>
                  <a:cubicBezTo>
                    <a:pt x="0" y="44777"/>
                    <a:pt x="44777" y="0"/>
                    <a:pt x="100013" y="0"/>
                  </a:cubicBezTo>
                  <a:cubicBezTo>
                    <a:pt x="155248" y="0"/>
                    <a:pt x="200025" y="44777"/>
                    <a:pt x="200025" y="100012"/>
                  </a:cubicBezTo>
                  <a:close/>
                </a:path>
              </a:pathLst>
            </a:custGeom>
            <a:gradFill>
              <a:gsLst>
                <a:gs pos="0">
                  <a:srgbClr val="DEE7EB"/>
                </a:gs>
                <a:gs pos="29000">
                  <a:srgbClr val="DEE7EB"/>
                </a:gs>
                <a:gs pos="100000">
                  <a:srgbClr val="B8BDC0"/>
                </a:gs>
              </a:gsLst>
              <a:lin ang="270000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60" name="Google Shape;60;p2"/>
          <p:cNvGrpSpPr/>
          <p:nvPr/>
        </p:nvGrpSpPr>
        <p:grpSpPr>
          <a:xfrm rot="4196814">
            <a:off x="10545946" y="485368"/>
            <a:ext cx="400061" cy="781070"/>
            <a:chOff x="7383829" y="788231"/>
            <a:chExt cx="400050" cy="781049"/>
          </a:xfrm>
        </p:grpSpPr>
        <p:sp>
          <p:nvSpPr>
            <p:cNvPr id="61" name="Google Shape;61;p2"/>
            <p:cNvSpPr/>
            <p:nvPr/>
          </p:nvSpPr>
          <p:spPr>
            <a:xfrm>
              <a:off x="7383829" y="788231"/>
              <a:ext cx="400050" cy="781049"/>
            </a:xfrm>
            <a:custGeom>
              <a:avLst/>
              <a:gdLst/>
              <a:ahLst/>
              <a:cxnLst/>
              <a:rect l="l" t="t" r="r" b="b"/>
              <a:pathLst>
                <a:path w="400050" h="781049" extrusionOk="0">
                  <a:moveTo>
                    <a:pt x="200025" y="781050"/>
                  </a:moveTo>
                  <a:lnTo>
                    <a:pt x="200025" y="781050"/>
                  </a:lnTo>
                  <a:cubicBezTo>
                    <a:pt x="90011" y="781050"/>
                    <a:pt x="0" y="691039"/>
                    <a:pt x="0" y="581025"/>
                  </a:cubicBezTo>
                  <a:lnTo>
                    <a:pt x="0" y="390525"/>
                  </a:lnTo>
                  <a:lnTo>
                    <a:pt x="0" y="200025"/>
                  </a:lnTo>
                  <a:cubicBezTo>
                    <a:pt x="0" y="90011"/>
                    <a:pt x="90011" y="0"/>
                    <a:pt x="200025" y="0"/>
                  </a:cubicBezTo>
                  <a:lnTo>
                    <a:pt x="200025" y="0"/>
                  </a:lnTo>
                  <a:cubicBezTo>
                    <a:pt x="310039" y="0"/>
                    <a:pt x="400050" y="90011"/>
                    <a:pt x="400050" y="200025"/>
                  </a:cubicBezTo>
                  <a:lnTo>
                    <a:pt x="400050" y="390525"/>
                  </a:lnTo>
                  <a:lnTo>
                    <a:pt x="400050" y="581025"/>
                  </a:lnTo>
                  <a:cubicBezTo>
                    <a:pt x="400050" y="691039"/>
                    <a:pt x="310039" y="781050"/>
                    <a:pt x="200025" y="781050"/>
                  </a:cubicBezTo>
                  <a:close/>
                </a:path>
              </a:pathLst>
            </a:custGeom>
            <a:solidFill>
              <a:srgbClr val="EDEDED"/>
            </a:solidFill>
            <a:ln>
              <a:noFill/>
            </a:ln>
            <a:effectLst>
              <a:outerShdw blurRad="50800" dist="381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62" name="Google Shape;62;p2"/>
            <p:cNvSpPr/>
            <p:nvPr/>
          </p:nvSpPr>
          <p:spPr>
            <a:xfrm>
              <a:off x="7389120" y="1195531"/>
              <a:ext cx="381000" cy="28575"/>
            </a:xfrm>
            <a:custGeom>
              <a:avLst/>
              <a:gdLst/>
              <a:ahLst/>
              <a:cxnLst/>
              <a:rect l="l" t="t" r="r" b="b"/>
              <a:pathLst>
                <a:path w="381000" h="28575" extrusionOk="0">
                  <a:moveTo>
                    <a:pt x="366713" y="28575"/>
                  </a:moveTo>
                  <a:lnTo>
                    <a:pt x="14288" y="28575"/>
                  </a:lnTo>
                  <a:cubicBezTo>
                    <a:pt x="6382" y="28575"/>
                    <a:pt x="0" y="22193"/>
                    <a:pt x="0" y="14288"/>
                  </a:cubicBezTo>
                  <a:cubicBezTo>
                    <a:pt x="0" y="6382"/>
                    <a:pt x="6382" y="0"/>
                    <a:pt x="14288" y="0"/>
                  </a:cubicBezTo>
                  <a:lnTo>
                    <a:pt x="366713" y="0"/>
                  </a:lnTo>
                  <a:cubicBezTo>
                    <a:pt x="374618" y="0"/>
                    <a:pt x="381000" y="6382"/>
                    <a:pt x="381000" y="14288"/>
                  </a:cubicBezTo>
                  <a:cubicBezTo>
                    <a:pt x="381000" y="22193"/>
                    <a:pt x="374523" y="28575"/>
                    <a:pt x="366713" y="28575"/>
                  </a:cubicBezTo>
                  <a:close/>
                </a:path>
              </a:pathLst>
            </a:custGeom>
            <a:solidFill>
              <a:schemeClr val="lt1"/>
            </a:solidFill>
            <a:ln>
              <a:noFill/>
            </a:ln>
            <a:effectLst>
              <a:outerShdw blurRad="50800" dist="381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nvGrpSpPr>
            <p:cNvPr id="63" name="Google Shape;63;p2"/>
            <p:cNvGrpSpPr/>
            <p:nvPr/>
          </p:nvGrpSpPr>
          <p:grpSpPr>
            <a:xfrm>
              <a:off x="7393354" y="1174364"/>
              <a:ext cx="381000" cy="28575"/>
              <a:chOff x="6715124" y="3400425"/>
              <a:chExt cx="381000" cy="28575"/>
            </a:xfrm>
          </p:grpSpPr>
          <p:sp>
            <p:nvSpPr>
              <p:cNvPr id="64" name="Google Shape;64;p2"/>
              <p:cNvSpPr/>
              <p:nvPr/>
            </p:nvSpPr>
            <p:spPr>
              <a:xfrm>
                <a:off x="6729412" y="3414712"/>
                <a:ext cx="352425" cy="9525"/>
              </a:xfrm>
              <a:custGeom>
                <a:avLst/>
                <a:gdLst/>
                <a:ahLst/>
                <a:cxnLst/>
                <a:rect l="l" t="t" r="r" b="b"/>
                <a:pathLst>
                  <a:path w="352425" h="9525" extrusionOk="0">
                    <a:moveTo>
                      <a:pt x="0" y="0"/>
                    </a:moveTo>
                    <a:lnTo>
                      <a:pt x="352425" y="0"/>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65" name="Google Shape;65;p2"/>
              <p:cNvSpPr/>
              <p:nvPr/>
            </p:nvSpPr>
            <p:spPr>
              <a:xfrm>
                <a:off x="6715124" y="3400425"/>
                <a:ext cx="381000" cy="28575"/>
              </a:xfrm>
              <a:custGeom>
                <a:avLst/>
                <a:gdLst/>
                <a:ahLst/>
                <a:cxnLst/>
                <a:rect l="l" t="t" r="r" b="b"/>
                <a:pathLst>
                  <a:path w="381000" h="28575" extrusionOk="0">
                    <a:moveTo>
                      <a:pt x="366713" y="28575"/>
                    </a:moveTo>
                    <a:lnTo>
                      <a:pt x="14288" y="28575"/>
                    </a:lnTo>
                    <a:cubicBezTo>
                      <a:pt x="6382" y="28575"/>
                      <a:pt x="0" y="22193"/>
                      <a:pt x="0" y="14288"/>
                    </a:cubicBezTo>
                    <a:cubicBezTo>
                      <a:pt x="0" y="6382"/>
                      <a:pt x="6382" y="0"/>
                      <a:pt x="14288" y="0"/>
                    </a:cubicBezTo>
                    <a:lnTo>
                      <a:pt x="366713" y="0"/>
                    </a:lnTo>
                    <a:cubicBezTo>
                      <a:pt x="374618" y="0"/>
                      <a:pt x="381000" y="6382"/>
                      <a:pt x="381000" y="14288"/>
                    </a:cubicBezTo>
                    <a:cubicBezTo>
                      <a:pt x="381000" y="22193"/>
                      <a:pt x="374523" y="28575"/>
                      <a:pt x="366713" y="28575"/>
                    </a:cubicBezTo>
                    <a:close/>
                  </a:path>
                </a:pathLst>
              </a:custGeom>
              <a:solidFill>
                <a:srgbClr val="DBDBD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grpSp>
        <p:nvGrpSpPr>
          <p:cNvPr id="66" name="Google Shape;66;p2"/>
          <p:cNvGrpSpPr/>
          <p:nvPr/>
        </p:nvGrpSpPr>
        <p:grpSpPr>
          <a:xfrm rot="489799">
            <a:off x="10923612" y="1479984"/>
            <a:ext cx="400063" cy="781075"/>
            <a:chOff x="7383829" y="788231"/>
            <a:chExt cx="400050" cy="781049"/>
          </a:xfrm>
        </p:grpSpPr>
        <p:sp>
          <p:nvSpPr>
            <p:cNvPr id="67" name="Google Shape;67;p2"/>
            <p:cNvSpPr/>
            <p:nvPr/>
          </p:nvSpPr>
          <p:spPr>
            <a:xfrm>
              <a:off x="7383829" y="788231"/>
              <a:ext cx="400050" cy="781049"/>
            </a:xfrm>
            <a:custGeom>
              <a:avLst/>
              <a:gdLst/>
              <a:ahLst/>
              <a:cxnLst/>
              <a:rect l="l" t="t" r="r" b="b"/>
              <a:pathLst>
                <a:path w="400050" h="781049" extrusionOk="0">
                  <a:moveTo>
                    <a:pt x="200025" y="781050"/>
                  </a:moveTo>
                  <a:lnTo>
                    <a:pt x="200025" y="781050"/>
                  </a:lnTo>
                  <a:cubicBezTo>
                    <a:pt x="90011" y="781050"/>
                    <a:pt x="0" y="691039"/>
                    <a:pt x="0" y="581025"/>
                  </a:cubicBezTo>
                  <a:lnTo>
                    <a:pt x="0" y="390525"/>
                  </a:lnTo>
                  <a:lnTo>
                    <a:pt x="0" y="200025"/>
                  </a:lnTo>
                  <a:cubicBezTo>
                    <a:pt x="0" y="90011"/>
                    <a:pt x="90011" y="0"/>
                    <a:pt x="200025" y="0"/>
                  </a:cubicBezTo>
                  <a:lnTo>
                    <a:pt x="200025" y="0"/>
                  </a:lnTo>
                  <a:cubicBezTo>
                    <a:pt x="310039" y="0"/>
                    <a:pt x="400050" y="90011"/>
                    <a:pt x="400050" y="200025"/>
                  </a:cubicBezTo>
                  <a:lnTo>
                    <a:pt x="400050" y="390525"/>
                  </a:lnTo>
                  <a:lnTo>
                    <a:pt x="400050" y="581025"/>
                  </a:lnTo>
                  <a:cubicBezTo>
                    <a:pt x="400050" y="691039"/>
                    <a:pt x="310039" y="781050"/>
                    <a:pt x="200025" y="781050"/>
                  </a:cubicBezTo>
                  <a:close/>
                </a:path>
              </a:pathLst>
            </a:custGeom>
            <a:solidFill>
              <a:srgbClr val="EDEDED"/>
            </a:solidFill>
            <a:ln>
              <a:noFill/>
            </a:ln>
            <a:effectLst>
              <a:outerShdw blurRad="50800" dist="381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68" name="Google Shape;68;p2"/>
            <p:cNvSpPr/>
            <p:nvPr/>
          </p:nvSpPr>
          <p:spPr>
            <a:xfrm>
              <a:off x="7389120" y="1195531"/>
              <a:ext cx="381000" cy="28575"/>
            </a:xfrm>
            <a:custGeom>
              <a:avLst/>
              <a:gdLst/>
              <a:ahLst/>
              <a:cxnLst/>
              <a:rect l="l" t="t" r="r" b="b"/>
              <a:pathLst>
                <a:path w="381000" h="28575" extrusionOk="0">
                  <a:moveTo>
                    <a:pt x="366713" y="28575"/>
                  </a:moveTo>
                  <a:lnTo>
                    <a:pt x="14288" y="28575"/>
                  </a:lnTo>
                  <a:cubicBezTo>
                    <a:pt x="6382" y="28575"/>
                    <a:pt x="0" y="22193"/>
                    <a:pt x="0" y="14288"/>
                  </a:cubicBezTo>
                  <a:cubicBezTo>
                    <a:pt x="0" y="6382"/>
                    <a:pt x="6382" y="0"/>
                    <a:pt x="14288" y="0"/>
                  </a:cubicBezTo>
                  <a:lnTo>
                    <a:pt x="366713" y="0"/>
                  </a:lnTo>
                  <a:cubicBezTo>
                    <a:pt x="374618" y="0"/>
                    <a:pt x="381000" y="6382"/>
                    <a:pt x="381000" y="14288"/>
                  </a:cubicBezTo>
                  <a:cubicBezTo>
                    <a:pt x="381000" y="22193"/>
                    <a:pt x="374523" y="28575"/>
                    <a:pt x="366713" y="2857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nvGrpSpPr>
            <p:cNvPr id="69" name="Google Shape;69;p2"/>
            <p:cNvGrpSpPr/>
            <p:nvPr/>
          </p:nvGrpSpPr>
          <p:grpSpPr>
            <a:xfrm>
              <a:off x="7393354" y="1174364"/>
              <a:ext cx="381000" cy="28575"/>
              <a:chOff x="6715124" y="3400425"/>
              <a:chExt cx="381000" cy="28575"/>
            </a:xfrm>
          </p:grpSpPr>
          <p:sp>
            <p:nvSpPr>
              <p:cNvPr id="70" name="Google Shape;70;p2"/>
              <p:cNvSpPr/>
              <p:nvPr/>
            </p:nvSpPr>
            <p:spPr>
              <a:xfrm>
                <a:off x="6729412" y="3414712"/>
                <a:ext cx="352425" cy="9525"/>
              </a:xfrm>
              <a:custGeom>
                <a:avLst/>
                <a:gdLst/>
                <a:ahLst/>
                <a:cxnLst/>
                <a:rect l="l" t="t" r="r" b="b"/>
                <a:pathLst>
                  <a:path w="352425" h="9525" extrusionOk="0">
                    <a:moveTo>
                      <a:pt x="0" y="0"/>
                    </a:moveTo>
                    <a:lnTo>
                      <a:pt x="352425" y="0"/>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71" name="Google Shape;71;p2"/>
              <p:cNvSpPr/>
              <p:nvPr/>
            </p:nvSpPr>
            <p:spPr>
              <a:xfrm>
                <a:off x="6715124" y="3400425"/>
                <a:ext cx="381000" cy="28575"/>
              </a:xfrm>
              <a:custGeom>
                <a:avLst/>
                <a:gdLst/>
                <a:ahLst/>
                <a:cxnLst/>
                <a:rect l="l" t="t" r="r" b="b"/>
                <a:pathLst>
                  <a:path w="381000" h="28575" extrusionOk="0">
                    <a:moveTo>
                      <a:pt x="366713" y="28575"/>
                    </a:moveTo>
                    <a:lnTo>
                      <a:pt x="14288" y="28575"/>
                    </a:lnTo>
                    <a:cubicBezTo>
                      <a:pt x="6382" y="28575"/>
                      <a:pt x="0" y="22193"/>
                      <a:pt x="0" y="14288"/>
                    </a:cubicBezTo>
                    <a:cubicBezTo>
                      <a:pt x="0" y="6382"/>
                      <a:pt x="6382" y="0"/>
                      <a:pt x="14288" y="0"/>
                    </a:cubicBezTo>
                    <a:lnTo>
                      <a:pt x="366713" y="0"/>
                    </a:lnTo>
                    <a:cubicBezTo>
                      <a:pt x="374618" y="0"/>
                      <a:pt x="381000" y="6382"/>
                      <a:pt x="381000" y="14288"/>
                    </a:cubicBezTo>
                    <a:cubicBezTo>
                      <a:pt x="381000" y="22193"/>
                      <a:pt x="374523" y="28575"/>
                      <a:pt x="366713" y="28575"/>
                    </a:cubicBezTo>
                    <a:close/>
                  </a:path>
                </a:pathLst>
              </a:custGeom>
              <a:solidFill>
                <a:srgbClr val="DBDBD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grpSp>
        <p:nvGrpSpPr>
          <p:cNvPr id="72" name="Google Shape;72;p2"/>
          <p:cNvGrpSpPr/>
          <p:nvPr/>
        </p:nvGrpSpPr>
        <p:grpSpPr>
          <a:xfrm rot="4147203">
            <a:off x="10242244" y="1228849"/>
            <a:ext cx="400037" cy="781025"/>
            <a:chOff x="7383829" y="788231"/>
            <a:chExt cx="400050" cy="781049"/>
          </a:xfrm>
        </p:grpSpPr>
        <p:sp>
          <p:nvSpPr>
            <p:cNvPr id="73" name="Google Shape;73;p2"/>
            <p:cNvSpPr/>
            <p:nvPr/>
          </p:nvSpPr>
          <p:spPr>
            <a:xfrm>
              <a:off x="7383829" y="788231"/>
              <a:ext cx="400050" cy="781049"/>
            </a:xfrm>
            <a:custGeom>
              <a:avLst/>
              <a:gdLst/>
              <a:ahLst/>
              <a:cxnLst/>
              <a:rect l="l" t="t" r="r" b="b"/>
              <a:pathLst>
                <a:path w="400050" h="781049" extrusionOk="0">
                  <a:moveTo>
                    <a:pt x="200025" y="781050"/>
                  </a:moveTo>
                  <a:lnTo>
                    <a:pt x="200025" y="781050"/>
                  </a:lnTo>
                  <a:cubicBezTo>
                    <a:pt x="90011" y="781050"/>
                    <a:pt x="0" y="691039"/>
                    <a:pt x="0" y="581025"/>
                  </a:cubicBezTo>
                  <a:lnTo>
                    <a:pt x="0" y="390525"/>
                  </a:lnTo>
                  <a:lnTo>
                    <a:pt x="0" y="200025"/>
                  </a:lnTo>
                  <a:cubicBezTo>
                    <a:pt x="0" y="90011"/>
                    <a:pt x="90011" y="0"/>
                    <a:pt x="200025" y="0"/>
                  </a:cubicBezTo>
                  <a:lnTo>
                    <a:pt x="200025" y="0"/>
                  </a:lnTo>
                  <a:cubicBezTo>
                    <a:pt x="310039" y="0"/>
                    <a:pt x="400050" y="90011"/>
                    <a:pt x="400050" y="200025"/>
                  </a:cubicBezTo>
                  <a:lnTo>
                    <a:pt x="400050" y="390525"/>
                  </a:lnTo>
                  <a:lnTo>
                    <a:pt x="400050" y="581025"/>
                  </a:lnTo>
                  <a:cubicBezTo>
                    <a:pt x="400050" y="691039"/>
                    <a:pt x="310039" y="781050"/>
                    <a:pt x="200025" y="781050"/>
                  </a:cubicBezTo>
                  <a:close/>
                </a:path>
              </a:pathLst>
            </a:custGeom>
            <a:solidFill>
              <a:srgbClr val="EDEDED"/>
            </a:solidFill>
            <a:ln>
              <a:noFill/>
            </a:ln>
            <a:effectLst>
              <a:outerShdw blurRad="50800" dist="381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74" name="Google Shape;74;p2"/>
            <p:cNvSpPr/>
            <p:nvPr/>
          </p:nvSpPr>
          <p:spPr>
            <a:xfrm>
              <a:off x="7389120" y="1195531"/>
              <a:ext cx="381000" cy="28575"/>
            </a:xfrm>
            <a:custGeom>
              <a:avLst/>
              <a:gdLst/>
              <a:ahLst/>
              <a:cxnLst/>
              <a:rect l="l" t="t" r="r" b="b"/>
              <a:pathLst>
                <a:path w="381000" h="28575" extrusionOk="0">
                  <a:moveTo>
                    <a:pt x="366713" y="28575"/>
                  </a:moveTo>
                  <a:lnTo>
                    <a:pt x="14288" y="28575"/>
                  </a:lnTo>
                  <a:cubicBezTo>
                    <a:pt x="6382" y="28575"/>
                    <a:pt x="0" y="22193"/>
                    <a:pt x="0" y="14288"/>
                  </a:cubicBezTo>
                  <a:cubicBezTo>
                    <a:pt x="0" y="6382"/>
                    <a:pt x="6382" y="0"/>
                    <a:pt x="14288" y="0"/>
                  </a:cubicBezTo>
                  <a:lnTo>
                    <a:pt x="366713" y="0"/>
                  </a:lnTo>
                  <a:cubicBezTo>
                    <a:pt x="374618" y="0"/>
                    <a:pt x="381000" y="6382"/>
                    <a:pt x="381000" y="14288"/>
                  </a:cubicBezTo>
                  <a:cubicBezTo>
                    <a:pt x="381000" y="22193"/>
                    <a:pt x="374523" y="28575"/>
                    <a:pt x="366713" y="28575"/>
                  </a:cubicBezTo>
                  <a:close/>
                </a:path>
              </a:pathLst>
            </a:custGeom>
            <a:solidFill>
              <a:schemeClr val="lt1"/>
            </a:solidFill>
            <a:ln>
              <a:noFill/>
            </a:ln>
            <a:effectLst>
              <a:outerShdw blurRad="50800" dist="381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nvGrpSpPr>
            <p:cNvPr id="75" name="Google Shape;75;p2"/>
            <p:cNvGrpSpPr/>
            <p:nvPr/>
          </p:nvGrpSpPr>
          <p:grpSpPr>
            <a:xfrm>
              <a:off x="7393354" y="1174364"/>
              <a:ext cx="381000" cy="28575"/>
              <a:chOff x="6715124" y="3400425"/>
              <a:chExt cx="381000" cy="28575"/>
            </a:xfrm>
          </p:grpSpPr>
          <p:sp>
            <p:nvSpPr>
              <p:cNvPr id="76" name="Google Shape;76;p2"/>
              <p:cNvSpPr/>
              <p:nvPr/>
            </p:nvSpPr>
            <p:spPr>
              <a:xfrm>
                <a:off x="6729412" y="3414712"/>
                <a:ext cx="352425" cy="9525"/>
              </a:xfrm>
              <a:custGeom>
                <a:avLst/>
                <a:gdLst/>
                <a:ahLst/>
                <a:cxnLst/>
                <a:rect l="l" t="t" r="r" b="b"/>
                <a:pathLst>
                  <a:path w="352425" h="9525" extrusionOk="0">
                    <a:moveTo>
                      <a:pt x="0" y="0"/>
                    </a:moveTo>
                    <a:lnTo>
                      <a:pt x="352425" y="0"/>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77" name="Google Shape;77;p2"/>
              <p:cNvSpPr/>
              <p:nvPr/>
            </p:nvSpPr>
            <p:spPr>
              <a:xfrm>
                <a:off x="6715124" y="3400425"/>
                <a:ext cx="381000" cy="28575"/>
              </a:xfrm>
              <a:custGeom>
                <a:avLst/>
                <a:gdLst/>
                <a:ahLst/>
                <a:cxnLst/>
                <a:rect l="l" t="t" r="r" b="b"/>
                <a:pathLst>
                  <a:path w="381000" h="28575" extrusionOk="0">
                    <a:moveTo>
                      <a:pt x="366713" y="28575"/>
                    </a:moveTo>
                    <a:lnTo>
                      <a:pt x="14288" y="28575"/>
                    </a:lnTo>
                    <a:cubicBezTo>
                      <a:pt x="6382" y="28575"/>
                      <a:pt x="0" y="22193"/>
                      <a:pt x="0" y="14288"/>
                    </a:cubicBezTo>
                    <a:cubicBezTo>
                      <a:pt x="0" y="6382"/>
                      <a:pt x="6382" y="0"/>
                      <a:pt x="14288" y="0"/>
                    </a:cubicBezTo>
                    <a:lnTo>
                      <a:pt x="366713" y="0"/>
                    </a:lnTo>
                    <a:cubicBezTo>
                      <a:pt x="374618" y="0"/>
                      <a:pt x="381000" y="6382"/>
                      <a:pt x="381000" y="14288"/>
                    </a:cubicBezTo>
                    <a:cubicBezTo>
                      <a:pt x="381000" y="22193"/>
                      <a:pt x="374523" y="28575"/>
                      <a:pt x="366713" y="28575"/>
                    </a:cubicBezTo>
                    <a:close/>
                  </a:path>
                </a:pathLst>
              </a:custGeom>
              <a:solidFill>
                <a:srgbClr val="DBDBD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grpSp>
        <p:nvGrpSpPr>
          <p:cNvPr id="78" name="Google Shape;78;p2"/>
          <p:cNvGrpSpPr/>
          <p:nvPr/>
        </p:nvGrpSpPr>
        <p:grpSpPr>
          <a:xfrm>
            <a:off x="9370411" y="871232"/>
            <a:ext cx="702651" cy="707236"/>
            <a:chOff x="5710422" y="3038487"/>
            <a:chExt cx="770958" cy="775989"/>
          </a:xfrm>
        </p:grpSpPr>
        <p:sp>
          <p:nvSpPr>
            <p:cNvPr id="79" name="Google Shape;79;p2"/>
            <p:cNvSpPr/>
            <p:nvPr/>
          </p:nvSpPr>
          <p:spPr>
            <a:xfrm>
              <a:off x="6131731" y="3038487"/>
              <a:ext cx="345446" cy="345446"/>
            </a:xfrm>
            <a:custGeom>
              <a:avLst/>
              <a:gdLst/>
              <a:ahLst/>
              <a:cxnLst/>
              <a:rect l="l" t="t" r="r" b="b"/>
              <a:pathLst>
                <a:path w="345446" h="345446" extrusionOk="0">
                  <a:moveTo>
                    <a:pt x="342792" y="142767"/>
                  </a:moveTo>
                  <a:cubicBezTo>
                    <a:pt x="359365" y="236683"/>
                    <a:pt x="296596" y="326218"/>
                    <a:pt x="202679" y="342792"/>
                  </a:cubicBezTo>
                  <a:cubicBezTo>
                    <a:pt x="108763" y="359365"/>
                    <a:pt x="19228" y="296596"/>
                    <a:pt x="2654" y="202679"/>
                  </a:cubicBezTo>
                  <a:cubicBezTo>
                    <a:pt x="-13919" y="108763"/>
                    <a:pt x="48850" y="19228"/>
                    <a:pt x="142767" y="2654"/>
                  </a:cubicBezTo>
                  <a:cubicBezTo>
                    <a:pt x="236683" y="-13919"/>
                    <a:pt x="326314" y="48850"/>
                    <a:pt x="342792" y="142767"/>
                  </a:cubicBezTo>
                  <a:lnTo>
                    <a:pt x="342792" y="142767"/>
                  </a:lnTo>
                  <a:close/>
                </a:path>
              </a:pathLst>
            </a:custGeom>
            <a:solidFill>
              <a:srgbClr val="F2F2F2"/>
            </a:solidFill>
            <a:ln>
              <a:noFill/>
            </a:ln>
            <a:effectLst>
              <a:outerShdw blurRad="50800" dist="381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80" name="Google Shape;80;p2"/>
            <p:cNvSpPr/>
            <p:nvPr/>
          </p:nvSpPr>
          <p:spPr>
            <a:xfrm>
              <a:off x="5710422" y="3152321"/>
              <a:ext cx="345358" cy="345330"/>
            </a:xfrm>
            <a:custGeom>
              <a:avLst/>
              <a:gdLst/>
              <a:ahLst/>
              <a:cxnLst/>
              <a:rect l="l" t="t" r="r" b="b"/>
              <a:pathLst>
                <a:path w="345358" h="345330" extrusionOk="0">
                  <a:moveTo>
                    <a:pt x="314901" y="270487"/>
                  </a:moveTo>
                  <a:cubicBezTo>
                    <a:pt x="260895" y="349068"/>
                    <a:pt x="153357" y="368976"/>
                    <a:pt x="74776" y="314874"/>
                  </a:cubicBezTo>
                  <a:cubicBezTo>
                    <a:pt x="-3710" y="260867"/>
                    <a:pt x="-23617" y="153425"/>
                    <a:pt x="30390" y="74843"/>
                  </a:cubicBezTo>
                  <a:cubicBezTo>
                    <a:pt x="84396" y="-3738"/>
                    <a:pt x="191934" y="-23645"/>
                    <a:pt x="270515" y="30457"/>
                  </a:cubicBezTo>
                  <a:cubicBezTo>
                    <a:pt x="349096" y="84464"/>
                    <a:pt x="369003" y="191906"/>
                    <a:pt x="314901" y="270487"/>
                  </a:cubicBezTo>
                  <a:lnTo>
                    <a:pt x="314901" y="270487"/>
                  </a:lnTo>
                  <a:close/>
                </a:path>
              </a:pathLst>
            </a:custGeom>
            <a:solidFill>
              <a:srgbClr val="F2F2F2"/>
            </a:solidFill>
            <a:ln>
              <a:noFill/>
            </a:ln>
            <a:effectLst>
              <a:outerShdw blurRad="50800" dist="381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81" name="Google Shape;81;p2"/>
            <p:cNvSpPr/>
            <p:nvPr/>
          </p:nvSpPr>
          <p:spPr>
            <a:xfrm>
              <a:off x="5738621" y="3218021"/>
              <a:ext cx="296037" cy="212407"/>
            </a:xfrm>
            <a:custGeom>
              <a:avLst/>
              <a:gdLst/>
              <a:ahLst/>
              <a:cxnLst/>
              <a:rect l="l" t="t" r="r" b="b"/>
              <a:pathLst>
                <a:path w="296037" h="212407" extrusionOk="0">
                  <a:moveTo>
                    <a:pt x="11525" y="0"/>
                  </a:moveTo>
                  <a:lnTo>
                    <a:pt x="296037" y="195643"/>
                  </a:lnTo>
                  <a:lnTo>
                    <a:pt x="284512" y="212408"/>
                  </a:lnTo>
                  <a:lnTo>
                    <a:pt x="0" y="16669"/>
                  </a:lnTo>
                  <a:lnTo>
                    <a:pt x="11525" y="0"/>
                  </a:lnTo>
                  <a:close/>
                </a:path>
              </a:pathLst>
            </a:custGeom>
            <a:solidFill>
              <a:srgbClr val="808080">
                <a:alpha val="40000"/>
              </a:srgbClr>
            </a:solidFill>
            <a:ln>
              <a:noFill/>
            </a:ln>
            <a:effectLst>
              <a:outerShdw blurRad="50800" dist="381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82" name="Google Shape;82;p2"/>
            <p:cNvSpPr/>
            <p:nvPr/>
          </p:nvSpPr>
          <p:spPr>
            <a:xfrm>
              <a:off x="5727953" y="3233546"/>
              <a:ext cx="296036" cy="212407"/>
            </a:xfrm>
            <a:custGeom>
              <a:avLst/>
              <a:gdLst/>
              <a:ahLst/>
              <a:cxnLst/>
              <a:rect l="l" t="t" r="r" b="b"/>
              <a:pathLst>
                <a:path w="296036" h="212407" extrusionOk="0">
                  <a:moveTo>
                    <a:pt x="11525" y="0"/>
                  </a:moveTo>
                  <a:lnTo>
                    <a:pt x="296037" y="195644"/>
                  </a:lnTo>
                  <a:lnTo>
                    <a:pt x="284512" y="212408"/>
                  </a:lnTo>
                  <a:lnTo>
                    <a:pt x="0" y="16669"/>
                  </a:lnTo>
                  <a:lnTo>
                    <a:pt x="11525"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83" name="Google Shape;83;p2"/>
            <p:cNvSpPr/>
            <p:nvPr/>
          </p:nvSpPr>
          <p:spPr>
            <a:xfrm>
              <a:off x="6134480" y="3162585"/>
              <a:ext cx="343662" cy="79914"/>
            </a:xfrm>
            <a:custGeom>
              <a:avLst/>
              <a:gdLst/>
              <a:ahLst/>
              <a:cxnLst/>
              <a:rect l="l" t="t" r="r" b="b"/>
              <a:pathLst>
                <a:path w="343662" h="79914" extrusionOk="0">
                  <a:moveTo>
                    <a:pt x="0" y="59912"/>
                  </a:moveTo>
                  <a:lnTo>
                    <a:pt x="340138" y="0"/>
                  </a:lnTo>
                  <a:lnTo>
                    <a:pt x="343662" y="20002"/>
                  </a:lnTo>
                  <a:lnTo>
                    <a:pt x="3524" y="79915"/>
                  </a:lnTo>
                  <a:lnTo>
                    <a:pt x="0" y="59912"/>
                  </a:lnTo>
                  <a:close/>
                </a:path>
              </a:pathLst>
            </a:custGeom>
            <a:solidFill>
              <a:srgbClr val="808080">
                <a:alpha val="40000"/>
              </a:srgbClr>
            </a:solidFill>
            <a:ln>
              <a:noFill/>
            </a:ln>
            <a:effectLst>
              <a:outerShdw blurRad="50800" dist="381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84" name="Google Shape;84;p2"/>
            <p:cNvSpPr/>
            <p:nvPr/>
          </p:nvSpPr>
          <p:spPr>
            <a:xfrm>
              <a:off x="6137814" y="3181159"/>
              <a:ext cx="343566" cy="79914"/>
            </a:xfrm>
            <a:custGeom>
              <a:avLst/>
              <a:gdLst/>
              <a:ahLst/>
              <a:cxnLst/>
              <a:rect l="l" t="t" r="r" b="b"/>
              <a:pathLst>
                <a:path w="343566" h="79914" extrusionOk="0">
                  <a:moveTo>
                    <a:pt x="0" y="59912"/>
                  </a:moveTo>
                  <a:lnTo>
                    <a:pt x="340042" y="0"/>
                  </a:lnTo>
                  <a:lnTo>
                    <a:pt x="343567" y="20003"/>
                  </a:lnTo>
                  <a:lnTo>
                    <a:pt x="3524" y="79915"/>
                  </a:lnTo>
                  <a:lnTo>
                    <a:pt x="0" y="59912"/>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85" name="Google Shape;85;p2"/>
            <p:cNvSpPr/>
            <p:nvPr/>
          </p:nvSpPr>
          <p:spPr>
            <a:xfrm>
              <a:off x="6076473" y="3469290"/>
              <a:ext cx="346328" cy="345186"/>
            </a:xfrm>
            <a:custGeom>
              <a:avLst/>
              <a:gdLst/>
              <a:ahLst/>
              <a:cxnLst/>
              <a:rect l="l" t="t" r="r" b="b"/>
              <a:pathLst>
                <a:path w="346328" h="345186" extrusionOk="0">
                  <a:moveTo>
                    <a:pt x="173165" y="345186"/>
                  </a:moveTo>
                  <a:cubicBezTo>
                    <a:pt x="77533" y="345186"/>
                    <a:pt x="0" y="267938"/>
                    <a:pt x="0" y="172593"/>
                  </a:cubicBezTo>
                  <a:cubicBezTo>
                    <a:pt x="0" y="77248"/>
                    <a:pt x="77533" y="0"/>
                    <a:pt x="173165" y="0"/>
                  </a:cubicBezTo>
                  <a:cubicBezTo>
                    <a:pt x="268795" y="0"/>
                    <a:pt x="346329" y="77248"/>
                    <a:pt x="346329" y="172593"/>
                  </a:cubicBezTo>
                  <a:cubicBezTo>
                    <a:pt x="346329" y="267938"/>
                    <a:pt x="268795" y="345186"/>
                    <a:pt x="173165" y="345186"/>
                  </a:cubicBezTo>
                  <a:lnTo>
                    <a:pt x="173165" y="345186"/>
                  </a:lnTo>
                  <a:close/>
                </a:path>
              </a:pathLst>
            </a:custGeom>
            <a:solidFill>
              <a:srgbClr val="F2F2F2"/>
            </a:solidFill>
            <a:ln>
              <a:noFill/>
            </a:ln>
            <a:effectLst>
              <a:outerShdw blurRad="50800" dist="381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86" name="Google Shape;86;p2"/>
            <p:cNvSpPr/>
            <p:nvPr/>
          </p:nvSpPr>
          <p:spPr>
            <a:xfrm>
              <a:off x="6247542" y="3469290"/>
              <a:ext cx="20573" cy="345186"/>
            </a:xfrm>
            <a:custGeom>
              <a:avLst/>
              <a:gdLst/>
              <a:ahLst/>
              <a:cxnLst/>
              <a:rect l="l" t="t" r="r" b="b"/>
              <a:pathLst>
                <a:path w="20573" h="345186" extrusionOk="0">
                  <a:moveTo>
                    <a:pt x="20574" y="0"/>
                  </a:moveTo>
                  <a:lnTo>
                    <a:pt x="20574" y="345186"/>
                  </a:lnTo>
                  <a:lnTo>
                    <a:pt x="0" y="345186"/>
                  </a:lnTo>
                  <a:lnTo>
                    <a:pt x="0" y="0"/>
                  </a:lnTo>
                  <a:lnTo>
                    <a:pt x="20574" y="0"/>
                  </a:lnTo>
                  <a:close/>
                </a:path>
              </a:pathLst>
            </a:custGeom>
            <a:solidFill>
              <a:srgbClr val="808080">
                <a:alpha val="40000"/>
              </a:srgbClr>
            </a:solidFill>
            <a:ln>
              <a:noFill/>
            </a:ln>
            <a:effectLst>
              <a:outerShdw blurRad="50800" dist="381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87" name="Google Shape;87;p2"/>
            <p:cNvSpPr/>
            <p:nvPr/>
          </p:nvSpPr>
          <p:spPr>
            <a:xfrm>
              <a:off x="6229254" y="3469290"/>
              <a:ext cx="20573" cy="345186"/>
            </a:xfrm>
            <a:custGeom>
              <a:avLst/>
              <a:gdLst/>
              <a:ahLst/>
              <a:cxnLst/>
              <a:rect l="l" t="t" r="r" b="b"/>
              <a:pathLst>
                <a:path w="20573" h="345186" extrusionOk="0">
                  <a:moveTo>
                    <a:pt x="20574" y="0"/>
                  </a:moveTo>
                  <a:lnTo>
                    <a:pt x="20574" y="345186"/>
                  </a:lnTo>
                  <a:lnTo>
                    <a:pt x="0" y="345186"/>
                  </a:lnTo>
                  <a:lnTo>
                    <a:pt x="0" y="0"/>
                  </a:lnTo>
                  <a:lnTo>
                    <a:pt x="20574"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010 Text and Image">
  <p:cSld name="CUSTOM_9">
    <p:spTree>
      <p:nvGrpSpPr>
        <p:cNvPr id="1" name="Shape 141"/>
        <p:cNvGrpSpPr/>
        <p:nvPr/>
      </p:nvGrpSpPr>
      <p:grpSpPr>
        <a:xfrm>
          <a:off x="0" y="0"/>
          <a:ext cx="0" cy="0"/>
          <a:chOff x="0" y="0"/>
          <a:chExt cx="0" cy="0"/>
        </a:xfrm>
      </p:grpSpPr>
      <p:sp>
        <p:nvSpPr>
          <p:cNvPr id="142" name="Google Shape;142;p11"/>
          <p:cNvSpPr txBox="1">
            <a:spLocks noGrp="1"/>
          </p:cNvSpPr>
          <p:nvPr>
            <p:ph type="title"/>
          </p:nvPr>
        </p:nvSpPr>
        <p:spPr>
          <a:xfrm>
            <a:off x="411275" y="1727000"/>
            <a:ext cx="4458300" cy="2377200"/>
          </a:xfrm>
          <a:prstGeom prst="rect">
            <a:avLst/>
          </a:prstGeom>
          <a:noFill/>
          <a:ln>
            <a:noFill/>
          </a:ln>
        </p:spPr>
        <p:txBody>
          <a:bodyPr spcFirstLastPara="1" wrap="square" lIns="121900" tIns="121900" rIns="121900" bIns="121900" anchor="ctr" anchorCtr="0">
            <a:noAutofit/>
          </a:bodyPr>
          <a:lstStyle>
            <a:lvl1pPr lvl="0" algn="l">
              <a:lnSpc>
                <a:spcPct val="100000"/>
              </a:lnSpc>
              <a:spcBef>
                <a:spcPts val="0"/>
              </a:spcBef>
              <a:spcAft>
                <a:spcPts val="0"/>
              </a:spcAft>
              <a:buSzPts val="6000"/>
              <a:buNone/>
              <a:defRPr sz="6000"/>
            </a:lvl1pPr>
            <a:lvl2pPr lvl="1" algn="l">
              <a:lnSpc>
                <a:spcPct val="100000"/>
              </a:lnSpc>
              <a:spcBef>
                <a:spcPts val="0"/>
              </a:spcBef>
              <a:spcAft>
                <a:spcPts val="0"/>
              </a:spcAft>
              <a:buSzPts val="15000"/>
              <a:buNone/>
              <a:defRPr sz="15000"/>
            </a:lvl2pPr>
            <a:lvl3pPr lvl="2" algn="l">
              <a:lnSpc>
                <a:spcPct val="100000"/>
              </a:lnSpc>
              <a:spcBef>
                <a:spcPts val="0"/>
              </a:spcBef>
              <a:spcAft>
                <a:spcPts val="0"/>
              </a:spcAft>
              <a:buSzPts val="15000"/>
              <a:buNone/>
              <a:defRPr sz="15000"/>
            </a:lvl3pPr>
            <a:lvl4pPr lvl="3" algn="l">
              <a:lnSpc>
                <a:spcPct val="100000"/>
              </a:lnSpc>
              <a:spcBef>
                <a:spcPts val="0"/>
              </a:spcBef>
              <a:spcAft>
                <a:spcPts val="0"/>
              </a:spcAft>
              <a:buSzPts val="15000"/>
              <a:buNone/>
              <a:defRPr sz="15000"/>
            </a:lvl4pPr>
            <a:lvl5pPr lvl="4" algn="l">
              <a:lnSpc>
                <a:spcPct val="100000"/>
              </a:lnSpc>
              <a:spcBef>
                <a:spcPts val="0"/>
              </a:spcBef>
              <a:spcAft>
                <a:spcPts val="0"/>
              </a:spcAft>
              <a:buSzPts val="15000"/>
              <a:buNone/>
              <a:defRPr sz="15000"/>
            </a:lvl5pPr>
            <a:lvl6pPr lvl="5" algn="l">
              <a:lnSpc>
                <a:spcPct val="100000"/>
              </a:lnSpc>
              <a:spcBef>
                <a:spcPts val="0"/>
              </a:spcBef>
              <a:spcAft>
                <a:spcPts val="0"/>
              </a:spcAft>
              <a:buSzPts val="15000"/>
              <a:buNone/>
              <a:defRPr sz="15000"/>
            </a:lvl6pPr>
            <a:lvl7pPr lvl="6" algn="l">
              <a:lnSpc>
                <a:spcPct val="100000"/>
              </a:lnSpc>
              <a:spcBef>
                <a:spcPts val="0"/>
              </a:spcBef>
              <a:spcAft>
                <a:spcPts val="0"/>
              </a:spcAft>
              <a:buSzPts val="15000"/>
              <a:buNone/>
              <a:defRPr sz="15000"/>
            </a:lvl7pPr>
            <a:lvl8pPr lvl="7" algn="l">
              <a:lnSpc>
                <a:spcPct val="100000"/>
              </a:lnSpc>
              <a:spcBef>
                <a:spcPts val="0"/>
              </a:spcBef>
              <a:spcAft>
                <a:spcPts val="0"/>
              </a:spcAft>
              <a:buSzPts val="15000"/>
              <a:buNone/>
              <a:defRPr sz="15000"/>
            </a:lvl8pPr>
            <a:lvl9pPr lvl="8" algn="l">
              <a:lnSpc>
                <a:spcPct val="100000"/>
              </a:lnSpc>
              <a:spcBef>
                <a:spcPts val="0"/>
              </a:spcBef>
              <a:spcAft>
                <a:spcPts val="0"/>
              </a:spcAft>
              <a:buSzPts val="15000"/>
              <a:buNone/>
              <a:defRPr sz="15000"/>
            </a:lvl9pPr>
          </a:lstStyle>
          <a:p>
            <a:endParaRPr/>
          </a:p>
        </p:txBody>
      </p:sp>
      <p:sp>
        <p:nvSpPr>
          <p:cNvPr id="143" name="Google Shape;143;p11"/>
          <p:cNvSpPr txBox="1">
            <a:spLocks noGrp="1"/>
          </p:cNvSpPr>
          <p:nvPr>
            <p:ph type="subTitle" idx="1"/>
          </p:nvPr>
        </p:nvSpPr>
        <p:spPr>
          <a:xfrm>
            <a:off x="411275" y="5029775"/>
            <a:ext cx="4458300" cy="717900"/>
          </a:xfrm>
          <a:prstGeom prst="rect">
            <a:avLst/>
          </a:prstGeom>
          <a:noFill/>
          <a:ln>
            <a:noFill/>
          </a:ln>
        </p:spPr>
        <p:txBody>
          <a:bodyPr spcFirstLastPara="1" wrap="square" lIns="121900" tIns="121900" rIns="121900" bIns="121900" anchor="t" anchorCtr="0">
            <a:noAutofit/>
          </a:bodyPr>
          <a:lstStyle>
            <a:lvl1pPr lvl="0" algn="l">
              <a:lnSpc>
                <a:spcPct val="115000"/>
              </a:lnSpc>
              <a:spcBef>
                <a:spcPts val="0"/>
              </a:spcBef>
              <a:spcAft>
                <a:spcPts val="0"/>
              </a:spcAft>
              <a:buSzPts val="1800"/>
              <a:buNone/>
              <a:defRPr sz="1800"/>
            </a:lvl1pPr>
            <a:lvl2pPr lvl="1" algn="l">
              <a:lnSpc>
                <a:spcPct val="115000"/>
              </a:lnSpc>
              <a:spcBef>
                <a:spcPts val="2100"/>
              </a:spcBef>
              <a:spcAft>
                <a:spcPts val="0"/>
              </a:spcAft>
              <a:buSzPts val="1800"/>
              <a:buNone/>
              <a:defRPr sz="1800"/>
            </a:lvl2pPr>
            <a:lvl3pPr lvl="2" algn="l">
              <a:lnSpc>
                <a:spcPct val="115000"/>
              </a:lnSpc>
              <a:spcBef>
                <a:spcPts val="2100"/>
              </a:spcBef>
              <a:spcAft>
                <a:spcPts val="0"/>
              </a:spcAft>
              <a:buSzPts val="1800"/>
              <a:buNone/>
              <a:defRPr sz="1800"/>
            </a:lvl3pPr>
            <a:lvl4pPr lvl="3" algn="l">
              <a:lnSpc>
                <a:spcPct val="115000"/>
              </a:lnSpc>
              <a:spcBef>
                <a:spcPts val="2100"/>
              </a:spcBef>
              <a:spcAft>
                <a:spcPts val="0"/>
              </a:spcAft>
              <a:buSzPts val="1800"/>
              <a:buNone/>
              <a:defRPr sz="1800"/>
            </a:lvl4pPr>
            <a:lvl5pPr lvl="4" algn="l">
              <a:lnSpc>
                <a:spcPct val="115000"/>
              </a:lnSpc>
              <a:spcBef>
                <a:spcPts val="2100"/>
              </a:spcBef>
              <a:spcAft>
                <a:spcPts val="0"/>
              </a:spcAft>
              <a:buSzPts val="1800"/>
              <a:buNone/>
              <a:defRPr sz="1800"/>
            </a:lvl5pPr>
            <a:lvl6pPr lvl="5" algn="l">
              <a:lnSpc>
                <a:spcPct val="115000"/>
              </a:lnSpc>
              <a:spcBef>
                <a:spcPts val="2100"/>
              </a:spcBef>
              <a:spcAft>
                <a:spcPts val="0"/>
              </a:spcAft>
              <a:buSzPts val="1800"/>
              <a:buNone/>
              <a:defRPr sz="1800"/>
            </a:lvl6pPr>
            <a:lvl7pPr lvl="6" algn="l">
              <a:lnSpc>
                <a:spcPct val="115000"/>
              </a:lnSpc>
              <a:spcBef>
                <a:spcPts val="2100"/>
              </a:spcBef>
              <a:spcAft>
                <a:spcPts val="0"/>
              </a:spcAft>
              <a:buSzPts val="1800"/>
              <a:buNone/>
              <a:defRPr sz="1800"/>
            </a:lvl7pPr>
            <a:lvl8pPr lvl="7" algn="l">
              <a:lnSpc>
                <a:spcPct val="115000"/>
              </a:lnSpc>
              <a:spcBef>
                <a:spcPts val="2100"/>
              </a:spcBef>
              <a:spcAft>
                <a:spcPts val="0"/>
              </a:spcAft>
              <a:buSzPts val="1800"/>
              <a:buNone/>
              <a:defRPr sz="1800"/>
            </a:lvl8pPr>
            <a:lvl9pPr lvl="8" algn="l">
              <a:lnSpc>
                <a:spcPct val="115000"/>
              </a:lnSpc>
              <a:spcBef>
                <a:spcPts val="2100"/>
              </a:spcBef>
              <a:spcAft>
                <a:spcPts val="2100"/>
              </a:spcAft>
              <a:buSzPts val="1800"/>
              <a:buNone/>
              <a:defRPr sz="18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011 Background image">
  <p:cSld name="CUSTOM_10">
    <p:spTree>
      <p:nvGrpSpPr>
        <p:cNvPr id="1" name="Shape 144"/>
        <p:cNvGrpSpPr/>
        <p:nvPr/>
      </p:nvGrpSpPr>
      <p:grpSpPr>
        <a:xfrm>
          <a:off x="0" y="0"/>
          <a:ext cx="0" cy="0"/>
          <a:chOff x="0" y="0"/>
          <a:chExt cx="0" cy="0"/>
        </a:xfrm>
      </p:grpSpPr>
      <p:sp>
        <p:nvSpPr>
          <p:cNvPr id="145" name="Google Shape;145;p12"/>
          <p:cNvSpPr txBox="1">
            <a:spLocks noGrp="1"/>
          </p:cNvSpPr>
          <p:nvPr>
            <p:ph type="title"/>
          </p:nvPr>
        </p:nvSpPr>
        <p:spPr>
          <a:xfrm>
            <a:off x="7223375" y="2088000"/>
            <a:ext cx="4458300" cy="2377200"/>
          </a:xfrm>
          <a:prstGeom prst="rect">
            <a:avLst/>
          </a:prstGeom>
          <a:noFill/>
          <a:ln>
            <a:noFill/>
          </a:ln>
        </p:spPr>
        <p:txBody>
          <a:bodyPr spcFirstLastPara="1" wrap="square" lIns="121900" tIns="121900" rIns="121900" bIns="121900" anchor="ctr" anchorCtr="0">
            <a:noAutofit/>
          </a:bodyPr>
          <a:lstStyle>
            <a:lvl1pPr lvl="0" algn="r">
              <a:lnSpc>
                <a:spcPct val="100000"/>
              </a:lnSpc>
              <a:spcBef>
                <a:spcPts val="0"/>
              </a:spcBef>
              <a:spcAft>
                <a:spcPts val="0"/>
              </a:spcAft>
              <a:buClr>
                <a:schemeClr val="lt1"/>
              </a:buClr>
              <a:buSzPts val="6000"/>
              <a:buNone/>
              <a:defRPr sz="6000">
                <a:solidFill>
                  <a:schemeClr val="lt1"/>
                </a:solidFill>
              </a:defRPr>
            </a:lvl1pPr>
            <a:lvl2pPr lvl="1" algn="r">
              <a:lnSpc>
                <a:spcPct val="100000"/>
              </a:lnSpc>
              <a:spcBef>
                <a:spcPts val="0"/>
              </a:spcBef>
              <a:spcAft>
                <a:spcPts val="0"/>
              </a:spcAft>
              <a:buClr>
                <a:schemeClr val="lt1"/>
              </a:buClr>
              <a:buSzPts val="15000"/>
              <a:buNone/>
              <a:defRPr sz="15000">
                <a:solidFill>
                  <a:schemeClr val="lt1"/>
                </a:solidFill>
              </a:defRPr>
            </a:lvl2pPr>
            <a:lvl3pPr lvl="2" algn="r">
              <a:lnSpc>
                <a:spcPct val="100000"/>
              </a:lnSpc>
              <a:spcBef>
                <a:spcPts val="0"/>
              </a:spcBef>
              <a:spcAft>
                <a:spcPts val="0"/>
              </a:spcAft>
              <a:buClr>
                <a:schemeClr val="lt1"/>
              </a:buClr>
              <a:buSzPts val="15000"/>
              <a:buNone/>
              <a:defRPr sz="15000">
                <a:solidFill>
                  <a:schemeClr val="lt1"/>
                </a:solidFill>
              </a:defRPr>
            </a:lvl3pPr>
            <a:lvl4pPr lvl="3" algn="r">
              <a:lnSpc>
                <a:spcPct val="100000"/>
              </a:lnSpc>
              <a:spcBef>
                <a:spcPts val="0"/>
              </a:spcBef>
              <a:spcAft>
                <a:spcPts val="0"/>
              </a:spcAft>
              <a:buClr>
                <a:schemeClr val="lt1"/>
              </a:buClr>
              <a:buSzPts val="15000"/>
              <a:buNone/>
              <a:defRPr sz="15000">
                <a:solidFill>
                  <a:schemeClr val="lt1"/>
                </a:solidFill>
              </a:defRPr>
            </a:lvl4pPr>
            <a:lvl5pPr lvl="4" algn="r">
              <a:lnSpc>
                <a:spcPct val="100000"/>
              </a:lnSpc>
              <a:spcBef>
                <a:spcPts val="0"/>
              </a:spcBef>
              <a:spcAft>
                <a:spcPts val="0"/>
              </a:spcAft>
              <a:buClr>
                <a:schemeClr val="lt1"/>
              </a:buClr>
              <a:buSzPts val="15000"/>
              <a:buNone/>
              <a:defRPr sz="15000">
                <a:solidFill>
                  <a:schemeClr val="lt1"/>
                </a:solidFill>
              </a:defRPr>
            </a:lvl5pPr>
            <a:lvl6pPr lvl="5" algn="r">
              <a:lnSpc>
                <a:spcPct val="100000"/>
              </a:lnSpc>
              <a:spcBef>
                <a:spcPts val="0"/>
              </a:spcBef>
              <a:spcAft>
                <a:spcPts val="0"/>
              </a:spcAft>
              <a:buClr>
                <a:schemeClr val="lt1"/>
              </a:buClr>
              <a:buSzPts val="15000"/>
              <a:buNone/>
              <a:defRPr sz="15000">
                <a:solidFill>
                  <a:schemeClr val="lt1"/>
                </a:solidFill>
              </a:defRPr>
            </a:lvl6pPr>
            <a:lvl7pPr lvl="6" algn="r">
              <a:lnSpc>
                <a:spcPct val="100000"/>
              </a:lnSpc>
              <a:spcBef>
                <a:spcPts val="0"/>
              </a:spcBef>
              <a:spcAft>
                <a:spcPts val="0"/>
              </a:spcAft>
              <a:buClr>
                <a:schemeClr val="lt1"/>
              </a:buClr>
              <a:buSzPts val="15000"/>
              <a:buNone/>
              <a:defRPr sz="15000">
                <a:solidFill>
                  <a:schemeClr val="lt1"/>
                </a:solidFill>
              </a:defRPr>
            </a:lvl7pPr>
            <a:lvl8pPr lvl="7" algn="r">
              <a:lnSpc>
                <a:spcPct val="100000"/>
              </a:lnSpc>
              <a:spcBef>
                <a:spcPts val="0"/>
              </a:spcBef>
              <a:spcAft>
                <a:spcPts val="0"/>
              </a:spcAft>
              <a:buClr>
                <a:schemeClr val="lt1"/>
              </a:buClr>
              <a:buSzPts val="15000"/>
              <a:buNone/>
              <a:defRPr sz="15000">
                <a:solidFill>
                  <a:schemeClr val="lt1"/>
                </a:solidFill>
              </a:defRPr>
            </a:lvl8pPr>
            <a:lvl9pPr lvl="8" algn="r">
              <a:lnSpc>
                <a:spcPct val="100000"/>
              </a:lnSpc>
              <a:spcBef>
                <a:spcPts val="0"/>
              </a:spcBef>
              <a:spcAft>
                <a:spcPts val="0"/>
              </a:spcAft>
              <a:buClr>
                <a:schemeClr val="lt1"/>
              </a:buClr>
              <a:buSzPts val="15000"/>
              <a:buNone/>
              <a:defRPr sz="15000">
                <a:solidFill>
                  <a:schemeClr val="lt1"/>
                </a:solidFil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012 Percentages">
  <p:cSld name="CUSTOM_11">
    <p:spTree>
      <p:nvGrpSpPr>
        <p:cNvPr id="1" name="Shape 146"/>
        <p:cNvGrpSpPr/>
        <p:nvPr/>
      </p:nvGrpSpPr>
      <p:grpSpPr>
        <a:xfrm>
          <a:off x="0" y="0"/>
          <a:ext cx="0" cy="0"/>
          <a:chOff x="0" y="0"/>
          <a:chExt cx="0" cy="0"/>
        </a:xfrm>
      </p:grpSpPr>
      <p:sp>
        <p:nvSpPr>
          <p:cNvPr id="147" name="Google Shape;147;p13"/>
          <p:cNvSpPr txBox="1">
            <a:spLocks noGrp="1"/>
          </p:cNvSpPr>
          <p:nvPr>
            <p:ph type="title"/>
          </p:nvPr>
        </p:nvSpPr>
        <p:spPr>
          <a:xfrm>
            <a:off x="715025" y="3063950"/>
            <a:ext cx="2948400" cy="11886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7000"/>
              <a:buNone/>
              <a:defRPr sz="7000"/>
            </a:lvl1pPr>
            <a:lvl2pPr lvl="1" algn="ctr">
              <a:lnSpc>
                <a:spcPct val="100000"/>
              </a:lnSpc>
              <a:spcBef>
                <a:spcPts val="0"/>
              </a:spcBef>
              <a:spcAft>
                <a:spcPts val="0"/>
              </a:spcAft>
              <a:buSzPts val="7000"/>
              <a:buNone/>
              <a:defRPr sz="7000"/>
            </a:lvl2pPr>
            <a:lvl3pPr lvl="2" algn="ctr">
              <a:lnSpc>
                <a:spcPct val="100000"/>
              </a:lnSpc>
              <a:spcBef>
                <a:spcPts val="0"/>
              </a:spcBef>
              <a:spcAft>
                <a:spcPts val="0"/>
              </a:spcAft>
              <a:buSzPts val="7000"/>
              <a:buNone/>
              <a:defRPr sz="7000"/>
            </a:lvl3pPr>
            <a:lvl4pPr lvl="3" algn="ctr">
              <a:lnSpc>
                <a:spcPct val="100000"/>
              </a:lnSpc>
              <a:spcBef>
                <a:spcPts val="0"/>
              </a:spcBef>
              <a:spcAft>
                <a:spcPts val="0"/>
              </a:spcAft>
              <a:buSzPts val="7000"/>
              <a:buNone/>
              <a:defRPr sz="7000"/>
            </a:lvl4pPr>
            <a:lvl5pPr lvl="4" algn="ctr">
              <a:lnSpc>
                <a:spcPct val="100000"/>
              </a:lnSpc>
              <a:spcBef>
                <a:spcPts val="0"/>
              </a:spcBef>
              <a:spcAft>
                <a:spcPts val="0"/>
              </a:spcAft>
              <a:buSzPts val="7000"/>
              <a:buNone/>
              <a:defRPr sz="7000"/>
            </a:lvl5pPr>
            <a:lvl6pPr lvl="5" algn="ctr">
              <a:lnSpc>
                <a:spcPct val="100000"/>
              </a:lnSpc>
              <a:spcBef>
                <a:spcPts val="0"/>
              </a:spcBef>
              <a:spcAft>
                <a:spcPts val="0"/>
              </a:spcAft>
              <a:buSzPts val="7000"/>
              <a:buNone/>
              <a:defRPr sz="7000"/>
            </a:lvl6pPr>
            <a:lvl7pPr lvl="6" algn="ctr">
              <a:lnSpc>
                <a:spcPct val="100000"/>
              </a:lnSpc>
              <a:spcBef>
                <a:spcPts val="0"/>
              </a:spcBef>
              <a:spcAft>
                <a:spcPts val="0"/>
              </a:spcAft>
              <a:buSzPts val="7000"/>
              <a:buNone/>
              <a:defRPr sz="7000"/>
            </a:lvl7pPr>
            <a:lvl8pPr lvl="7" algn="ctr">
              <a:lnSpc>
                <a:spcPct val="100000"/>
              </a:lnSpc>
              <a:spcBef>
                <a:spcPts val="0"/>
              </a:spcBef>
              <a:spcAft>
                <a:spcPts val="0"/>
              </a:spcAft>
              <a:buSzPts val="7000"/>
              <a:buNone/>
              <a:defRPr sz="7000"/>
            </a:lvl8pPr>
            <a:lvl9pPr lvl="8" algn="ctr">
              <a:lnSpc>
                <a:spcPct val="100000"/>
              </a:lnSpc>
              <a:spcBef>
                <a:spcPts val="0"/>
              </a:spcBef>
              <a:spcAft>
                <a:spcPts val="0"/>
              </a:spcAft>
              <a:buSzPts val="7000"/>
              <a:buNone/>
              <a:defRPr sz="7000"/>
            </a:lvl9pPr>
          </a:lstStyle>
          <a:p>
            <a:endParaRPr/>
          </a:p>
        </p:txBody>
      </p:sp>
      <p:sp>
        <p:nvSpPr>
          <p:cNvPr id="148" name="Google Shape;148;p13"/>
          <p:cNvSpPr txBox="1">
            <a:spLocks noGrp="1"/>
          </p:cNvSpPr>
          <p:nvPr>
            <p:ph type="title" idx="2"/>
          </p:nvPr>
        </p:nvSpPr>
        <p:spPr>
          <a:xfrm>
            <a:off x="715025" y="898175"/>
            <a:ext cx="10714800" cy="763500"/>
          </a:xfrm>
          <a:prstGeom prst="rect">
            <a:avLst/>
          </a:prstGeom>
          <a:noFill/>
          <a:ln>
            <a:noFill/>
          </a:ln>
        </p:spPr>
        <p:txBody>
          <a:bodyPr spcFirstLastPara="1" wrap="square" lIns="121900" tIns="121900" rIns="121900" bIns="121900" anchor="t" anchorCtr="0">
            <a:noAutofit/>
          </a:bodyPr>
          <a:lstStyle>
            <a:lvl1pPr marR="0" lvl="0" algn="ctr">
              <a:lnSpc>
                <a:spcPct val="100000"/>
              </a:lnSpc>
              <a:spcBef>
                <a:spcPts val="0"/>
              </a:spcBef>
              <a:spcAft>
                <a:spcPts val="0"/>
              </a:spcAft>
              <a:buClr>
                <a:schemeClr val="dk1"/>
              </a:buClr>
              <a:buSzPts val="4000"/>
              <a:buFont typeface="Aldrich"/>
              <a:buNone/>
              <a:defRPr/>
            </a:lvl1pPr>
            <a:lvl2pPr lvl="1" algn="ctr">
              <a:lnSpc>
                <a:spcPct val="100000"/>
              </a:lnSpc>
              <a:spcBef>
                <a:spcPts val="0"/>
              </a:spcBef>
              <a:spcAft>
                <a:spcPts val="0"/>
              </a:spcAft>
              <a:buClr>
                <a:schemeClr val="dk1"/>
              </a:buClr>
              <a:buSzPts val="4000"/>
              <a:buFont typeface="Griffy" panose="02000000000000000000"/>
              <a:buNone/>
              <a:defRPr sz="4000">
                <a:solidFill>
                  <a:schemeClr val="dk1"/>
                </a:solidFill>
                <a:latin typeface="Griffy" panose="02000000000000000000"/>
                <a:ea typeface="Griffy" panose="02000000000000000000"/>
                <a:cs typeface="Griffy" panose="02000000000000000000"/>
                <a:sym typeface="Griffy" panose="02000000000000000000"/>
              </a:defRPr>
            </a:lvl2pPr>
            <a:lvl3pPr lvl="2" algn="ctr">
              <a:lnSpc>
                <a:spcPct val="100000"/>
              </a:lnSpc>
              <a:spcBef>
                <a:spcPts val="0"/>
              </a:spcBef>
              <a:spcAft>
                <a:spcPts val="0"/>
              </a:spcAft>
              <a:buClr>
                <a:schemeClr val="dk1"/>
              </a:buClr>
              <a:buSzPts val="4000"/>
              <a:buFont typeface="Griffy" panose="02000000000000000000"/>
              <a:buNone/>
              <a:defRPr sz="4000">
                <a:solidFill>
                  <a:schemeClr val="dk1"/>
                </a:solidFill>
                <a:latin typeface="Griffy" panose="02000000000000000000"/>
                <a:ea typeface="Griffy" panose="02000000000000000000"/>
                <a:cs typeface="Griffy" panose="02000000000000000000"/>
                <a:sym typeface="Griffy" panose="02000000000000000000"/>
              </a:defRPr>
            </a:lvl3pPr>
            <a:lvl4pPr lvl="3" algn="ctr">
              <a:lnSpc>
                <a:spcPct val="100000"/>
              </a:lnSpc>
              <a:spcBef>
                <a:spcPts val="0"/>
              </a:spcBef>
              <a:spcAft>
                <a:spcPts val="0"/>
              </a:spcAft>
              <a:buClr>
                <a:schemeClr val="dk1"/>
              </a:buClr>
              <a:buSzPts val="4000"/>
              <a:buFont typeface="Griffy" panose="02000000000000000000"/>
              <a:buNone/>
              <a:defRPr sz="4000">
                <a:solidFill>
                  <a:schemeClr val="dk1"/>
                </a:solidFill>
                <a:latin typeface="Griffy" panose="02000000000000000000"/>
                <a:ea typeface="Griffy" panose="02000000000000000000"/>
                <a:cs typeface="Griffy" panose="02000000000000000000"/>
                <a:sym typeface="Griffy" panose="02000000000000000000"/>
              </a:defRPr>
            </a:lvl4pPr>
            <a:lvl5pPr lvl="4" algn="ctr">
              <a:lnSpc>
                <a:spcPct val="100000"/>
              </a:lnSpc>
              <a:spcBef>
                <a:spcPts val="0"/>
              </a:spcBef>
              <a:spcAft>
                <a:spcPts val="0"/>
              </a:spcAft>
              <a:buClr>
                <a:schemeClr val="dk1"/>
              </a:buClr>
              <a:buSzPts val="4000"/>
              <a:buFont typeface="Griffy" panose="02000000000000000000"/>
              <a:buNone/>
              <a:defRPr sz="4000">
                <a:solidFill>
                  <a:schemeClr val="dk1"/>
                </a:solidFill>
                <a:latin typeface="Griffy" panose="02000000000000000000"/>
                <a:ea typeface="Griffy" panose="02000000000000000000"/>
                <a:cs typeface="Griffy" panose="02000000000000000000"/>
                <a:sym typeface="Griffy" panose="02000000000000000000"/>
              </a:defRPr>
            </a:lvl5pPr>
            <a:lvl6pPr lvl="5" algn="ctr">
              <a:lnSpc>
                <a:spcPct val="100000"/>
              </a:lnSpc>
              <a:spcBef>
                <a:spcPts val="0"/>
              </a:spcBef>
              <a:spcAft>
                <a:spcPts val="0"/>
              </a:spcAft>
              <a:buClr>
                <a:schemeClr val="dk1"/>
              </a:buClr>
              <a:buSzPts val="4000"/>
              <a:buFont typeface="Griffy" panose="02000000000000000000"/>
              <a:buNone/>
              <a:defRPr sz="4000">
                <a:solidFill>
                  <a:schemeClr val="dk1"/>
                </a:solidFill>
                <a:latin typeface="Griffy" panose="02000000000000000000"/>
                <a:ea typeface="Griffy" panose="02000000000000000000"/>
                <a:cs typeface="Griffy" panose="02000000000000000000"/>
                <a:sym typeface="Griffy" panose="02000000000000000000"/>
              </a:defRPr>
            </a:lvl6pPr>
            <a:lvl7pPr lvl="6" algn="ctr">
              <a:lnSpc>
                <a:spcPct val="100000"/>
              </a:lnSpc>
              <a:spcBef>
                <a:spcPts val="0"/>
              </a:spcBef>
              <a:spcAft>
                <a:spcPts val="0"/>
              </a:spcAft>
              <a:buClr>
                <a:schemeClr val="dk1"/>
              </a:buClr>
              <a:buSzPts val="4000"/>
              <a:buFont typeface="Griffy" panose="02000000000000000000"/>
              <a:buNone/>
              <a:defRPr sz="4000">
                <a:solidFill>
                  <a:schemeClr val="dk1"/>
                </a:solidFill>
                <a:latin typeface="Griffy" panose="02000000000000000000"/>
                <a:ea typeface="Griffy" panose="02000000000000000000"/>
                <a:cs typeface="Griffy" panose="02000000000000000000"/>
                <a:sym typeface="Griffy" panose="02000000000000000000"/>
              </a:defRPr>
            </a:lvl7pPr>
            <a:lvl8pPr lvl="7" algn="ctr">
              <a:lnSpc>
                <a:spcPct val="100000"/>
              </a:lnSpc>
              <a:spcBef>
                <a:spcPts val="0"/>
              </a:spcBef>
              <a:spcAft>
                <a:spcPts val="0"/>
              </a:spcAft>
              <a:buClr>
                <a:schemeClr val="dk1"/>
              </a:buClr>
              <a:buSzPts val="4000"/>
              <a:buFont typeface="Griffy" panose="02000000000000000000"/>
              <a:buNone/>
              <a:defRPr sz="4000">
                <a:solidFill>
                  <a:schemeClr val="dk1"/>
                </a:solidFill>
                <a:latin typeface="Griffy" panose="02000000000000000000"/>
                <a:ea typeface="Griffy" panose="02000000000000000000"/>
                <a:cs typeface="Griffy" panose="02000000000000000000"/>
                <a:sym typeface="Griffy" panose="02000000000000000000"/>
              </a:defRPr>
            </a:lvl8pPr>
            <a:lvl9pPr lvl="8" algn="ctr">
              <a:lnSpc>
                <a:spcPct val="100000"/>
              </a:lnSpc>
              <a:spcBef>
                <a:spcPts val="0"/>
              </a:spcBef>
              <a:spcAft>
                <a:spcPts val="0"/>
              </a:spcAft>
              <a:buClr>
                <a:schemeClr val="dk1"/>
              </a:buClr>
              <a:buSzPts val="4000"/>
              <a:buFont typeface="Griffy" panose="02000000000000000000"/>
              <a:buNone/>
              <a:defRPr sz="4000">
                <a:solidFill>
                  <a:schemeClr val="dk1"/>
                </a:solidFill>
                <a:latin typeface="Griffy" panose="02000000000000000000"/>
                <a:ea typeface="Griffy" panose="02000000000000000000"/>
                <a:cs typeface="Griffy" panose="02000000000000000000"/>
                <a:sym typeface="Griffy" panose="02000000000000000000"/>
              </a:defRPr>
            </a:lvl9pPr>
          </a:lstStyle>
          <a:p>
            <a:endParaRPr/>
          </a:p>
        </p:txBody>
      </p:sp>
      <p:sp>
        <p:nvSpPr>
          <p:cNvPr id="149" name="Google Shape;149;p13"/>
          <p:cNvSpPr txBox="1">
            <a:spLocks noGrp="1"/>
          </p:cNvSpPr>
          <p:nvPr>
            <p:ph type="title" idx="3"/>
          </p:nvPr>
        </p:nvSpPr>
        <p:spPr>
          <a:xfrm>
            <a:off x="4516336" y="3063950"/>
            <a:ext cx="2948400" cy="11886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7000"/>
              <a:buNone/>
              <a:defRPr sz="7000"/>
            </a:lvl1pPr>
            <a:lvl2pPr lvl="1" algn="ctr">
              <a:lnSpc>
                <a:spcPct val="100000"/>
              </a:lnSpc>
              <a:spcBef>
                <a:spcPts val="0"/>
              </a:spcBef>
              <a:spcAft>
                <a:spcPts val="0"/>
              </a:spcAft>
              <a:buSzPts val="7000"/>
              <a:buNone/>
              <a:defRPr sz="7000"/>
            </a:lvl2pPr>
            <a:lvl3pPr lvl="2" algn="ctr">
              <a:lnSpc>
                <a:spcPct val="100000"/>
              </a:lnSpc>
              <a:spcBef>
                <a:spcPts val="0"/>
              </a:spcBef>
              <a:spcAft>
                <a:spcPts val="0"/>
              </a:spcAft>
              <a:buSzPts val="7000"/>
              <a:buNone/>
              <a:defRPr sz="7000"/>
            </a:lvl3pPr>
            <a:lvl4pPr lvl="3" algn="ctr">
              <a:lnSpc>
                <a:spcPct val="100000"/>
              </a:lnSpc>
              <a:spcBef>
                <a:spcPts val="0"/>
              </a:spcBef>
              <a:spcAft>
                <a:spcPts val="0"/>
              </a:spcAft>
              <a:buSzPts val="7000"/>
              <a:buNone/>
              <a:defRPr sz="7000"/>
            </a:lvl4pPr>
            <a:lvl5pPr lvl="4" algn="ctr">
              <a:lnSpc>
                <a:spcPct val="100000"/>
              </a:lnSpc>
              <a:spcBef>
                <a:spcPts val="0"/>
              </a:spcBef>
              <a:spcAft>
                <a:spcPts val="0"/>
              </a:spcAft>
              <a:buSzPts val="7000"/>
              <a:buNone/>
              <a:defRPr sz="7000"/>
            </a:lvl5pPr>
            <a:lvl6pPr lvl="5" algn="ctr">
              <a:lnSpc>
                <a:spcPct val="100000"/>
              </a:lnSpc>
              <a:spcBef>
                <a:spcPts val="0"/>
              </a:spcBef>
              <a:spcAft>
                <a:spcPts val="0"/>
              </a:spcAft>
              <a:buSzPts val="7000"/>
              <a:buNone/>
              <a:defRPr sz="7000"/>
            </a:lvl6pPr>
            <a:lvl7pPr lvl="6" algn="ctr">
              <a:lnSpc>
                <a:spcPct val="100000"/>
              </a:lnSpc>
              <a:spcBef>
                <a:spcPts val="0"/>
              </a:spcBef>
              <a:spcAft>
                <a:spcPts val="0"/>
              </a:spcAft>
              <a:buSzPts val="7000"/>
              <a:buNone/>
              <a:defRPr sz="7000"/>
            </a:lvl7pPr>
            <a:lvl8pPr lvl="7" algn="ctr">
              <a:lnSpc>
                <a:spcPct val="100000"/>
              </a:lnSpc>
              <a:spcBef>
                <a:spcPts val="0"/>
              </a:spcBef>
              <a:spcAft>
                <a:spcPts val="0"/>
              </a:spcAft>
              <a:buSzPts val="7000"/>
              <a:buNone/>
              <a:defRPr sz="7000"/>
            </a:lvl8pPr>
            <a:lvl9pPr lvl="8" algn="ctr">
              <a:lnSpc>
                <a:spcPct val="100000"/>
              </a:lnSpc>
              <a:spcBef>
                <a:spcPts val="0"/>
              </a:spcBef>
              <a:spcAft>
                <a:spcPts val="0"/>
              </a:spcAft>
              <a:buSzPts val="7000"/>
              <a:buNone/>
              <a:defRPr sz="7000"/>
            </a:lvl9pPr>
          </a:lstStyle>
          <a:p>
            <a:endParaRPr/>
          </a:p>
        </p:txBody>
      </p:sp>
      <p:sp>
        <p:nvSpPr>
          <p:cNvPr id="150" name="Google Shape;150;p13"/>
          <p:cNvSpPr txBox="1">
            <a:spLocks noGrp="1"/>
          </p:cNvSpPr>
          <p:nvPr>
            <p:ph type="title" idx="4"/>
          </p:nvPr>
        </p:nvSpPr>
        <p:spPr>
          <a:xfrm>
            <a:off x="8481454" y="3063950"/>
            <a:ext cx="2948400" cy="11886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7000"/>
              <a:buNone/>
              <a:defRPr sz="7000"/>
            </a:lvl1pPr>
            <a:lvl2pPr lvl="1" algn="ctr">
              <a:lnSpc>
                <a:spcPct val="100000"/>
              </a:lnSpc>
              <a:spcBef>
                <a:spcPts val="0"/>
              </a:spcBef>
              <a:spcAft>
                <a:spcPts val="0"/>
              </a:spcAft>
              <a:buSzPts val="7000"/>
              <a:buNone/>
              <a:defRPr sz="7000"/>
            </a:lvl2pPr>
            <a:lvl3pPr lvl="2" algn="ctr">
              <a:lnSpc>
                <a:spcPct val="100000"/>
              </a:lnSpc>
              <a:spcBef>
                <a:spcPts val="0"/>
              </a:spcBef>
              <a:spcAft>
                <a:spcPts val="0"/>
              </a:spcAft>
              <a:buSzPts val="7000"/>
              <a:buNone/>
              <a:defRPr sz="7000"/>
            </a:lvl3pPr>
            <a:lvl4pPr lvl="3" algn="ctr">
              <a:lnSpc>
                <a:spcPct val="100000"/>
              </a:lnSpc>
              <a:spcBef>
                <a:spcPts val="0"/>
              </a:spcBef>
              <a:spcAft>
                <a:spcPts val="0"/>
              </a:spcAft>
              <a:buSzPts val="7000"/>
              <a:buNone/>
              <a:defRPr sz="7000"/>
            </a:lvl4pPr>
            <a:lvl5pPr lvl="4" algn="ctr">
              <a:lnSpc>
                <a:spcPct val="100000"/>
              </a:lnSpc>
              <a:spcBef>
                <a:spcPts val="0"/>
              </a:spcBef>
              <a:spcAft>
                <a:spcPts val="0"/>
              </a:spcAft>
              <a:buSzPts val="7000"/>
              <a:buNone/>
              <a:defRPr sz="7000"/>
            </a:lvl5pPr>
            <a:lvl6pPr lvl="5" algn="ctr">
              <a:lnSpc>
                <a:spcPct val="100000"/>
              </a:lnSpc>
              <a:spcBef>
                <a:spcPts val="0"/>
              </a:spcBef>
              <a:spcAft>
                <a:spcPts val="0"/>
              </a:spcAft>
              <a:buSzPts val="7000"/>
              <a:buNone/>
              <a:defRPr sz="7000"/>
            </a:lvl6pPr>
            <a:lvl7pPr lvl="6" algn="ctr">
              <a:lnSpc>
                <a:spcPct val="100000"/>
              </a:lnSpc>
              <a:spcBef>
                <a:spcPts val="0"/>
              </a:spcBef>
              <a:spcAft>
                <a:spcPts val="0"/>
              </a:spcAft>
              <a:buSzPts val="7000"/>
              <a:buNone/>
              <a:defRPr sz="7000"/>
            </a:lvl7pPr>
            <a:lvl8pPr lvl="7" algn="ctr">
              <a:lnSpc>
                <a:spcPct val="100000"/>
              </a:lnSpc>
              <a:spcBef>
                <a:spcPts val="0"/>
              </a:spcBef>
              <a:spcAft>
                <a:spcPts val="0"/>
              </a:spcAft>
              <a:buSzPts val="7000"/>
              <a:buNone/>
              <a:defRPr sz="7000"/>
            </a:lvl8pPr>
            <a:lvl9pPr lvl="8" algn="ctr">
              <a:lnSpc>
                <a:spcPct val="100000"/>
              </a:lnSpc>
              <a:spcBef>
                <a:spcPts val="0"/>
              </a:spcBef>
              <a:spcAft>
                <a:spcPts val="0"/>
              </a:spcAft>
              <a:buSzPts val="7000"/>
              <a:buNone/>
              <a:defRPr sz="7000"/>
            </a:lvl9pPr>
          </a:lstStyle>
          <a:p>
            <a:endParaRPr/>
          </a:p>
        </p:txBody>
      </p:sp>
      <p:sp>
        <p:nvSpPr>
          <p:cNvPr id="151" name="Google Shape;151;p13"/>
          <p:cNvSpPr txBox="1">
            <a:spLocks noGrp="1"/>
          </p:cNvSpPr>
          <p:nvPr>
            <p:ph type="body" idx="1"/>
          </p:nvPr>
        </p:nvSpPr>
        <p:spPr>
          <a:xfrm>
            <a:off x="8481421" y="4252550"/>
            <a:ext cx="2948400" cy="925200"/>
          </a:xfrm>
          <a:prstGeom prst="rect">
            <a:avLst/>
          </a:prstGeom>
          <a:noFill/>
          <a:ln>
            <a:noFill/>
          </a:ln>
        </p:spPr>
        <p:txBody>
          <a:bodyPr spcFirstLastPara="1" wrap="square" lIns="121900" tIns="121900" rIns="121900" bIns="121900" anchor="t" anchorCtr="0">
            <a:noAutofit/>
          </a:bodyPr>
          <a:lstStyle>
            <a:lvl1pPr marL="457200" lvl="0" indent="-368300" algn="l">
              <a:lnSpc>
                <a:spcPct val="100000"/>
              </a:lnSpc>
              <a:spcBef>
                <a:spcPts val="0"/>
              </a:spcBef>
              <a:spcAft>
                <a:spcPts val="0"/>
              </a:spcAft>
              <a:buSzPts val="2200"/>
              <a:buChar char="●"/>
              <a:defRPr sz="2200"/>
            </a:lvl1pPr>
            <a:lvl2pPr marL="914400" lvl="1" indent="-368300" algn="l">
              <a:lnSpc>
                <a:spcPct val="100000"/>
              </a:lnSpc>
              <a:spcBef>
                <a:spcPts val="0"/>
              </a:spcBef>
              <a:spcAft>
                <a:spcPts val="0"/>
              </a:spcAft>
              <a:buSzPts val="2200"/>
              <a:buChar char="○"/>
              <a:defRPr sz="2200"/>
            </a:lvl2pPr>
            <a:lvl3pPr marL="1371600" lvl="2" indent="-368300" algn="l">
              <a:lnSpc>
                <a:spcPct val="100000"/>
              </a:lnSpc>
              <a:spcBef>
                <a:spcPts val="0"/>
              </a:spcBef>
              <a:spcAft>
                <a:spcPts val="0"/>
              </a:spcAft>
              <a:buSzPts val="2200"/>
              <a:buChar char="■"/>
              <a:defRPr sz="2200"/>
            </a:lvl3pPr>
            <a:lvl4pPr marL="1828800" lvl="3" indent="-368300" algn="l">
              <a:lnSpc>
                <a:spcPct val="100000"/>
              </a:lnSpc>
              <a:spcBef>
                <a:spcPts val="0"/>
              </a:spcBef>
              <a:spcAft>
                <a:spcPts val="0"/>
              </a:spcAft>
              <a:buSzPts val="2200"/>
              <a:buChar char="●"/>
              <a:defRPr sz="2200"/>
            </a:lvl4pPr>
            <a:lvl5pPr marL="2286000" lvl="4" indent="-368300" algn="l">
              <a:lnSpc>
                <a:spcPct val="100000"/>
              </a:lnSpc>
              <a:spcBef>
                <a:spcPts val="0"/>
              </a:spcBef>
              <a:spcAft>
                <a:spcPts val="0"/>
              </a:spcAft>
              <a:buSzPts val="2200"/>
              <a:buChar char="○"/>
              <a:defRPr sz="2200"/>
            </a:lvl5pPr>
            <a:lvl6pPr marL="2743200" lvl="5" indent="-368300" algn="l">
              <a:lnSpc>
                <a:spcPct val="100000"/>
              </a:lnSpc>
              <a:spcBef>
                <a:spcPts val="0"/>
              </a:spcBef>
              <a:spcAft>
                <a:spcPts val="0"/>
              </a:spcAft>
              <a:buSzPts val="2200"/>
              <a:buChar char="■"/>
              <a:defRPr sz="2200"/>
            </a:lvl6pPr>
            <a:lvl7pPr marL="3200400" lvl="6" indent="-368300" algn="l">
              <a:lnSpc>
                <a:spcPct val="100000"/>
              </a:lnSpc>
              <a:spcBef>
                <a:spcPts val="0"/>
              </a:spcBef>
              <a:spcAft>
                <a:spcPts val="0"/>
              </a:spcAft>
              <a:buSzPts val="2200"/>
              <a:buChar char="●"/>
              <a:defRPr sz="2200"/>
            </a:lvl7pPr>
            <a:lvl8pPr marL="3657600" lvl="7" indent="-368300" algn="l">
              <a:lnSpc>
                <a:spcPct val="100000"/>
              </a:lnSpc>
              <a:spcBef>
                <a:spcPts val="0"/>
              </a:spcBef>
              <a:spcAft>
                <a:spcPts val="0"/>
              </a:spcAft>
              <a:buSzPts val="2200"/>
              <a:buChar char="○"/>
              <a:defRPr sz="2200"/>
            </a:lvl8pPr>
            <a:lvl9pPr marL="4114800" lvl="8" indent="-368300" algn="l">
              <a:lnSpc>
                <a:spcPct val="100000"/>
              </a:lnSpc>
              <a:spcBef>
                <a:spcPts val="0"/>
              </a:spcBef>
              <a:spcAft>
                <a:spcPts val="0"/>
              </a:spcAft>
              <a:buSzPts val="2200"/>
              <a:buChar char="■"/>
              <a:defRPr sz="2200"/>
            </a:lvl9pPr>
          </a:lstStyle>
          <a:p>
            <a:endParaRPr/>
          </a:p>
        </p:txBody>
      </p:sp>
      <p:sp>
        <p:nvSpPr>
          <p:cNvPr id="152" name="Google Shape;152;p13"/>
          <p:cNvSpPr txBox="1">
            <a:spLocks noGrp="1"/>
          </p:cNvSpPr>
          <p:nvPr>
            <p:ph type="body" idx="5"/>
          </p:nvPr>
        </p:nvSpPr>
        <p:spPr>
          <a:xfrm>
            <a:off x="4516345" y="4294375"/>
            <a:ext cx="2948400" cy="925200"/>
          </a:xfrm>
          <a:prstGeom prst="rect">
            <a:avLst/>
          </a:prstGeom>
          <a:noFill/>
          <a:ln>
            <a:noFill/>
          </a:ln>
        </p:spPr>
        <p:txBody>
          <a:bodyPr spcFirstLastPara="1" wrap="square" lIns="121900" tIns="121900" rIns="121900" bIns="121900" anchor="t" anchorCtr="0">
            <a:noAutofit/>
          </a:bodyPr>
          <a:lstStyle>
            <a:lvl1pPr marL="457200" lvl="0" indent="-368300" algn="ctr">
              <a:lnSpc>
                <a:spcPct val="100000"/>
              </a:lnSpc>
              <a:spcBef>
                <a:spcPts val="0"/>
              </a:spcBef>
              <a:spcAft>
                <a:spcPts val="0"/>
              </a:spcAft>
              <a:buSzPts val="2200"/>
              <a:buChar char="●"/>
              <a:defRPr sz="2200"/>
            </a:lvl1pPr>
            <a:lvl2pPr marL="914400" lvl="1" indent="-368300" algn="ctr">
              <a:lnSpc>
                <a:spcPct val="100000"/>
              </a:lnSpc>
              <a:spcBef>
                <a:spcPts val="0"/>
              </a:spcBef>
              <a:spcAft>
                <a:spcPts val="0"/>
              </a:spcAft>
              <a:buSzPts val="2200"/>
              <a:buChar char="○"/>
              <a:defRPr sz="2200"/>
            </a:lvl2pPr>
            <a:lvl3pPr marL="1371600" lvl="2" indent="-368300" algn="ctr">
              <a:lnSpc>
                <a:spcPct val="100000"/>
              </a:lnSpc>
              <a:spcBef>
                <a:spcPts val="0"/>
              </a:spcBef>
              <a:spcAft>
                <a:spcPts val="0"/>
              </a:spcAft>
              <a:buSzPts val="2200"/>
              <a:buChar char="■"/>
              <a:defRPr sz="2200"/>
            </a:lvl3pPr>
            <a:lvl4pPr marL="1828800" lvl="3" indent="-368300" algn="ctr">
              <a:lnSpc>
                <a:spcPct val="100000"/>
              </a:lnSpc>
              <a:spcBef>
                <a:spcPts val="0"/>
              </a:spcBef>
              <a:spcAft>
                <a:spcPts val="0"/>
              </a:spcAft>
              <a:buSzPts val="2200"/>
              <a:buChar char="●"/>
              <a:defRPr sz="2200"/>
            </a:lvl4pPr>
            <a:lvl5pPr marL="2286000" lvl="4" indent="-368300" algn="ctr">
              <a:lnSpc>
                <a:spcPct val="100000"/>
              </a:lnSpc>
              <a:spcBef>
                <a:spcPts val="0"/>
              </a:spcBef>
              <a:spcAft>
                <a:spcPts val="0"/>
              </a:spcAft>
              <a:buSzPts val="2200"/>
              <a:buChar char="○"/>
              <a:defRPr sz="2200"/>
            </a:lvl5pPr>
            <a:lvl6pPr marL="2743200" lvl="5" indent="-368300" algn="ctr">
              <a:lnSpc>
                <a:spcPct val="100000"/>
              </a:lnSpc>
              <a:spcBef>
                <a:spcPts val="0"/>
              </a:spcBef>
              <a:spcAft>
                <a:spcPts val="0"/>
              </a:spcAft>
              <a:buSzPts val="2200"/>
              <a:buChar char="■"/>
              <a:defRPr sz="2200"/>
            </a:lvl6pPr>
            <a:lvl7pPr marL="3200400" lvl="6" indent="-368300" algn="ctr">
              <a:lnSpc>
                <a:spcPct val="100000"/>
              </a:lnSpc>
              <a:spcBef>
                <a:spcPts val="0"/>
              </a:spcBef>
              <a:spcAft>
                <a:spcPts val="0"/>
              </a:spcAft>
              <a:buSzPts val="2200"/>
              <a:buChar char="●"/>
              <a:defRPr sz="2200"/>
            </a:lvl7pPr>
            <a:lvl8pPr marL="3657600" lvl="7" indent="-368300" algn="ctr">
              <a:lnSpc>
                <a:spcPct val="100000"/>
              </a:lnSpc>
              <a:spcBef>
                <a:spcPts val="0"/>
              </a:spcBef>
              <a:spcAft>
                <a:spcPts val="0"/>
              </a:spcAft>
              <a:buSzPts val="2200"/>
              <a:buChar char="○"/>
              <a:defRPr sz="2200"/>
            </a:lvl8pPr>
            <a:lvl9pPr marL="4114800" lvl="8" indent="-368300" algn="ctr">
              <a:lnSpc>
                <a:spcPct val="100000"/>
              </a:lnSpc>
              <a:spcBef>
                <a:spcPts val="0"/>
              </a:spcBef>
              <a:spcAft>
                <a:spcPts val="0"/>
              </a:spcAft>
              <a:buSzPts val="2200"/>
              <a:buChar char="■"/>
              <a:defRPr sz="2200"/>
            </a:lvl9pPr>
          </a:lstStyle>
          <a:p>
            <a:endParaRPr/>
          </a:p>
        </p:txBody>
      </p:sp>
      <p:sp>
        <p:nvSpPr>
          <p:cNvPr id="153" name="Google Shape;153;p13"/>
          <p:cNvSpPr txBox="1">
            <a:spLocks noGrp="1"/>
          </p:cNvSpPr>
          <p:nvPr>
            <p:ph type="body" idx="6"/>
          </p:nvPr>
        </p:nvSpPr>
        <p:spPr>
          <a:xfrm>
            <a:off x="715025" y="4294375"/>
            <a:ext cx="2948400" cy="925200"/>
          </a:xfrm>
          <a:prstGeom prst="rect">
            <a:avLst/>
          </a:prstGeom>
          <a:noFill/>
          <a:ln>
            <a:noFill/>
          </a:ln>
        </p:spPr>
        <p:txBody>
          <a:bodyPr spcFirstLastPara="1" wrap="square" lIns="121900" tIns="121900" rIns="121900" bIns="121900" anchor="t" anchorCtr="0">
            <a:noAutofit/>
          </a:bodyPr>
          <a:lstStyle>
            <a:lvl1pPr marL="457200" lvl="0" indent="-368300" algn="ctr">
              <a:lnSpc>
                <a:spcPct val="100000"/>
              </a:lnSpc>
              <a:spcBef>
                <a:spcPts val="0"/>
              </a:spcBef>
              <a:spcAft>
                <a:spcPts val="0"/>
              </a:spcAft>
              <a:buSzPts val="2200"/>
              <a:buChar char="●"/>
              <a:defRPr sz="2200"/>
            </a:lvl1pPr>
            <a:lvl2pPr marL="914400" lvl="1" indent="-368300" algn="ctr">
              <a:lnSpc>
                <a:spcPct val="100000"/>
              </a:lnSpc>
              <a:spcBef>
                <a:spcPts val="0"/>
              </a:spcBef>
              <a:spcAft>
                <a:spcPts val="0"/>
              </a:spcAft>
              <a:buSzPts val="2200"/>
              <a:buChar char="○"/>
              <a:defRPr sz="2200"/>
            </a:lvl2pPr>
            <a:lvl3pPr marL="1371600" lvl="2" indent="-368300" algn="ctr">
              <a:lnSpc>
                <a:spcPct val="100000"/>
              </a:lnSpc>
              <a:spcBef>
                <a:spcPts val="0"/>
              </a:spcBef>
              <a:spcAft>
                <a:spcPts val="0"/>
              </a:spcAft>
              <a:buSzPts val="2200"/>
              <a:buChar char="■"/>
              <a:defRPr sz="2200"/>
            </a:lvl3pPr>
            <a:lvl4pPr marL="1828800" lvl="3" indent="-368300" algn="ctr">
              <a:lnSpc>
                <a:spcPct val="100000"/>
              </a:lnSpc>
              <a:spcBef>
                <a:spcPts val="0"/>
              </a:spcBef>
              <a:spcAft>
                <a:spcPts val="0"/>
              </a:spcAft>
              <a:buSzPts val="2200"/>
              <a:buChar char="●"/>
              <a:defRPr sz="2200"/>
            </a:lvl4pPr>
            <a:lvl5pPr marL="2286000" lvl="4" indent="-368300" algn="ctr">
              <a:lnSpc>
                <a:spcPct val="100000"/>
              </a:lnSpc>
              <a:spcBef>
                <a:spcPts val="0"/>
              </a:spcBef>
              <a:spcAft>
                <a:spcPts val="0"/>
              </a:spcAft>
              <a:buSzPts val="2200"/>
              <a:buChar char="○"/>
              <a:defRPr sz="2200"/>
            </a:lvl5pPr>
            <a:lvl6pPr marL="2743200" lvl="5" indent="-368300" algn="ctr">
              <a:lnSpc>
                <a:spcPct val="100000"/>
              </a:lnSpc>
              <a:spcBef>
                <a:spcPts val="0"/>
              </a:spcBef>
              <a:spcAft>
                <a:spcPts val="0"/>
              </a:spcAft>
              <a:buSzPts val="2200"/>
              <a:buChar char="■"/>
              <a:defRPr sz="2200"/>
            </a:lvl6pPr>
            <a:lvl7pPr marL="3200400" lvl="6" indent="-368300" algn="ctr">
              <a:lnSpc>
                <a:spcPct val="100000"/>
              </a:lnSpc>
              <a:spcBef>
                <a:spcPts val="0"/>
              </a:spcBef>
              <a:spcAft>
                <a:spcPts val="0"/>
              </a:spcAft>
              <a:buSzPts val="2200"/>
              <a:buChar char="●"/>
              <a:defRPr sz="2200"/>
            </a:lvl7pPr>
            <a:lvl8pPr marL="3657600" lvl="7" indent="-368300" algn="ctr">
              <a:lnSpc>
                <a:spcPct val="100000"/>
              </a:lnSpc>
              <a:spcBef>
                <a:spcPts val="0"/>
              </a:spcBef>
              <a:spcAft>
                <a:spcPts val="0"/>
              </a:spcAft>
              <a:buSzPts val="2200"/>
              <a:buChar char="○"/>
              <a:defRPr sz="2200"/>
            </a:lvl8pPr>
            <a:lvl9pPr marL="4114800" lvl="8" indent="-368300" algn="ctr">
              <a:lnSpc>
                <a:spcPct val="100000"/>
              </a:lnSpc>
              <a:spcBef>
                <a:spcPts val="0"/>
              </a:spcBef>
              <a:spcAft>
                <a:spcPts val="0"/>
              </a:spcAft>
              <a:buSzPts val="2200"/>
              <a:buChar char="■"/>
              <a:defRPr sz="22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013 Six columns">
  <p:cSld name="CUSTOM_12">
    <p:spTree>
      <p:nvGrpSpPr>
        <p:cNvPr id="1" name="Shape 154"/>
        <p:cNvGrpSpPr/>
        <p:nvPr/>
      </p:nvGrpSpPr>
      <p:grpSpPr>
        <a:xfrm>
          <a:off x="0" y="0"/>
          <a:ext cx="0" cy="0"/>
          <a:chOff x="0" y="0"/>
          <a:chExt cx="0" cy="0"/>
        </a:xfrm>
      </p:grpSpPr>
      <p:sp>
        <p:nvSpPr>
          <p:cNvPr id="155" name="Google Shape;155;p14"/>
          <p:cNvSpPr txBox="1">
            <a:spLocks noGrp="1"/>
          </p:cNvSpPr>
          <p:nvPr>
            <p:ph type="subTitle" idx="1"/>
          </p:nvPr>
        </p:nvSpPr>
        <p:spPr>
          <a:xfrm>
            <a:off x="720400" y="2163600"/>
            <a:ext cx="3250500" cy="606900"/>
          </a:xfrm>
          <a:prstGeom prst="rect">
            <a:avLst/>
          </a:prstGeom>
          <a:noFill/>
          <a:ln>
            <a:noFill/>
          </a:ln>
        </p:spPr>
        <p:txBody>
          <a:bodyPr spcFirstLastPara="1" wrap="square" lIns="121900" tIns="121900" rIns="121900" bIns="121900" anchor="t" anchorCtr="0">
            <a:noAutofit/>
          </a:bodyPr>
          <a:lstStyle>
            <a:lvl1pPr lvl="0" algn="l">
              <a:lnSpc>
                <a:spcPct val="115000"/>
              </a:lnSpc>
              <a:spcBef>
                <a:spcPts val="0"/>
              </a:spcBef>
              <a:spcAft>
                <a:spcPts val="0"/>
              </a:spcAft>
              <a:buSzPts val="2000"/>
              <a:buNone/>
              <a:defRPr sz="2000" b="1"/>
            </a:lvl1pPr>
            <a:lvl2pPr lvl="1" algn="l">
              <a:lnSpc>
                <a:spcPct val="115000"/>
              </a:lnSpc>
              <a:spcBef>
                <a:spcPts val="2100"/>
              </a:spcBef>
              <a:spcAft>
                <a:spcPts val="0"/>
              </a:spcAft>
              <a:buSzPts val="2000"/>
              <a:buNone/>
              <a:defRPr sz="2000" b="1"/>
            </a:lvl2pPr>
            <a:lvl3pPr lvl="2" algn="l">
              <a:lnSpc>
                <a:spcPct val="115000"/>
              </a:lnSpc>
              <a:spcBef>
                <a:spcPts val="2100"/>
              </a:spcBef>
              <a:spcAft>
                <a:spcPts val="0"/>
              </a:spcAft>
              <a:buSzPts val="2000"/>
              <a:buNone/>
              <a:defRPr sz="2000" b="1"/>
            </a:lvl3pPr>
            <a:lvl4pPr lvl="3" algn="l">
              <a:lnSpc>
                <a:spcPct val="115000"/>
              </a:lnSpc>
              <a:spcBef>
                <a:spcPts val="2100"/>
              </a:spcBef>
              <a:spcAft>
                <a:spcPts val="0"/>
              </a:spcAft>
              <a:buSzPts val="2000"/>
              <a:buNone/>
              <a:defRPr sz="2000" b="1"/>
            </a:lvl4pPr>
            <a:lvl5pPr lvl="4" algn="l">
              <a:lnSpc>
                <a:spcPct val="115000"/>
              </a:lnSpc>
              <a:spcBef>
                <a:spcPts val="2100"/>
              </a:spcBef>
              <a:spcAft>
                <a:spcPts val="0"/>
              </a:spcAft>
              <a:buSzPts val="2000"/>
              <a:buNone/>
              <a:defRPr sz="2000" b="1"/>
            </a:lvl5pPr>
            <a:lvl6pPr lvl="5" algn="l">
              <a:lnSpc>
                <a:spcPct val="115000"/>
              </a:lnSpc>
              <a:spcBef>
                <a:spcPts val="2100"/>
              </a:spcBef>
              <a:spcAft>
                <a:spcPts val="0"/>
              </a:spcAft>
              <a:buSzPts val="2000"/>
              <a:buNone/>
              <a:defRPr sz="2000" b="1"/>
            </a:lvl6pPr>
            <a:lvl7pPr lvl="6" algn="l">
              <a:lnSpc>
                <a:spcPct val="115000"/>
              </a:lnSpc>
              <a:spcBef>
                <a:spcPts val="2100"/>
              </a:spcBef>
              <a:spcAft>
                <a:spcPts val="0"/>
              </a:spcAft>
              <a:buSzPts val="2000"/>
              <a:buNone/>
              <a:defRPr sz="2000" b="1"/>
            </a:lvl7pPr>
            <a:lvl8pPr lvl="7" algn="l">
              <a:lnSpc>
                <a:spcPct val="115000"/>
              </a:lnSpc>
              <a:spcBef>
                <a:spcPts val="2100"/>
              </a:spcBef>
              <a:spcAft>
                <a:spcPts val="0"/>
              </a:spcAft>
              <a:buSzPts val="2000"/>
              <a:buNone/>
              <a:defRPr sz="2000" b="1"/>
            </a:lvl8pPr>
            <a:lvl9pPr lvl="8" algn="l">
              <a:lnSpc>
                <a:spcPct val="115000"/>
              </a:lnSpc>
              <a:spcBef>
                <a:spcPts val="2100"/>
              </a:spcBef>
              <a:spcAft>
                <a:spcPts val="2100"/>
              </a:spcAft>
              <a:buSzPts val="2000"/>
              <a:buNone/>
              <a:defRPr sz="2000" b="1"/>
            </a:lvl9pPr>
          </a:lstStyle>
          <a:p>
            <a:endParaRPr/>
          </a:p>
        </p:txBody>
      </p:sp>
      <p:sp>
        <p:nvSpPr>
          <p:cNvPr id="156" name="Google Shape;156;p14"/>
          <p:cNvSpPr txBox="1">
            <a:spLocks noGrp="1"/>
          </p:cNvSpPr>
          <p:nvPr>
            <p:ph type="subTitle" idx="2"/>
          </p:nvPr>
        </p:nvSpPr>
        <p:spPr>
          <a:xfrm>
            <a:off x="720400" y="4020325"/>
            <a:ext cx="3250500" cy="606900"/>
          </a:xfrm>
          <a:prstGeom prst="rect">
            <a:avLst/>
          </a:prstGeom>
          <a:noFill/>
          <a:ln>
            <a:noFill/>
          </a:ln>
        </p:spPr>
        <p:txBody>
          <a:bodyPr spcFirstLastPara="1" wrap="square" lIns="121900" tIns="121900" rIns="121900" bIns="121900" anchor="t" anchorCtr="0">
            <a:noAutofit/>
          </a:bodyPr>
          <a:lstStyle>
            <a:lvl1pPr lvl="0" algn="l">
              <a:lnSpc>
                <a:spcPct val="115000"/>
              </a:lnSpc>
              <a:spcBef>
                <a:spcPts val="0"/>
              </a:spcBef>
              <a:spcAft>
                <a:spcPts val="0"/>
              </a:spcAft>
              <a:buSzPts val="2000"/>
              <a:buNone/>
              <a:defRPr sz="2000" b="1"/>
            </a:lvl1pPr>
            <a:lvl2pPr lvl="1" algn="l">
              <a:lnSpc>
                <a:spcPct val="115000"/>
              </a:lnSpc>
              <a:spcBef>
                <a:spcPts val="2100"/>
              </a:spcBef>
              <a:spcAft>
                <a:spcPts val="0"/>
              </a:spcAft>
              <a:buSzPts val="2000"/>
              <a:buNone/>
              <a:defRPr sz="2000" b="1"/>
            </a:lvl2pPr>
            <a:lvl3pPr lvl="2" algn="l">
              <a:lnSpc>
                <a:spcPct val="115000"/>
              </a:lnSpc>
              <a:spcBef>
                <a:spcPts val="2100"/>
              </a:spcBef>
              <a:spcAft>
                <a:spcPts val="0"/>
              </a:spcAft>
              <a:buSzPts val="2000"/>
              <a:buNone/>
              <a:defRPr sz="2000" b="1"/>
            </a:lvl3pPr>
            <a:lvl4pPr lvl="3" algn="l">
              <a:lnSpc>
                <a:spcPct val="115000"/>
              </a:lnSpc>
              <a:spcBef>
                <a:spcPts val="2100"/>
              </a:spcBef>
              <a:spcAft>
                <a:spcPts val="0"/>
              </a:spcAft>
              <a:buSzPts val="2000"/>
              <a:buNone/>
              <a:defRPr sz="2000" b="1"/>
            </a:lvl4pPr>
            <a:lvl5pPr lvl="4" algn="l">
              <a:lnSpc>
                <a:spcPct val="115000"/>
              </a:lnSpc>
              <a:spcBef>
                <a:spcPts val="2100"/>
              </a:spcBef>
              <a:spcAft>
                <a:spcPts val="0"/>
              </a:spcAft>
              <a:buSzPts val="2000"/>
              <a:buNone/>
              <a:defRPr sz="2000" b="1"/>
            </a:lvl5pPr>
            <a:lvl6pPr lvl="5" algn="l">
              <a:lnSpc>
                <a:spcPct val="115000"/>
              </a:lnSpc>
              <a:spcBef>
                <a:spcPts val="2100"/>
              </a:spcBef>
              <a:spcAft>
                <a:spcPts val="0"/>
              </a:spcAft>
              <a:buSzPts val="2000"/>
              <a:buNone/>
              <a:defRPr sz="2000" b="1"/>
            </a:lvl6pPr>
            <a:lvl7pPr lvl="6" algn="l">
              <a:lnSpc>
                <a:spcPct val="115000"/>
              </a:lnSpc>
              <a:spcBef>
                <a:spcPts val="2100"/>
              </a:spcBef>
              <a:spcAft>
                <a:spcPts val="0"/>
              </a:spcAft>
              <a:buSzPts val="2000"/>
              <a:buNone/>
              <a:defRPr sz="2000" b="1"/>
            </a:lvl7pPr>
            <a:lvl8pPr lvl="7" algn="l">
              <a:lnSpc>
                <a:spcPct val="115000"/>
              </a:lnSpc>
              <a:spcBef>
                <a:spcPts val="2100"/>
              </a:spcBef>
              <a:spcAft>
                <a:spcPts val="0"/>
              </a:spcAft>
              <a:buSzPts val="2000"/>
              <a:buNone/>
              <a:defRPr sz="2000" b="1"/>
            </a:lvl8pPr>
            <a:lvl9pPr lvl="8" algn="l">
              <a:lnSpc>
                <a:spcPct val="115000"/>
              </a:lnSpc>
              <a:spcBef>
                <a:spcPts val="2100"/>
              </a:spcBef>
              <a:spcAft>
                <a:spcPts val="2100"/>
              </a:spcAft>
              <a:buSzPts val="2000"/>
              <a:buNone/>
              <a:defRPr sz="2000" b="1"/>
            </a:lvl9pPr>
          </a:lstStyle>
          <a:p>
            <a:endParaRPr/>
          </a:p>
        </p:txBody>
      </p:sp>
      <p:sp>
        <p:nvSpPr>
          <p:cNvPr id="157" name="Google Shape;157;p14"/>
          <p:cNvSpPr txBox="1">
            <a:spLocks noGrp="1"/>
          </p:cNvSpPr>
          <p:nvPr>
            <p:ph type="subTitle" idx="3"/>
          </p:nvPr>
        </p:nvSpPr>
        <p:spPr>
          <a:xfrm>
            <a:off x="8381787" y="2172980"/>
            <a:ext cx="3250500" cy="606900"/>
          </a:xfrm>
          <a:prstGeom prst="rect">
            <a:avLst/>
          </a:prstGeom>
          <a:noFill/>
          <a:ln>
            <a:noFill/>
          </a:ln>
        </p:spPr>
        <p:txBody>
          <a:bodyPr spcFirstLastPara="1" wrap="square" lIns="121900" tIns="121900" rIns="121900" bIns="121900" anchor="t" anchorCtr="0">
            <a:noAutofit/>
          </a:bodyPr>
          <a:lstStyle>
            <a:lvl1pPr lvl="0" algn="l">
              <a:lnSpc>
                <a:spcPct val="115000"/>
              </a:lnSpc>
              <a:spcBef>
                <a:spcPts val="0"/>
              </a:spcBef>
              <a:spcAft>
                <a:spcPts val="0"/>
              </a:spcAft>
              <a:buSzPts val="2000"/>
              <a:buNone/>
              <a:defRPr sz="2000" b="1"/>
            </a:lvl1pPr>
            <a:lvl2pPr lvl="1" algn="l">
              <a:lnSpc>
                <a:spcPct val="115000"/>
              </a:lnSpc>
              <a:spcBef>
                <a:spcPts val="2100"/>
              </a:spcBef>
              <a:spcAft>
                <a:spcPts val="0"/>
              </a:spcAft>
              <a:buSzPts val="2000"/>
              <a:buNone/>
              <a:defRPr sz="2000" b="1"/>
            </a:lvl2pPr>
            <a:lvl3pPr lvl="2" algn="l">
              <a:lnSpc>
                <a:spcPct val="115000"/>
              </a:lnSpc>
              <a:spcBef>
                <a:spcPts val="2100"/>
              </a:spcBef>
              <a:spcAft>
                <a:spcPts val="0"/>
              </a:spcAft>
              <a:buSzPts val="2000"/>
              <a:buNone/>
              <a:defRPr sz="2000" b="1"/>
            </a:lvl3pPr>
            <a:lvl4pPr lvl="3" algn="l">
              <a:lnSpc>
                <a:spcPct val="115000"/>
              </a:lnSpc>
              <a:spcBef>
                <a:spcPts val="2100"/>
              </a:spcBef>
              <a:spcAft>
                <a:spcPts val="0"/>
              </a:spcAft>
              <a:buSzPts val="2000"/>
              <a:buNone/>
              <a:defRPr sz="2000" b="1"/>
            </a:lvl4pPr>
            <a:lvl5pPr lvl="4" algn="l">
              <a:lnSpc>
                <a:spcPct val="115000"/>
              </a:lnSpc>
              <a:spcBef>
                <a:spcPts val="2100"/>
              </a:spcBef>
              <a:spcAft>
                <a:spcPts val="0"/>
              </a:spcAft>
              <a:buSzPts val="2000"/>
              <a:buNone/>
              <a:defRPr sz="2000" b="1"/>
            </a:lvl5pPr>
            <a:lvl6pPr lvl="5" algn="l">
              <a:lnSpc>
                <a:spcPct val="115000"/>
              </a:lnSpc>
              <a:spcBef>
                <a:spcPts val="2100"/>
              </a:spcBef>
              <a:spcAft>
                <a:spcPts val="0"/>
              </a:spcAft>
              <a:buSzPts val="2000"/>
              <a:buNone/>
              <a:defRPr sz="2000" b="1"/>
            </a:lvl6pPr>
            <a:lvl7pPr lvl="6" algn="l">
              <a:lnSpc>
                <a:spcPct val="115000"/>
              </a:lnSpc>
              <a:spcBef>
                <a:spcPts val="2100"/>
              </a:spcBef>
              <a:spcAft>
                <a:spcPts val="0"/>
              </a:spcAft>
              <a:buSzPts val="2000"/>
              <a:buNone/>
              <a:defRPr sz="2000" b="1"/>
            </a:lvl7pPr>
            <a:lvl8pPr lvl="7" algn="l">
              <a:lnSpc>
                <a:spcPct val="115000"/>
              </a:lnSpc>
              <a:spcBef>
                <a:spcPts val="2100"/>
              </a:spcBef>
              <a:spcAft>
                <a:spcPts val="0"/>
              </a:spcAft>
              <a:buSzPts val="2000"/>
              <a:buNone/>
              <a:defRPr sz="2000" b="1"/>
            </a:lvl8pPr>
            <a:lvl9pPr lvl="8" algn="l">
              <a:lnSpc>
                <a:spcPct val="115000"/>
              </a:lnSpc>
              <a:spcBef>
                <a:spcPts val="2100"/>
              </a:spcBef>
              <a:spcAft>
                <a:spcPts val="2100"/>
              </a:spcAft>
              <a:buSzPts val="2000"/>
              <a:buNone/>
              <a:defRPr sz="2000" b="1"/>
            </a:lvl9pPr>
          </a:lstStyle>
          <a:p>
            <a:endParaRPr/>
          </a:p>
        </p:txBody>
      </p:sp>
      <p:sp>
        <p:nvSpPr>
          <p:cNvPr id="158" name="Google Shape;158;p14"/>
          <p:cNvSpPr txBox="1">
            <a:spLocks noGrp="1"/>
          </p:cNvSpPr>
          <p:nvPr>
            <p:ph type="subTitle" idx="4"/>
          </p:nvPr>
        </p:nvSpPr>
        <p:spPr>
          <a:xfrm>
            <a:off x="4571787" y="2180950"/>
            <a:ext cx="3250500" cy="606900"/>
          </a:xfrm>
          <a:prstGeom prst="rect">
            <a:avLst/>
          </a:prstGeom>
          <a:noFill/>
          <a:ln>
            <a:noFill/>
          </a:ln>
        </p:spPr>
        <p:txBody>
          <a:bodyPr spcFirstLastPara="1" wrap="square" lIns="121900" tIns="121900" rIns="121900" bIns="121900" anchor="t" anchorCtr="0">
            <a:noAutofit/>
          </a:bodyPr>
          <a:lstStyle>
            <a:lvl1pPr lvl="0" algn="l">
              <a:lnSpc>
                <a:spcPct val="115000"/>
              </a:lnSpc>
              <a:spcBef>
                <a:spcPts val="0"/>
              </a:spcBef>
              <a:spcAft>
                <a:spcPts val="0"/>
              </a:spcAft>
              <a:buSzPts val="2000"/>
              <a:buNone/>
              <a:defRPr sz="2000" b="1"/>
            </a:lvl1pPr>
            <a:lvl2pPr lvl="1" algn="l">
              <a:lnSpc>
                <a:spcPct val="115000"/>
              </a:lnSpc>
              <a:spcBef>
                <a:spcPts val="2100"/>
              </a:spcBef>
              <a:spcAft>
                <a:spcPts val="0"/>
              </a:spcAft>
              <a:buSzPts val="2000"/>
              <a:buNone/>
              <a:defRPr sz="2000" b="1"/>
            </a:lvl2pPr>
            <a:lvl3pPr lvl="2" algn="l">
              <a:lnSpc>
                <a:spcPct val="115000"/>
              </a:lnSpc>
              <a:spcBef>
                <a:spcPts val="2100"/>
              </a:spcBef>
              <a:spcAft>
                <a:spcPts val="0"/>
              </a:spcAft>
              <a:buSzPts val="2000"/>
              <a:buNone/>
              <a:defRPr sz="2000" b="1"/>
            </a:lvl3pPr>
            <a:lvl4pPr lvl="3" algn="l">
              <a:lnSpc>
                <a:spcPct val="115000"/>
              </a:lnSpc>
              <a:spcBef>
                <a:spcPts val="2100"/>
              </a:spcBef>
              <a:spcAft>
                <a:spcPts val="0"/>
              </a:spcAft>
              <a:buSzPts val="2000"/>
              <a:buNone/>
              <a:defRPr sz="2000" b="1"/>
            </a:lvl4pPr>
            <a:lvl5pPr lvl="4" algn="l">
              <a:lnSpc>
                <a:spcPct val="115000"/>
              </a:lnSpc>
              <a:spcBef>
                <a:spcPts val="2100"/>
              </a:spcBef>
              <a:spcAft>
                <a:spcPts val="0"/>
              </a:spcAft>
              <a:buSzPts val="2000"/>
              <a:buNone/>
              <a:defRPr sz="2000" b="1"/>
            </a:lvl5pPr>
            <a:lvl6pPr lvl="5" algn="l">
              <a:lnSpc>
                <a:spcPct val="115000"/>
              </a:lnSpc>
              <a:spcBef>
                <a:spcPts val="2100"/>
              </a:spcBef>
              <a:spcAft>
                <a:spcPts val="0"/>
              </a:spcAft>
              <a:buSzPts val="2000"/>
              <a:buNone/>
              <a:defRPr sz="2000" b="1"/>
            </a:lvl6pPr>
            <a:lvl7pPr lvl="6" algn="l">
              <a:lnSpc>
                <a:spcPct val="115000"/>
              </a:lnSpc>
              <a:spcBef>
                <a:spcPts val="2100"/>
              </a:spcBef>
              <a:spcAft>
                <a:spcPts val="0"/>
              </a:spcAft>
              <a:buSzPts val="2000"/>
              <a:buNone/>
              <a:defRPr sz="2000" b="1"/>
            </a:lvl7pPr>
            <a:lvl8pPr lvl="7" algn="l">
              <a:lnSpc>
                <a:spcPct val="115000"/>
              </a:lnSpc>
              <a:spcBef>
                <a:spcPts val="2100"/>
              </a:spcBef>
              <a:spcAft>
                <a:spcPts val="0"/>
              </a:spcAft>
              <a:buSzPts val="2000"/>
              <a:buNone/>
              <a:defRPr sz="2000" b="1"/>
            </a:lvl8pPr>
            <a:lvl9pPr lvl="8" algn="l">
              <a:lnSpc>
                <a:spcPct val="115000"/>
              </a:lnSpc>
              <a:spcBef>
                <a:spcPts val="2100"/>
              </a:spcBef>
              <a:spcAft>
                <a:spcPts val="2100"/>
              </a:spcAft>
              <a:buSzPts val="2000"/>
              <a:buNone/>
              <a:defRPr sz="2000" b="1"/>
            </a:lvl9pPr>
          </a:lstStyle>
          <a:p>
            <a:endParaRPr/>
          </a:p>
        </p:txBody>
      </p:sp>
      <p:sp>
        <p:nvSpPr>
          <p:cNvPr id="159" name="Google Shape;159;p14"/>
          <p:cNvSpPr txBox="1">
            <a:spLocks noGrp="1"/>
          </p:cNvSpPr>
          <p:nvPr>
            <p:ph type="subTitle" idx="5"/>
          </p:nvPr>
        </p:nvSpPr>
        <p:spPr>
          <a:xfrm>
            <a:off x="4571787" y="4020325"/>
            <a:ext cx="3250500" cy="606900"/>
          </a:xfrm>
          <a:prstGeom prst="rect">
            <a:avLst/>
          </a:prstGeom>
          <a:noFill/>
          <a:ln>
            <a:noFill/>
          </a:ln>
        </p:spPr>
        <p:txBody>
          <a:bodyPr spcFirstLastPara="1" wrap="square" lIns="121900" tIns="121900" rIns="121900" bIns="121900" anchor="t" anchorCtr="0">
            <a:noAutofit/>
          </a:bodyPr>
          <a:lstStyle>
            <a:lvl1pPr lvl="0" algn="l">
              <a:lnSpc>
                <a:spcPct val="115000"/>
              </a:lnSpc>
              <a:spcBef>
                <a:spcPts val="0"/>
              </a:spcBef>
              <a:spcAft>
                <a:spcPts val="0"/>
              </a:spcAft>
              <a:buSzPts val="2000"/>
              <a:buNone/>
              <a:defRPr sz="2000" b="1"/>
            </a:lvl1pPr>
            <a:lvl2pPr lvl="1" algn="l">
              <a:lnSpc>
                <a:spcPct val="115000"/>
              </a:lnSpc>
              <a:spcBef>
                <a:spcPts val="2100"/>
              </a:spcBef>
              <a:spcAft>
                <a:spcPts val="0"/>
              </a:spcAft>
              <a:buSzPts val="2000"/>
              <a:buNone/>
              <a:defRPr sz="2000" b="1"/>
            </a:lvl2pPr>
            <a:lvl3pPr lvl="2" algn="l">
              <a:lnSpc>
                <a:spcPct val="115000"/>
              </a:lnSpc>
              <a:spcBef>
                <a:spcPts val="2100"/>
              </a:spcBef>
              <a:spcAft>
                <a:spcPts val="0"/>
              </a:spcAft>
              <a:buSzPts val="2000"/>
              <a:buNone/>
              <a:defRPr sz="2000" b="1"/>
            </a:lvl3pPr>
            <a:lvl4pPr lvl="3" algn="l">
              <a:lnSpc>
                <a:spcPct val="115000"/>
              </a:lnSpc>
              <a:spcBef>
                <a:spcPts val="2100"/>
              </a:spcBef>
              <a:spcAft>
                <a:spcPts val="0"/>
              </a:spcAft>
              <a:buSzPts val="2000"/>
              <a:buNone/>
              <a:defRPr sz="2000" b="1"/>
            </a:lvl4pPr>
            <a:lvl5pPr lvl="4" algn="l">
              <a:lnSpc>
                <a:spcPct val="115000"/>
              </a:lnSpc>
              <a:spcBef>
                <a:spcPts val="2100"/>
              </a:spcBef>
              <a:spcAft>
                <a:spcPts val="0"/>
              </a:spcAft>
              <a:buSzPts val="2000"/>
              <a:buNone/>
              <a:defRPr sz="2000" b="1"/>
            </a:lvl5pPr>
            <a:lvl6pPr lvl="5" algn="l">
              <a:lnSpc>
                <a:spcPct val="115000"/>
              </a:lnSpc>
              <a:spcBef>
                <a:spcPts val="2100"/>
              </a:spcBef>
              <a:spcAft>
                <a:spcPts val="0"/>
              </a:spcAft>
              <a:buSzPts val="2000"/>
              <a:buNone/>
              <a:defRPr sz="2000" b="1"/>
            </a:lvl6pPr>
            <a:lvl7pPr lvl="6" algn="l">
              <a:lnSpc>
                <a:spcPct val="115000"/>
              </a:lnSpc>
              <a:spcBef>
                <a:spcPts val="2100"/>
              </a:spcBef>
              <a:spcAft>
                <a:spcPts val="0"/>
              </a:spcAft>
              <a:buSzPts val="2000"/>
              <a:buNone/>
              <a:defRPr sz="2000" b="1"/>
            </a:lvl7pPr>
            <a:lvl8pPr lvl="7" algn="l">
              <a:lnSpc>
                <a:spcPct val="115000"/>
              </a:lnSpc>
              <a:spcBef>
                <a:spcPts val="2100"/>
              </a:spcBef>
              <a:spcAft>
                <a:spcPts val="0"/>
              </a:spcAft>
              <a:buSzPts val="2000"/>
              <a:buNone/>
              <a:defRPr sz="2000" b="1"/>
            </a:lvl8pPr>
            <a:lvl9pPr lvl="8" algn="l">
              <a:lnSpc>
                <a:spcPct val="115000"/>
              </a:lnSpc>
              <a:spcBef>
                <a:spcPts val="2100"/>
              </a:spcBef>
              <a:spcAft>
                <a:spcPts val="2100"/>
              </a:spcAft>
              <a:buSzPts val="2000"/>
              <a:buNone/>
              <a:defRPr sz="2000" b="1"/>
            </a:lvl9pPr>
          </a:lstStyle>
          <a:p>
            <a:endParaRPr/>
          </a:p>
        </p:txBody>
      </p:sp>
      <p:sp>
        <p:nvSpPr>
          <p:cNvPr id="160" name="Google Shape;160;p14"/>
          <p:cNvSpPr txBox="1">
            <a:spLocks noGrp="1"/>
          </p:cNvSpPr>
          <p:nvPr>
            <p:ph type="subTitle" idx="6"/>
          </p:nvPr>
        </p:nvSpPr>
        <p:spPr>
          <a:xfrm>
            <a:off x="8381787" y="4001780"/>
            <a:ext cx="3250500" cy="606900"/>
          </a:xfrm>
          <a:prstGeom prst="rect">
            <a:avLst/>
          </a:prstGeom>
          <a:noFill/>
          <a:ln>
            <a:noFill/>
          </a:ln>
        </p:spPr>
        <p:txBody>
          <a:bodyPr spcFirstLastPara="1" wrap="square" lIns="121900" tIns="121900" rIns="121900" bIns="121900" anchor="t" anchorCtr="0">
            <a:noAutofit/>
          </a:bodyPr>
          <a:lstStyle>
            <a:lvl1pPr lvl="0" algn="l">
              <a:lnSpc>
                <a:spcPct val="115000"/>
              </a:lnSpc>
              <a:spcBef>
                <a:spcPts val="0"/>
              </a:spcBef>
              <a:spcAft>
                <a:spcPts val="0"/>
              </a:spcAft>
              <a:buSzPts val="2000"/>
              <a:buNone/>
              <a:defRPr sz="2000" b="1"/>
            </a:lvl1pPr>
            <a:lvl2pPr lvl="1" algn="l">
              <a:lnSpc>
                <a:spcPct val="115000"/>
              </a:lnSpc>
              <a:spcBef>
                <a:spcPts val="2100"/>
              </a:spcBef>
              <a:spcAft>
                <a:spcPts val="0"/>
              </a:spcAft>
              <a:buSzPts val="2000"/>
              <a:buNone/>
              <a:defRPr sz="2000" b="1"/>
            </a:lvl2pPr>
            <a:lvl3pPr lvl="2" algn="l">
              <a:lnSpc>
                <a:spcPct val="115000"/>
              </a:lnSpc>
              <a:spcBef>
                <a:spcPts val="2100"/>
              </a:spcBef>
              <a:spcAft>
                <a:spcPts val="0"/>
              </a:spcAft>
              <a:buSzPts val="2000"/>
              <a:buNone/>
              <a:defRPr sz="2000" b="1"/>
            </a:lvl3pPr>
            <a:lvl4pPr lvl="3" algn="l">
              <a:lnSpc>
                <a:spcPct val="115000"/>
              </a:lnSpc>
              <a:spcBef>
                <a:spcPts val="2100"/>
              </a:spcBef>
              <a:spcAft>
                <a:spcPts val="0"/>
              </a:spcAft>
              <a:buSzPts val="2000"/>
              <a:buNone/>
              <a:defRPr sz="2000" b="1"/>
            </a:lvl4pPr>
            <a:lvl5pPr lvl="4" algn="l">
              <a:lnSpc>
                <a:spcPct val="115000"/>
              </a:lnSpc>
              <a:spcBef>
                <a:spcPts val="2100"/>
              </a:spcBef>
              <a:spcAft>
                <a:spcPts val="0"/>
              </a:spcAft>
              <a:buSzPts val="2000"/>
              <a:buNone/>
              <a:defRPr sz="2000" b="1"/>
            </a:lvl5pPr>
            <a:lvl6pPr lvl="5" algn="l">
              <a:lnSpc>
                <a:spcPct val="115000"/>
              </a:lnSpc>
              <a:spcBef>
                <a:spcPts val="2100"/>
              </a:spcBef>
              <a:spcAft>
                <a:spcPts val="0"/>
              </a:spcAft>
              <a:buSzPts val="2000"/>
              <a:buNone/>
              <a:defRPr sz="2000" b="1"/>
            </a:lvl6pPr>
            <a:lvl7pPr lvl="6" algn="l">
              <a:lnSpc>
                <a:spcPct val="115000"/>
              </a:lnSpc>
              <a:spcBef>
                <a:spcPts val="2100"/>
              </a:spcBef>
              <a:spcAft>
                <a:spcPts val="0"/>
              </a:spcAft>
              <a:buSzPts val="2000"/>
              <a:buNone/>
              <a:defRPr sz="2000" b="1"/>
            </a:lvl7pPr>
            <a:lvl8pPr lvl="7" algn="l">
              <a:lnSpc>
                <a:spcPct val="115000"/>
              </a:lnSpc>
              <a:spcBef>
                <a:spcPts val="2100"/>
              </a:spcBef>
              <a:spcAft>
                <a:spcPts val="0"/>
              </a:spcAft>
              <a:buSzPts val="2000"/>
              <a:buNone/>
              <a:defRPr sz="2000" b="1"/>
            </a:lvl8pPr>
            <a:lvl9pPr lvl="8" algn="l">
              <a:lnSpc>
                <a:spcPct val="115000"/>
              </a:lnSpc>
              <a:spcBef>
                <a:spcPts val="2100"/>
              </a:spcBef>
              <a:spcAft>
                <a:spcPts val="2100"/>
              </a:spcAft>
              <a:buSzPts val="2000"/>
              <a:buNone/>
              <a:defRPr sz="2000" b="1"/>
            </a:lvl9pPr>
          </a:lstStyle>
          <a:p>
            <a:endParaRPr/>
          </a:p>
        </p:txBody>
      </p:sp>
      <p:sp>
        <p:nvSpPr>
          <p:cNvPr id="161" name="Google Shape;161;p14"/>
          <p:cNvSpPr txBox="1">
            <a:spLocks noGrp="1"/>
          </p:cNvSpPr>
          <p:nvPr>
            <p:ph type="title"/>
          </p:nvPr>
        </p:nvSpPr>
        <p:spPr>
          <a:xfrm>
            <a:off x="720400" y="898175"/>
            <a:ext cx="10911900" cy="763500"/>
          </a:xfrm>
          <a:prstGeom prst="rect">
            <a:avLst/>
          </a:prstGeom>
          <a:noFill/>
          <a:ln>
            <a:noFill/>
          </a:ln>
        </p:spPr>
        <p:txBody>
          <a:bodyPr spcFirstLastPara="1" wrap="square" lIns="121900" tIns="121900" rIns="121900" bIns="121900" anchor="t" anchorCtr="0">
            <a:noAutofit/>
          </a:bodyPr>
          <a:lstStyle>
            <a:lvl1pPr marR="0" lvl="0" algn="l">
              <a:lnSpc>
                <a:spcPct val="100000"/>
              </a:lnSpc>
              <a:spcBef>
                <a:spcPts val="0"/>
              </a:spcBef>
              <a:spcAft>
                <a:spcPts val="0"/>
              </a:spcAft>
              <a:buClr>
                <a:schemeClr val="dk1"/>
              </a:buClr>
              <a:buSzPts val="4000"/>
              <a:buFont typeface="Aldrich"/>
              <a:buNone/>
              <a:defRPr/>
            </a:lvl1pPr>
            <a:lvl2pPr lvl="1" algn="l">
              <a:lnSpc>
                <a:spcPct val="100000"/>
              </a:lnSpc>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2pPr>
            <a:lvl3pPr lvl="2" algn="l">
              <a:lnSpc>
                <a:spcPct val="100000"/>
              </a:lnSpc>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3pPr>
            <a:lvl4pPr lvl="3" algn="l">
              <a:lnSpc>
                <a:spcPct val="100000"/>
              </a:lnSpc>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4pPr>
            <a:lvl5pPr lvl="4" algn="l">
              <a:lnSpc>
                <a:spcPct val="100000"/>
              </a:lnSpc>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5pPr>
            <a:lvl6pPr lvl="5" algn="l">
              <a:lnSpc>
                <a:spcPct val="100000"/>
              </a:lnSpc>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6pPr>
            <a:lvl7pPr lvl="6" algn="l">
              <a:lnSpc>
                <a:spcPct val="100000"/>
              </a:lnSpc>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7pPr>
            <a:lvl8pPr lvl="7" algn="l">
              <a:lnSpc>
                <a:spcPct val="100000"/>
              </a:lnSpc>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8pPr>
            <a:lvl9pPr lvl="8" algn="l">
              <a:lnSpc>
                <a:spcPct val="100000"/>
              </a:lnSpc>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9pPr>
          </a:lstStyle>
          <a:p>
            <a:endParaRPr/>
          </a:p>
        </p:txBody>
      </p:sp>
      <p:sp>
        <p:nvSpPr>
          <p:cNvPr id="162" name="Google Shape;162;p14"/>
          <p:cNvSpPr txBox="1">
            <a:spLocks noGrp="1"/>
          </p:cNvSpPr>
          <p:nvPr>
            <p:ph type="body" idx="7"/>
          </p:nvPr>
        </p:nvSpPr>
        <p:spPr>
          <a:xfrm>
            <a:off x="4571787" y="2589800"/>
            <a:ext cx="3250500" cy="834000"/>
          </a:xfrm>
          <a:prstGeom prst="rect">
            <a:avLst/>
          </a:prstGeom>
          <a:noFill/>
          <a:ln>
            <a:noFill/>
          </a:ln>
        </p:spPr>
        <p:txBody>
          <a:bodyPr spcFirstLastPara="1" wrap="square" lIns="121900" tIns="121900" rIns="121900" bIns="121900" anchor="t" anchorCtr="0">
            <a:noAutofit/>
          </a:bodyPr>
          <a:lstStyle>
            <a:lvl1pPr marL="457200" lvl="0" indent="-330200" algn="l">
              <a:lnSpc>
                <a:spcPct val="115000"/>
              </a:lnSpc>
              <a:spcBef>
                <a:spcPts val="0"/>
              </a:spcBef>
              <a:spcAft>
                <a:spcPts val="0"/>
              </a:spcAft>
              <a:buSzPts val="1600"/>
              <a:buChar char="●"/>
              <a:defRPr sz="16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163" name="Google Shape;163;p14"/>
          <p:cNvSpPr txBox="1">
            <a:spLocks noGrp="1"/>
          </p:cNvSpPr>
          <p:nvPr>
            <p:ph type="body" idx="8"/>
          </p:nvPr>
        </p:nvSpPr>
        <p:spPr>
          <a:xfrm>
            <a:off x="8381787" y="4418600"/>
            <a:ext cx="3250500" cy="834000"/>
          </a:xfrm>
          <a:prstGeom prst="rect">
            <a:avLst/>
          </a:prstGeom>
          <a:noFill/>
          <a:ln>
            <a:noFill/>
          </a:ln>
        </p:spPr>
        <p:txBody>
          <a:bodyPr spcFirstLastPara="1" wrap="square" lIns="121900" tIns="121900" rIns="121900" bIns="121900" anchor="t" anchorCtr="0">
            <a:noAutofit/>
          </a:bodyPr>
          <a:lstStyle>
            <a:lvl1pPr marL="457200" lvl="0" indent="-330200" algn="l">
              <a:lnSpc>
                <a:spcPct val="115000"/>
              </a:lnSpc>
              <a:spcBef>
                <a:spcPts val="0"/>
              </a:spcBef>
              <a:spcAft>
                <a:spcPts val="0"/>
              </a:spcAft>
              <a:buSzPts val="1600"/>
              <a:buChar char="●"/>
              <a:defRPr sz="16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164" name="Google Shape;164;p14"/>
          <p:cNvSpPr txBox="1">
            <a:spLocks noGrp="1"/>
          </p:cNvSpPr>
          <p:nvPr>
            <p:ph type="body" idx="9"/>
          </p:nvPr>
        </p:nvSpPr>
        <p:spPr>
          <a:xfrm>
            <a:off x="4571787" y="4418600"/>
            <a:ext cx="3250500" cy="834000"/>
          </a:xfrm>
          <a:prstGeom prst="rect">
            <a:avLst/>
          </a:prstGeom>
          <a:noFill/>
          <a:ln>
            <a:noFill/>
          </a:ln>
        </p:spPr>
        <p:txBody>
          <a:bodyPr spcFirstLastPara="1" wrap="square" lIns="121900" tIns="121900" rIns="121900" bIns="121900" anchor="t" anchorCtr="0">
            <a:noAutofit/>
          </a:bodyPr>
          <a:lstStyle>
            <a:lvl1pPr marL="457200" lvl="0" indent="-330200" algn="l">
              <a:lnSpc>
                <a:spcPct val="115000"/>
              </a:lnSpc>
              <a:spcBef>
                <a:spcPts val="0"/>
              </a:spcBef>
              <a:spcAft>
                <a:spcPts val="0"/>
              </a:spcAft>
              <a:buSzPts val="1600"/>
              <a:buChar char="●"/>
              <a:defRPr sz="16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165" name="Google Shape;165;p14"/>
          <p:cNvSpPr txBox="1">
            <a:spLocks noGrp="1"/>
          </p:cNvSpPr>
          <p:nvPr>
            <p:ph type="body" idx="13"/>
          </p:nvPr>
        </p:nvSpPr>
        <p:spPr>
          <a:xfrm>
            <a:off x="720400" y="2589800"/>
            <a:ext cx="3250500" cy="834000"/>
          </a:xfrm>
          <a:prstGeom prst="rect">
            <a:avLst/>
          </a:prstGeom>
          <a:noFill/>
          <a:ln>
            <a:noFill/>
          </a:ln>
        </p:spPr>
        <p:txBody>
          <a:bodyPr spcFirstLastPara="1" wrap="square" lIns="121900" tIns="121900" rIns="121900" bIns="121900" anchor="t" anchorCtr="0">
            <a:noAutofit/>
          </a:bodyPr>
          <a:lstStyle>
            <a:lvl1pPr marL="457200" lvl="0" indent="-330200" algn="l">
              <a:lnSpc>
                <a:spcPct val="115000"/>
              </a:lnSpc>
              <a:spcBef>
                <a:spcPts val="0"/>
              </a:spcBef>
              <a:spcAft>
                <a:spcPts val="0"/>
              </a:spcAft>
              <a:buSzPts val="1600"/>
              <a:buChar char="●"/>
              <a:defRPr sz="16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166" name="Google Shape;166;p14"/>
          <p:cNvSpPr txBox="1">
            <a:spLocks noGrp="1"/>
          </p:cNvSpPr>
          <p:nvPr>
            <p:ph type="body" idx="14"/>
          </p:nvPr>
        </p:nvSpPr>
        <p:spPr>
          <a:xfrm>
            <a:off x="8381787" y="2589800"/>
            <a:ext cx="3250500" cy="834000"/>
          </a:xfrm>
          <a:prstGeom prst="rect">
            <a:avLst/>
          </a:prstGeom>
          <a:noFill/>
          <a:ln>
            <a:noFill/>
          </a:ln>
        </p:spPr>
        <p:txBody>
          <a:bodyPr spcFirstLastPara="1" wrap="square" lIns="121900" tIns="121900" rIns="121900" bIns="121900" anchor="t" anchorCtr="0">
            <a:noAutofit/>
          </a:bodyPr>
          <a:lstStyle>
            <a:lvl1pPr marL="457200" lvl="0" indent="-330200" algn="l">
              <a:lnSpc>
                <a:spcPct val="115000"/>
              </a:lnSpc>
              <a:spcBef>
                <a:spcPts val="0"/>
              </a:spcBef>
              <a:spcAft>
                <a:spcPts val="0"/>
              </a:spcAft>
              <a:buSzPts val="1600"/>
              <a:buChar char="●"/>
              <a:defRPr sz="16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167" name="Google Shape;167;p14"/>
          <p:cNvSpPr txBox="1">
            <a:spLocks noGrp="1"/>
          </p:cNvSpPr>
          <p:nvPr>
            <p:ph type="body" idx="15"/>
          </p:nvPr>
        </p:nvSpPr>
        <p:spPr>
          <a:xfrm>
            <a:off x="720400" y="4418600"/>
            <a:ext cx="3250500" cy="834000"/>
          </a:xfrm>
          <a:prstGeom prst="rect">
            <a:avLst/>
          </a:prstGeom>
          <a:noFill/>
          <a:ln>
            <a:noFill/>
          </a:ln>
        </p:spPr>
        <p:txBody>
          <a:bodyPr spcFirstLastPara="1" wrap="square" lIns="121900" tIns="121900" rIns="121900" bIns="121900" anchor="t" anchorCtr="0">
            <a:noAutofit/>
          </a:bodyPr>
          <a:lstStyle>
            <a:lvl1pPr marL="457200" lvl="0" indent="-330200" algn="l">
              <a:lnSpc>
                <a:spcPct val="115000"/>
              </a:lnSpc>
              <a:spcBef>
                <a:spcPts val="0"/>
              </a:spcBef>
              <a:spcAft>
                <a:spcPts val="0"/>
              </a:spcAft>
              <a:buSzPts val="1600"/>
              <a:buChar char="●"/>
              <a:defRPr sz="16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168" name="Google Shape;168;p14"/>
          <p:cNvSpPr/>
          <p:nvPr/>
        </p:nvSpPr>
        <p:spPr>
          <a:xfrm>
            <a:off x="4762" y="4762"/>
            <a:ext cx="3145407" cy="3038475"/>
          </a:xfrm>
          <a:custGeom>
            <a:avLst/>
            <a:gdLst/>
            <a:ahLst/>
            <a:cxnLst/>
            <a:rect l="l" t="t" r="r" b="b"/>
            <a:pathLst>
              <a:path w="3145407" h="3038475" extrusionOk="0">
                <a:moveTo>
                  <a:pt x="0" y="0"/>
                </a:moveTo>
                <a:cubicBezTo>
                  <a:pt x="1038225" y="0"/>
                  <a:pt x="2076450" y="0"/>
                  <a:pt x="3114675" y="0"/>
                </a:cubicBezTo>
                <a:cubicBezTo>
                  <a:pt x="3166301" y="309086"/>
                  <a:pt x="3176492" y="690182"/>
                  <a:pt x="2952750" y="904875"/>
                </a:cubicBezTo>
                <a:cubicBezTo>
                  <a:pt x="2593277" y="1249871"/>
                  <a:pt x="2015014" y="795719"/>
                  <a:pt x="1485900" y="1133475"/>
                </a:cubicBezTo>
                <a:cubicBezTo>
                  <a:pt x="1077278" y="1394270"/>
                  <a:pt x="1209866" y="1800511"/>
                  <a:pt x="666750" y="2447925"/>
                </a:cubicBezTo>
                <a:cubicBezTo>
                  <a:pt x="425006" y="2736152"/>
                  <a:pt x="172593" y="2925128"/>
                  <a:pt x="0" y="3038475"/>
                </a:cubicBezTo>
                <a:cubicBezTo>
                  <a:pt x="0" y="2025682"/>
                  <a:pt x="0" y="1012793"/>
                  <a:pt x="0"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008 Team">
  <p:cSld name="CUSTOM_8_1">
    <p:spTree>
      <p:nvGrpSpPr>
        <p:cNvPr id="1" name="Shape 169"/>
        <p:cNvGrpSpPr/>
        <p:nvPr/>
      </p:nvGrpSpPr>
      <p:grpSpPr>
        <a:xfrm>
          <a:off x="0" y="0"/>
          <a:ext cx="0" cy="0"/>
          <a:chOff x="0" y="0"/>
          <a:chExt cx="0" cy="0"/>
        </a:xfrm>
      </p:grpSpPr>
      <p:sp>
        <p:nvSpPr>
          <p:cNvPr id="170" name="Google Shape;170;p15"/>
          <p:cNvSpPr txBox="1">
            <a:spLocks noGrp="1"/>
          </p:cNvSpPr>
          <p:nvPr>
            <p:ph type="subTitle" idx="1"/>
          </p:nvPr>
        </p:nvSpPr>
        <p:spPr>
          <a:xfrm>
            <a:off x="1189052" y="4020675"/>
            <a:ext cx="2658900" cy="606900"/>
          </a:xfrm>
          <a:prstGeom prst="rect">
            <a:avLst/>
          </a:prstGeom>
          <a:noFill/>
          <a:ln>
            <a:noFill/>
          </a:ln>
        </p:spPr>
        <p:txBody>
          <a:bodyPr spcFirstLastPara="1" wrap="square" lIns="121900" tIns="121900" rIns="121900" bIns="121900" anchor="t" anchorCtr="0">
            <a:noAutofit/>
          </a:bodyPr>
          <a:lstStyle>
            <a:lvl1pPr lvl="0" algn="l">
              <a:lnSpc>
                <a:spcPct val="115000"/>
              </a:lnSpc>
              <a:spcBef>
                <a:spcPts val="0"/>
              </a:spcBef>
              <a:spcAft>
                <a:spcPts val="0"/>
              </a:spcAft>
              <a:buSzPts val="2100"/>
              <a:buNone/>
              <a:defRPr sz="2100" b="1"/>
            </a:lvl1pPr>
            <a:lvl2pPr lvl="1" algn="l">
              <a:lnSpc>
                <a:spcPct val="115000"/>
              </a:lnSpc>
              <a:spcBef>
                <a:spcPts val="2100"/>
              </a:spcBef>
              <a:spcAft>
                <a:spcPts val="0"/>
              </a:spcAft>
              <a:buSzPts val="2100"/>
              <a:buNone/>
              <a:defRPr sz="2100" b="1"/>
            </a:lvl2pPr>
            <a:lvl3pPr lvl="2" algn="l">
              <a:lnSpc>
                <a:spcPct val="115000"/>
              </a:lnSpc>
              <a:spcBef>
                <a:spcPts val="2100"/>
              </a:spcBef>
              <a:spcAft>
                <a:spcPts val="0"/>
              </a:spcAft>
              <a:buSzPts val="2100"/>
              <a:buNone/>
              <a:defRPr sz="2100" b="1"/>
            </a:lvl3pPr>
            <a:lvl4pPr lvl="3" algn="l">
              <a:lnSpc>
                <a:spcPct val="115000"/>
              </a:lnSpc>
              <a:spcBef>
                <a:spcPts val="2100"/>
              </a:spcBef>
              <a:spcAft>
                <a:spcPts val="0"/>
              </a:spcAft>
              <a:buSzPts val="2100"/>
              <a:buNone/>
              <a:defRPr sz="2100" b="1"/>
            </a:lvl4pPr>
            <a:lvl5pPr lvl="4" algn="l">
              <a:lnSpc>
                <a:spcPct val="115000"/>
              </a:lnSpc>
              <a:spcBef>
                <a:spcPts val="2100"/>
              </a:spcBef>
              <a:spcAft>
                <a:spcPts val="0"/>
              </a:spcAft>
              <a:buSzPts val="2100"/>
              <a:buNone/>
              <a:defRPr sz="2100" b="1"/>
            </a:lvl5pPr>
            <a:lvl6pPr lvl="5" algn="l">
              <a:lnSpc>
                <a:spcPct val="115000"/>
              </a:lnSpc>
              <a:spcBef>
                <a:spcPts val="2100"/>
              </a:spcBef>
              <a:spcAft>
                <a:spcPts val="0"/>
              </a:spcAft>
              <a:buSzPts val="2100"/>
              <a:buNone/>
              <a:defRPr sz="2100" b="1"/>
            </a:lvl6pPr>
            <a:lvl7pPr lvl="6" algn="l">
              <a:lnSpc>
                <a:spcPct val="115000"/>
              </a:lnSpc>
              <a:spcBef>
                <a:spcPts val="2100"/>
              </a:spcBef>
              <a:spcAft>
                <a:spcPts val="0"/>
              </a:spcAft>
              <a:buSzPts val="2100"/>
              <a:buNone/>
              <a:defRPr sz="2100" b="1"/>
            </a:lvl7pPr>
            <a:lvl8pPr lvl="7" algn="l">
              <a:lnSpc>
                <a:spcPct val="115000"/>
              </a:lnSpc>
              <a:spcBef>
                <a:spcPts val="2100"/>
              </a:spcBef>
              <a:spcAft>
                <a:spcPts val="0"/>
              </a:spcAft>
              <a:buSzPts val="2100"/>
              <a:buNone/>
              <a:defRPr sz="2100" b="1"/>
            </a:lvl8pPr>
            <a:lvl9pPr lvl="8" algn="l">
              <a:lnSpc>
                <a:spcPct val="115000"/>
              </a:lnSpc>
              <a:spcBef>
                <a:spcPts val="2100"/>
              </a:spcBef>
              <a:spcAft>
                <a:spcPts val="2100"/>
              </a:spcAft>
              <a:buSzPts val="2100"/>
              <a:buNone/>
              <a:defRPr sz="2100" b="1"/>
            </a:lvl9pPr>
          </a:lstStyle>
          <a:p>
            <a:endParaRPr/>
          </a:p>
        </p:txBody>
      </p:sp>
      <p:sp>
        <p:nvSpPr>
          <p:cNvPr id="171" name="Google Shape;171;p15"/>
          <p:cNvSpPr txBox="1">
            <a:spLocks noGrp="1"/>
          </p:cNvSpPr>
          <p:nvPr>
            <p:ph type="subTitle" idx="2"/>
          </p:nvPr>
        </p:nvSpPr>
        <p:spPr>
          <a:xfrm>
            <a:off x="4713302" y="4020675"/>
            <a:ext cx="2658900" cy="606900"/>
          </a:xfrm>
          <a:prstGeom prst="rect">
            <a:avLst/>
          </a:prstGeom>
          <a:noFill/>
          <a:ln>
            <a:noFill/>
          </a:ln>
        </p:spPr>
        <p:txBody>
          <a:bodyPr spcFirstLastPara="1" wrap="square" lIns="121900" tIns="121900" rIns="121900" bIns="121900" anchor="t" anchorCtr="0">
            <a:noAutofit/>
          </a:bodyPr>
          <a:lstStyle>
            <a:lvl1pPr lvl="0" algn="l">
              <a:lnSpc>
                <a:spcPct val="115000"/>
              </a:lnSpc>
              <a:spcBef>
                <a:spcPts val="0"/>
              </a:spcBef>
              <a:spcAft>
                <a:spcPts val="0"/>
              </a:spcAft>
              <a:buSzPts val="2100"/>
              <a:buNone/>
              <a:defRPr sz="2100" b="1"/>
            </a:lvl1pPr>
            <a:lvl2pPr lvl="1" algn="l">
              <a:lnSpc>
                <a:spcPct val="115000"/>
              </a:lnSpc>
              <a:spcBef>
                <a:spcPts val="2100"/>
              </a:spcBef>
              <a:spcAft>
                <a:spcPts val="0"/>
              </a:spcAft>
              <a:buSzPts val="2100"/>
              <a:buNone/>
              <a:defRPr sz="2100" b="1"/>
            </a:lvl2pPr>
            <a:lvl3pPr lvl="2" algn="l">
              <a:lnSpc>
                <a:spcPct val="115000"/>
              </a:lnSpc>
              <a:spcBef>
                <a:spcPts val="2100"/>
              </a:spcBef>
              <a:spcAft>
                <a:spcPts val="0"/>
              </a:spcAft>
              <a:buSzPts val="2100"/>
              <a:buNone/>
              <a:defRPr sz="2100" b="1"/>
            </a:lvl3pPr>
            <a:lvl4pPr lvl="3" algn="l">
              <a:lnSpc>
                <a:spcPct val="115000"/>
              </a:lnSpc>
              <a:spcBef>
                <a:spcPts val="2100"/>
              </a:spcBef>
              <a:spcAft>
                <a:spcPts val="0"/>
              </a:spcAft>
              <a:buSzPts val="2100"/>
              <a:buNone/>
              <a:defRPr sz="2100" b="1"/>
            </a:lvl4pPr>
            <a:lvl5pPr lvl="4" algn="l">
              <a:lnSpc>
                <a:spcPct val="115000"/>
              </a:lnSpc>
              <a:spcBef>
                <a:spcPts val="2100"/>
              </a:spcBef>
              <a:spcAft>
                <a:spcPts val="0"/>
              </a:spcAft>
              <a:buSzPts val="2100"/>
              <a:buNone/>
              <a:defRPr sz="2100" b="1"/>
            </a:lvl5pPr>
            <a:lvl6pPr lvl="5" algn="l">
              <a:lnSpc>
                <a:spcPct val="115000"/>
              </a:lnSpc>
              <a:spcBef>
                <a:spcPts val="2100"/>
              </a:spcBef>
              <a:spcAft>
                <a:spcPts val="0"/>
              </a:spcAft>
              <a:buSzPts val="2100"/>
              <a:buNone/>
              <a:defRPr sz="2100" b="1"/>
            </a:lvl6pPr>
            <a:lvl7pPr lvl="6" algn="l">
              <a:lnSpc>
                <a:spcPct val="115000"/>
              </a:lnSpc>
              <a:spcBef>
                <a:spcPts val="2100"/>
              </a:spcBef>
              <a:spcAft>
                <a:spcPts val="0"/>
              </a:spcAft>
              <a:buSzPts val="2100"/>
              <a:buNone/>
              <a:defRPr sz="2100" b="1"/>
            </a:lvl7pPr>
            <a:lvl8pPr lvl="7" algn="l">
              <a:lnSpc>
                <a:spcPct val="115000"/>
              </a:lnSpc>
              <a:spcBef>
                <a:spcPts val="2100"/>
              </a:spcBef>
              <a:spcAft>
                <a:spcPts val="0"/>
              </a:spcAft>
              <a:buSzPts val="2100"/>
              <a:buNone/>
              <a:defRPr sz="2100" b="1"/>
            </a:lvl8pPr>
            <a:lvl9pPr lvl="8" algn="l">
              <a:lnSpc>
                <a:spcPct val="115000"/>
              </a:lnSpc>
              <a:spcBef>
                <a:spcPts val="2100"/>
              </a:spcBef>
              <a:spcAft>
                <a:spcPts val="2100"/>
              </a:spcAft>
              <a:buSzPts val="2100"/>
              <a:buNone/>
              <a:defRPr sz="2100" b="1"/>
            </a:lvl9pPr>
          </a:lstStyle>
          <a:p>
            <a:endParaRPr/>
          </a:p>
        </p:txBody>
      </p:sp>
      <p:sp>
        <p:nvSpPr>
          <p:cNvPr id="172" name="Google Shape;172;p15"/>
          <p:cNvSpPr txBox="1">
            <a:spLocks noGrp="1"/>
          </p:cNvSpPr>
          <p:nvPr>
            <p:ph type="subTitle" idx="3"/>
          </p:nvPr>
        </p:nvSpPr>
        <p:spPr>
          <a:xfrm>
            <a:off x="8237552" y="4020675"/>
            <a:ext cx="2658600" cy="606900"/>
          </a:xfrm>
          <a:prstGeom prst="rect">
            <a:avLst/>
          </a:prstGeom>
          <a:noFill/>
          <a:ln>
            <a:noFill/>
          </a:ln>
        </p:spPr>
        <p:txBody>
          <a:bodyPr spcFirstLastPara="1" wrap="square" lIns="121900" tIns="121900" rIns="121900" bIns="121900" anchor="t" anchorCtr="0">
            <a:noAutofit/>
          </a:bodyPr>
          <a:lstStyle>
            <a:lvl1pPr lvl="0" algn="l">
              <a:lnSpc>
                <a:spcPct val="115000"/>
              </a:lnSpc>
              <a:spcBef>
                <a:spcPts val="0"/>
              </a:spcBef>
              <a:spcAft>
                <a:spcPts val="0"/>
              </a:spcAft>
              <a:buSzPts val="2100"/>
              <a:buNone/>
              <a:defRPr sz="2100" b="1"/>
            </a:lvl1pPr>
            <a:lvl2pPr lvl="1" algn="l">
              <a:lnSpc>
                <a:spcPct val="115000"/>
              </a:lnSpc>
              <a:spcBef>
                <a:spcPts val="2100"/>
              </a:spcBef>
              <a:spcAft>
                <a:spcPts val="0"/>
              </a:spcAft>
              <a:buSzPts val="2100"/>
              <a:buNone/>
              <a:defRPr sz="2100" b="1"/>
            </a:lvl2pPr>
            <a:lvl3pPr lvl="2" algn="l">
              <a:lnSpc>
                <a:spcPct val="115000"/>
              </a:lnSpc>
              <a:spcBef>
                <a:spcPts val="2100"/>
              </a:spcBef>
              <a:spcAft>
                <a:spcPts val="0"/>
              </a:spcAft>
              <a:buSzPts val="2100"/>
              <a:buNone/>
              <a:defRPr sz="2100" b="1"/>
            </a:lvl3pPr>
            <a:lvl4pPr lvl="3" algn="l">
              <a:lnSpc>
                <a:spcPct val="115000"/>
              </a:lnSpc>
              <a:spcBef>
                <a:spcPts val="2100"/>
              </a:spcBef>
              <a:spcAft>
                <a:spcPts val="0"/>
              </a:spcAft>
              <a:buSzPts val="2100"/>
              <a:buNone/>
              <a:defRPr sz="2100" b="1"/>
            </a:lvl4pPr>
            <a:lvl5pPr lvl="4" algn="l">
              <a:lnSpc>
                <a:spcPct val="115000"/>
              </a:lnSpc>
              <a:spcBef>
                <a:spcPts val="2100"/>
              </a:spcBef>
              <a:spcAft>
                <a:spcPts val="0"/>
              </a:spcAft>
              <a:buSzPts val="2100"/>
              <a:buNone/>
              <a:defRPr sz="2100" b="1"/>
            </a:lvl5pPr>
            <a:lvl6pPr lvl="5" algn="l">
              <a:lnSpc>
                <a:spcPct val="115000"/>
              </a:lnSpc>
              <a:spcBef>
                <a:spcPts val="2100"/>
              </a:spcBef>
              <a:spcAft>
                <a:spcPts val="0"/>
              </a:spcAft>
              <a:buSzPts val="2100"/>
              <a:buNone/>
              <a:defRPr sz="2100" b="1"/>
            </a:lvl6pPr>
            <a:lvl7pPr lvl="6" algn="l">
              <a:lnSpc>
                <a:spcPct val="115000"/>
              </a:lnSpc>
              <a:spcBef>
                <a:spcPts val="2100"/>
              </a:spcBef>
              <a:spcAft>
                <a:spcPts val="0"/>
              </a:spcAft>
              <a:buSzPts val="2100"/>
              <a:buNone/>
              <a:defRPr sz="2100" b="1"/>
            </a:lvl7pPr>
            <a:lvl8pPr lvl="7" algn="l">
              <a:lnSpc>
                <a:spcPct val="115000"/>
              </a:lnSpc>
              <a:spcBef>
                <a:spcPts val="2100"/>
              </a:spcBef>
              <a:spcAft>
                <a:spcPts val="0"/>
              </a:spcAft>
              <a:buSzPts val="2100"/>
              <a:buNone/>
              <a:defRPr sz="2100" b="1"/>
            </a:lvl8pPr>
            <a:lvl9pPr lvl="8" algn="l">
              <a:lnSpc>
                <a:spcPct val="115000"/>
              </a:lnSpc>
              <a:spcBef>
                <a:spcPts val="2100"/>
              </a:spcBef>
              <a:spcAft>
                <a:spcPts val="2100"/>
              </a:spcAft>
              <a:buSzPts val="2100"/>
              <a:buNone/>
              <a:defRPr sz="2100" b="1"/>
            </a:lvl9pPr>
          </a:lstStyle>
          <a:p>
            <a:endParaRPr/>
          </a:p>
        </p:txBody>
      </p:sp>
      <p:sp>
        <p:nvSpPr>
          <p:cNvPr id="173" name="Google Shape;173;p15"/>
          <p:cNvSpPr txBox="1">
            <a:spLocks noGrp="1"/>
          </p:cNvSpPr>
          <p:nvPr>
            <p:ph type="title"/>
          </p:nvPr>
        </p:nvSpPr>
        <p:spPr>
          <a:xfrm>
            <a:off x="1189050" y="669575"/>
            <a:ext cx="9707400" cy="763500"/>
          </a:xfrm>
          <a:prstGeom prst="rect">
            <a:avLst/>
          </a:prstGeom>
          <a:noFill/>
          <a:ln>
            <a:noFill/>
          </a:ln>
        </p:spPr>
        <p:txBody>
          <a:bodyPr spcFirstLastPara="1" wrap="square" lIns="121900" tIns="121900" rIns="121900" bIns="121900" anchor="t" anchorCtr="0">
            <a:noAutofit/>
          </a:bodyPr>
          <a:lstStyle>
            <a:lvl1pPr marR="0" lvl="0" algn="ctr">
              <a:lnSpc>
                <a:spcPct val="100000"/>
              </a:lnSpc>
              <a:spcBef>
                <a:spcPts val="0"/>
              </a:spcBef>
              <a:spcAft>
                <a:spcPts val="0"/>
              </a:spcAft>
              <a:buClr>
                <a:schemeClr val="dk1"/>
              </a:buClr>
              <a:buSzPts val="4000"/>
              <a:buFont typeface="Aldrich"/>
              <a:buNone/>
              <a:defRPr/>
            </a:lvl1pPr>
            <a:lvl2pPr lvl="1" algn="ctr">
              <a:lnSpc>
                <a:spcPct val="100000"/>
              </a:lnSpc>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2pPr>
            <a:lvl3pPr lvl="2" algn="ctr">
              <a:lnSpc>
                <a:spcPct val="100000"/>
              </a:lnSpc>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3pPr>
            <a:lvl4pPr lvl="3" algn="ctr">
              <a:lnSpc>
                <a:spcPct val="100000"/>
              </a:lnSpc>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4pPr>
            <a:lvl5pPr lvl="4" algn="ctr">
              <a:lnSpc>
                <a:spcPct val="100000"/>
              </a:lnSpc>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5pPr>
            <a:lvl6pPr lvl="5" algn="ctr">
              <a:lnSpc>
                <a:spcPct val="100000"/>
              </a:lnSpc>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6pPr>
            <a:lvl7pPr lvl="6" algn="ctr">
              <a:lnSpc>
                <a:spcPct val="100000"/>
              </a:lnSpc>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7pPr>
            <a:lvl8pPr lvl="7" algn="ctr">
              <a:lnSpc>
                <a:spcPct val="100000"/>
              </a:lnSpc>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8pPr>
            <a:lvl9pPr lvl="8" algn="ctr">
              <a:lnSpc>
                <a:spcPct val="100000"/>
              </a:lnSpc>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9pPr>
          </a:lstStyle>
          <a:p>
            <a:endParaRPr/>
          </a:p>
        </p:txBody>
      </p:sp>
      <p:sp>
        <p:nvSpPr>
          <p:cNvPr id="174" name="Google Shape;174;p15"/>
          <p:cNvSpPr txBox="1">
            <a:spLocks noGrp="1"/>
          </p:cNvSpPr>
          <p:nvPr>
            <p:ph type="body" idx="4"/>
          </p:nvPr>
        </p:nvSpPr>
        <p:spPr>
          <a:xfrm>
            <a:off x="1189050" y="4458625"/>
            <a:ext cx="2658900" cy="925200"/>
          </a:xfrm>
          <a:prstGeom prst="rect">
            <a:avLst/>
          </a:prstGeom>
          <a:noFill/>
          <a:ln>
            <a:noFill/>
          </a:ln>
        </p:spPr>
        <p:txBody>
          <a:bodyPr spcFirstLastPara="1" wrap="square" lIns="121900" tIns="121900" rIns="121900" bIns="121900" anchor="t" anchorCtr="0">
            <a:noAutofit/>
          </a:bodyPr>
          <a:lstStyle>
            <a:lvl1pPr marL="457200" lvl="0" indent="-336550" algn="l">
              <a:lnSpc>
                <a:spcPct val="115000"/>
              </a:lnSpc>
              <a:spcBef>
                <a:spcPts val="0"/>
              </a:spcBef>
              <a:spcAft>
                <a:spcPts val="0"/>
              </a:spcAft>
              <a:buSzPts val="1700"/>
              <a:buChar char="●"/>
              <a:defRPr sz="1700"/>
            </a:lvl1pPr>
            <a:lvl2pPr marL="914400" lvl="1" indent="-336550" algn="l">
              <a:lnSpc>
                <a:spcPct val="115000"/>
              </a:lnSpc>
              <a:spcBef>
                <a:spcPts val="2100"/>
              </a:spcBef>
              <a:spcAft>
                <a:spcPts val="0"/>
              </a:spcAft>
              <a:buSzPts val="1700"/>
              <a:buChar char="○"/>
              <a:defRPr sz="1700"/>
            </a:lvl2pPr>
            <a:lvl3pPr marL="1371600" lvl="2" indent="-336550" algn="l">
              <a:lnSpc>
                <a:spcPct val="115000"/>
              </a:lnSpc>
              <a:spcBef>
                <a:spcPts val="2100"/>
              </a:spcBef>
              <a:spcAft>
                <a:spcPts val="0"/>
              </a:spcAft>
              <a:buSzPts val="1700"/>
              <a:buChar char="■"/>
              <a:defRPr sz="1700"/>
            </a:lvl3pPr>
            <a:lvl4pPr marL="1828800" lvl="3" indent="-336550" algn="l">
              <a:lnSpc>
                <a:spcPct val="115000"/>
              </a:lnSpc>
              <a:spcBef>
                <a:spcPts val="2100"/>
              </a:spcBef>
              <a:spcAft>
                <a:spcPts val="0"/>
              </a:spcAft>
              <a:buSzPts val="1700"/>
              <a:buChar char="●"/>
              <a:defRPr sz="1700"/>
            </a:lvl4pPr>
            <a:lvl5pPr marL="2286000" lvl="4" indent="-336550" algn="l">
              <a:lnSpc>
                <a:spcPct val="115000"/>
              </a:lnSpc>
              <a:spcBef>
                <a:spcPts val="2100"/>
              </a:spcBef>
              <a:spcAft>
                <a:spcPts val="0"/>
              </a:spcAft>
              <a:buSzPts val="1700"/>
              <a:buChar char="○"/>
              <a:defRPr sz="1700"/>
            </a:lvl5pPr>
            <a:lvl6pPr marL="2743200" lvl="5" indent="-336550" algn="l">
              <a:lnSpc>
                <a:spcPct val="115000"/>
              </a:lnSpc>
              <a:spcBef>
                <a:spcPts val="2100"/>
              </a:spcBef>
              <a:spcAft>
                <a:spcPts val="0"/>
              </a:spcAft>
              <a:buSzPts val="1700"/>
              <a:buChar char="■"/>
              <a:defRPr sz="1700"/>
            </a:lvl6pPr>
            <a:lvl7pPr marL="3200400" lvl="6" indent="-336550" algn="l">
              <a:lnSpc>
                <a:spcPct val="115000"/>
              </a:lnSpc>
              <a:spcBef>
                <a:spcPts val="2100"/>
              </a:spcBef>
              <a:spcAft>
                <a:spcPts val="0"/>
              </a:spcAft>
              <a:buSzPts val="1700"/>
              <a:buChar char="●"/>
              <a:defRPr sz="1700"/>
            </a:lvl7pPr>
            <a:lvl8pPr marL="3657600" lvl="7" indent="-336550" algn="l">
              <a:lnSpc>
                <a:spcPct val="115000"/>
              </a:lnSpc>
              <a:spcBef>
                <a:spcPts val="2100"/>
              </a:spcBef>
              <a:spcAft>
                <a:spcPts val="0"/>
              </a:spcAft>
              <a:buSzPts val="1700"/>
              <a:buChar char="○"/>
              <a:defRPr sz="1700"/>
            </a:lvl8pPr>
            <a:lvl9pPr marL="4114800" lvl="8" indent="-336550" algn="l">
              <a:lnSpc>
                <a:spcPct val="115000"/>
              </a:lnSpc>
              <a:spcBef>
                <a:spcPts val="2100"/>
              </a:spcBef>
              <a:spcAft>
                <a:spcPts val="2100"/>
              </a:spcAft>
              <a:buSzPts val="1700"/>
              <a:buChar char="■"/>
              <a:defRPr sz="1700"/>
            </a:lvl9pPr>
          </a:lstStyle>
          <a:p>
            <a:endParaRPr/>
          </a:p>
        </p:txBody>
      </p:sp>
      <p:sp>
        <p:nvSpPr>
          <p:cNvPr id="175" name="Google Shape;175;p15"/>
          <p:cNvSpPr txBox="1">
            <a:spLocks noGrp="1"/>
          </p:cNvSpPr>
          <p:nvPr>
            <p:ph type="body" idx="5"/>
          </p:nvPr>
        </p:nvSpPr>
        <p:spPr>
          <a:xfrm>
            <a:off x="4713300" y="4447196"/>
            <a:ext cx="2658900" cy="923400"/>
          </a:xfrm>
          <a:prstGeom prst="rect">
            <a:avLst/>
          </a:prstGeom>
          <a:noFill/>
          <a:ln>
            <a:noFill/>
          </a:ln>
        </p:spPr>
        <p:txBody>
          <a:bodyPr spcFirstLastPara="1" wrap="square" lIns="121900" tIns="121900" rIns="121900" bIns="121900" anchor="t" anchorCtr="0">
            <a:noAutofit/>
          </a:bodyPr>
          <a:lstStyle>
            <a:lvl1pPr marL="457200" lvl="0" indent="-336550" algn="l">
              <a:lnSpc>
                <a:spcPct val="115000"/>
              </a:lnSpc>
              <a:spcBef>
                <a:spcPts val="0"/>
              </a:spcBef>
              <a:spcAft>
                <a:spcPts val="0"/>
              </a:spcAft>
              <a:buSzPts val="1700"/>
              <a:buChar char="●"/>
              <a:defRPr sz="1700"/>
            </a:lvl1pPr>
            <a:lvl2pPr marL="914400" lvl="1" indent="-336550" algn="l">
              <a:lnSpc>
                <a:spcPct val="115000"/>
              </a:lnSpc>
              <a:spcBef>
                <a:spcPts val="2100"/>
              </a:spcBef>
              <a:spcAft>
                <a:spcPts val="0"/>
              </a:spcAft>
              <a:buSzPts val="1700"/>
              <a:buChar char="○"/>
              <a:defRPr sz="1700"/>
            </a:lvl2pPr>
            <a:lvl3pPr marL="1371600" lvl="2" indent="-336550" algn="l">
              <a:lnSpc>
                <a:spcPct val="115000"/>
              </a:lnSpc>
              <a:spcBef>
                <a:spcPts val="2100"/>
              </a:spcBef>
              <a:spcAft>
                <a:spcPts val="0"/>
              </a:spcAft>
              <a:buSzPts val="1700"/>
              <a:buChar char="■"/>
              <a:defRPr sz="1700"/>
            </a:lvl3pPr>
            <a:lvl4pPr marL="1828800" lvl="3" indent="-336550" algn="l">
              <a:lnSpc>
                <a:spcPct val="115000"/>
              </a:lnSpc>
              <a:spcBef>
                <a:spcPts val="2100"/>
              </a:spcBef>
              <a:spcAft>
                <a:spcPts val="0"/>
              </a:spcAft>
              <a:buSzPts val="1700"/>
              <a:buChar char="●"/>
              <a:defRPr sz="1700"/>
            </a:lvl4pPr>
            <a:lvl5pPr marL="2286000" lvl="4" indent="-336550" algn="l">
              <a:lnSpc>
                <a:spcPct val="115000"/>
              </a:lnSpc>
              <a:spcBef>
                <a:spcPts val="2100"/>
              </a:spcBef>
              <a:spcAft>
                <a:spcPts val="0"/>
              </a:spcAft>
              <a:buSzPts val="1700"/>
              <a:buChar char="○"/>
              <a:defRPr sz="1700"/>
            </a:lvl5pPr>
            <a:lvl6pPr marL="2743200" lvl="5" indent="-336550" algn="l">
              <a:lnSpc>
                <a:spcPct val="115000"/>
              </a:lnSpc>
              <a:spcBef>
                <a:spcPts val="2100"/>
              </a:spcBef>
              <a:spcAft>
                <a:spcPts val="0"/>
              </a:spcAft>
              <a:buSzPts val="1700"/>
              <a:buChar char="■"/>
              <a:defRPr sz="1700"/>
            </a:lvl6pPr>
            <a:lvl7pPr marL="3200400" lvl="6" indent="-336550" algn="l">
              <a:lnSpc>
                <a:spcPct val="115000"/>
              </a:lnSpc>
              <a:spcBef>
                <a:spcPts val="2100"/>
              </a:spcBef>
              <a:spcAft>
                <a:spcPts val="0"/>
              </a:spcAft>
              <a:buSzPts val="1700"/>
              <a:buChar char="●"/>
              <a:defRPr sz="1700"/>
            </a:lvl7pPr>
            <a:lvl8pPr marL="3657600" lvl="7" indent="-336550" algn="l">
              <a:lnSpc>
                <a:spcPct val="115000"/>
              </a:lnSpc>
              <a:spcBef>
                <a:spcPts val="2100"/>
              </a:spcBef>
              <a:spcAft>
                <a:spcPts val="0"/>
              </a:spcAft>
              <a:buSzPts val="1700"/>
              <a:buChar char="○"/>
              <a:defRPr sz="1700"/>
            </a:lvl8pPr>
            <a:lvl9pPr marL="4114800" lvl="8" indent="-336550" algn="l">
              <a:lnSpc>
                <a:spcPct val="115000"/>
              </a:lnSpc>
              <a:spcBef>
                <a:spcPts val="2100"/>
              </a:spcBef>
              <a:spcAft>
                <a:spcPts val="2100"/>
              </a:spcAft>
              <a:buSzPts val="1700"/>
              <a:buChar char="■"/>
              <a:defRPr sz="1700"/>
            </a:lvl9pPr>
          </a:lstStyle>
          <a:p>
            <a:endParaRPr/>
          </a:p>
        </p:txBody>
      </p:sp>
      <p:sp>
        <p:nvSpPr>
          <p:cNvPr id="176" name="Google Shape;176;p15"/>
          <p:cNvSpPr txBox="1">
            <a:spLocks noGrp="1"/>
          </p:cNvSpPr>
          <p:nvPr>
            <p:ph type="body" idx="6"/>
          </p:nvPr>
        </p:nvSpPr>
        <p:spPr>
          <a:xfrm>
            <a:off x="8237550" y="4433967"/>
            <a:ext cx="2658900" cy="923400"/>
          </a:xfrm>
          <a:prstGeom prst="rect">
            <a:avLst/>
          </a:prstGeom>
          <a:noFill/>
          <a:ln>
            <a:noFill/>
          </a:ln>
        </p:spPr>
        <p:txBody>
          <a:bodyPr spcFirstLastPara="1" wrap="square" lIns="121900" tIns="121900" rIns="121900" bIns="121900" anchor="t" anchorCtr="0">
            <a:noAutofit/>
          </a:bodyPr>
          <a:lstStyle>
            <a:lvl1pPr marL="457200" lvl="0" indent="-336550" algn="l">
              <a:lnSpc>
                <a:spcPct val="115000"/>
              </a:lnSpc>
              <a:spcBef>
                <a:spcPts val="0"/>
              </a:spcBef>
              <a:spcAft>
                <a:spcPts val="0"/>
              </a:spcAft>
              <a:buSzPts val="1700"/>
              <a:buChar char="●"/>
              <a:defRPr sz="1700"/>
            </a:lvl1pPr>
            <a:lvl2pPr marL="914400" lvl="1" indent="-336550" algn="l">
              <a:lnSpc>
                <a:spcPct val="115000"/>
              </a:lnSpc>
              <a:spcBef>
                <a:spcPts val="2100"/>
              </a:spcBef>
              <a:spcAft>
                <a:spcPts val="0"/>
              </a:spcAft>
              <a:buSzPts val="1700"/>
              <a:buChar char="○"/>
              <a:defRPr sz="1700"/>
            </a:lvl2pPr>
            <a:lvl3pPr marL="1371600" lvl="2" indent="-336550" algn="l">
              <a:lnSpc>
                <a:spcPct val="115000"/>
              </a:lnSpc>
              <a:spcBef>
                <a:spcPts val="2100"/>
              </a:spcBef>
              <a:spcAft>
                <a:spcPts val="0"/>
              </a:spcAft>
              <a:buSzPts val="1700"/>
              <a:buChar char="■"/>
              <a:defRPr sz="1700"/>
            </a:lvl3pPr>
            <a:lvl4pPr marL="1828800" lvl="3" indent="-336550" algn="l">
              <a:lnSpc>
                <a:spcPct val="115000"/>
              </a:lnSpc>
              <a:spcBef>
                <a:spcPts val="2100"/>
              </a:spcBef>
              <a:spcAft>
                <a:spcPts val="0"/>
              </a:spcAft>
              <a:buSzPts val="1700"/>
              <a:buChar char="●"/>
              <a:defRPr sz="1700"/>
            </a:lvl4pPr>
            <a:lvl5pPr marL="2286000" lvl="4" indent="-336550" algn="l">
              <a:lnSpc>
                <a:spcPct val="115000"/>
              </a:lnSpc>
              <a:spcBef>
                <a:spcPts val="2100"/>
              </a:spcBef>
              <a:spcAft>
                <a:spcPts val="0"/>
              </a:spcAft>
              <a:buSzPts val="1700"/>
              <a:buChar char="○"/>
              <a:defRPr sz="1700"/>
            </a:lvl5pPr>
            <a:lvl6pPr marL="2743200" lvl="5" indent="-336550" algn="l">
              <a:lnSpc>
                <a:spcPct val="115000"/>
              </a:lnSpc>
              <a:spcBef>
                <a:spcPts val="2100"/>
              </a:spcBef>
              <a:spcAft>
                <a:spcPts val="0"/>
              </a:spcAft>
              <a:buSzPts val="1700"/>
              <a:buChar char="■"/>
              <a:defRPr sz="1700"/>
            </a:lvl6pPr>
            <a:lvl7pPr marL="3200400" lvl="6" indent="-336550" algn="l">
              <a:lnSpc>
                <a:spcPct val="115000"/>
              </a:lnSpc>
              <a:spcBef>
                <a:spcPts val="2100"/>
              </a:spcBef>
              <a:spcAft>
                <a:spcPts val="0"/>
              </a:spcAft>
              <a:buSzPts val="1700"/>
              <a:buChar char="●"/>
              <a:defRPr sz="1700"/>
            </a:lvl7pPr>
            <a:lvl8pPr marL="3657600" lvl="7" indent="-336550" algn="l">
              <a:lnSpc>
                <a:spcPct val="115000"/>
              </a:lnSpc>
              <a:spcBef>
                <a:spcPts val="2100"/>
              </a:spcBef>
              <a:spcAft>
                <a:spcPts val="0"/>
              </a:spcAft>
              <a:buSzPts val="1700"/>
              <a:buChar char="○"/>
              <a:defRPr sz="1700"/>
            </a:lvl8pPr>
            <a:lvl9pPr marL="4114800" lvl="8" indent="-336550" algn="l">
              <a:lnSpc>
                <a:spcPct val="115000"/>
              </a:lnSpc>
              <a:spcBef>
                <a:spcPts val="2100"/>
              </a:spcBef>
              <a:spcAft>
                <a:spcPts val="2100"/>
              </a:spcAft>
              <a:buSzPts val="1700"/>
              <a:buChar char="■"/>
              <a:defRPr sz="1700"/>
            </a:lvl9pPr>
          </a:lstStyle>
          <a:p>
            <a:endParaRPr/>
          </a:p>
        </p:txBody>
      </p:sp>
      <p:sp>
        <p:nvSpPr>
          <p:cNvPr id="177" name="Google Shape;177;p15"/>
          <p:cNvSpPr/>
          <p:nvPr/>
        </p:nvSpPr>
        <p:spPr>
          <a:xfrm flipH="1">
            <a:off x="8732065" y="0"/>
            <a:ext cx="3459948" cy="3038475"/>
          </a:xfrm>
          <a:custGeom>
            <a:avLst/>
            <a:gdLst/>
            <a:ahLst/>
            <a:cxnLst/>
            <a:rect l="l" t="t" r="r" b="b"/>
            <a:pathLst>
              <a:path w="3145407" h="3038475" extrusionOk="0">
                <a:moveTo>
                  <a:pt x="0" y="0"/>
                </a:moveTo>
                <a:cubicBezTo>
                  <a:pt x="1038225" y="0"/>
                  <a:pt x="2076450" y="0"/>
                  <a:pt x="3114675" y="0"/>
                </a:cubicBezTo>
                <a:cubicBezTo>
                  <a:pt x="3166301" y="309086"/>
                  <a:pt x="3176492" y="690182"/>
                  <a:pt x="2952750" y="904875"/>
                </a:cubicBezTo>
                <a:cubicBezTo>
                  <a:pt x="2593277" y="1249871"/>
                  <a:pt x="2015014" y="795719"/>
                  <a:pt x="1485900" y="1133475"/>
                </a:cubicBezTo>
                <a:cubicBezTo>
                  <a:pt x="1077278" y="1394270"/>
                  <a:pt x="1209866" y="1800511"/>
                  <a:pt x="666750" y="2447925"/>
                </a:cubicBezTo>
                <a:cubicBezTo>
                  <a:pt x="425006" y="2736152"/>
                  <a:pt x="172593" y="2925128"/>
                  <a:pt x="0" y="3038475"/>
                </a:cubicBezTo>
                <a:cubicBezTo>
                  <a:pt x="0" y="2025682"/>
                  <a:pt x="0" y="1012793"/>
                  <a:pt x="0"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78" name="Google Shape;178;p15"/>
          <p:cNvSpPr/>
          <p:nvPr/>
        </p:nvSpPr>
        <p:spPr>
          <a:xfrm>
            <a:off x="-10" y="0"/>
            <a:ext cx="3459948" cy="3038475"/>
          </a:xfrm>
          <a:custGeom>
            <a:avLst/>
            <a:gdLst/>
            <a:ahLst/>
            <a:cxnLst/>
            <a:rect l="l" t="t" r="r" b="b"/>
            <a:pathLst>
              <a:path w="3145407" h="3038475" extrusionOk="0">
                <a:moveTo>
                  <a:pt x="0" y="0"/>
                </a:moveTo>
                <a:cubicBezTo>
                  <a:pt x="1038225" y="0"/>
                  <a:pt x="2076450" y="0"/>
                  <a:pt x="3114675" y="0"/>
                </a:cubicBezTo>
                <a:cubicBezTo>
                  <a:pt x="3166301" y="309086"/>
                  <a:pt x="3176492" y="690182"/>
                  <a:pt x="2952750" y="904875"/>
                </a:cubicBezTo>
                <a:cubicBezTo>
                  <a:pt x="2593277" y="1249871"/>
                  <a:pt x="2015014" y="795719"/>
                  <a:pt x="1485900" y="1133475"/>
                </a:cubicBezTo>
                <a:cubicBezTo>
                  <a:pt x="1077278" y="1394270"/>
                  <a:pt x="1209866" y="1800511"/>
                  <a:pt x="666750" y="2447925"/>
                </a:cubicBezTo>
                <a:cubicBezTo>
                  <a:pt x="425006" y="2736152"/>
                  <a:pt x="172593" y="2925128"/>
                  <a:pt x="0" y="3038475"/>
                </a:cubicBezTo>
                <a:cubicBezTo>
                  <a:pt x="0" y="2025682"/>
                  <a:pt x="0" y="1012793"/>
                  <a:pt x="0"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014 Map">
  <p:cSld name="CUSTOM_13">
    <p:spTree>
      <p:nvGrpSpPr>
        <p:cNvPr id="1" name="Shape 179"/>
        <p:cNvGrpSpPr/>
        <p:nvPr/>
      </p:nvGrpSpPr>
      <p:grpSpPr>
        <a:xfrm>
          <a:off x="0" y="0"/>
          <a:ext cx="0" cy="0"/>
          <a:chOff x="0" y="0"/>
          <a:chExt cx="0" cy="0"/>
        </a:xfrm>
      </p:grpSpPr>
      <p:sp>
        <p:nvSpPr>
          <p:cNvPr id="180" name="Google Shape;180;p16"/>
          <p:cNvSpPr txBox="1">
            <a:spLocks noGrp="1"/>
          </p:cNvSpPr>
          <p:nvPr>
            <p:ph type="subTitle" idx="1"/>
          </p:nvPr>
        </p:nvSpPr>
        <p:spPr>
          <a:xfrm>
            <a:off x="8378500" y="1882375"/>
            <a:ext cx="3397800" cy="606900"/>
          </a:xfrm>
          <a:prstGeom prst="rect">
            <a:avLst/>
          </a:prstGeom>
          <a:noFill/>
          <a:ln>
            <a:noFill/>
          </a:ln>
        </p:spPr>
        <p:txBody>
          <a:bodyPr spcFirstLastPara="1" wrap="square" lIns="121900" tIns="121900" rIns="121900" bIns="121900" anchor="t" anchorCtr="0">
            <a:noAutofit/>
          </a:bodyPr>
          <a:lstStyle>
            <a:lvl1pPr lvl="0" algn="l">
              <a:lnSpc>
                <a:spcPct val="115000"/>
              </a:lnSpc>
              <a:spcBef>
                <a:spcPts val="0"/>
              </a:spcBef>
              <a:spcAft>
                <a:spcPts val="0"/>
              </a:spcAft>
              <a:buSzPts val="1800"/>
              <a:buNone/>
              <a:defRPr sz="1800" b="1"/>
            </a:lvl1pPr>
            <a:lvl2pPr lvl="1" algn="l">
              <a:lnSpc>
                <a:spcPct val="115000"/>
              </a:lnSpc>
              <a:spcBef>
                <a:spcPts val="2100"/>
              </a:spcBef>
              <a:spcAft>
                <a:spcPts val="0"/>
              </a:spcAft>
              <a:buSzPts val="1800"/>
              <a:buNone/>
              <a:defRPr sz="1800" b="1"/>
            </a:lvl2pPr>
            <a:lvl3pPr lvl="2" algn="l">
              <a:lnSpc>
                <a:spcPct val="115000"/>
              </a:lnSpc>
              <a:spcBef>
                <a:spcPts val="2100"/>
              </a:spcBef>
              <a:spcAft>
                <a:spcPts val="0"/>
              </a:spcAft>
              <a:buSzPts val="1800"/>
              <a:buNone/>
              <a:defRPr sz="1800" b="1"/>
            </a:lvl3pPr>
            <a:lvl4pPr lvl="3" algn="l">
              <a:lnSpc>
                <a:spcPct val="115000"/>
              </a:lnSpc>
              <a:spcBef>
                <a:spcPts val="2100"/>
              </a:spcBef>
              <a:spcAft>
                <a:spcPts val="0"/>
              </a:spcAft>
              <a:buSzPts val="1800"/>
              <a:buNone/>
              <a:defRPr sz="1800" b="1"/>
            </a:lvl4pPr>
            <a:lvl5pPr lvl="4" algn="l">
              <a:lnSpc>
                <a:spcPct val="115000"/>
              </a:lnSpc>
              <a:spcBef>
                <a:spcPts val="2100"/>
              </a:spcBef>
              <a:spcAft>
                <a:spcPts val="0"/>
              </a:spcAft>
              <a:buSzPts val="1800"/>
              <a:buNone/>
              <a:defRPr sz="1800" b="1"/>
            </a:lvl5pPr>
            <a:lvl6pPr lvl="5" algn="l">
              <a:lnSpc>
                <a:spcPct val="115000"/>
              </a:lnSpc>
              <a:spcBef>
                <a:spcPts val="2100"/>
              </a:spcBef>
              <a:spcAft>
                <a:spcPts val="0"/>
              </a:spcAft>
              <a:buSzPts val="1800"/>
              <a:buNone/>
              <a:defRPr sz="1800" b="1"/>
            </a:lvl6pPr>
            <a:lvl7pPr lvl="6" algn="l">
              <a:lnSpc>
                <a:spcPct val="115000"/>
              </a:lnSpc>
              <a:spcBef>
                <a:spcPts val="2100"/>
              </a:spcBef>
              <a:spcAft>
                <a:spcPts val="0"/>
              </a:spcAft>
              <a:buSzPts val="1800"/>
              <a:buNone/>
              <a:defRPr sz="1800" b="1"/>
            </a:lvl7pPr>
            <a:lvl8pPr lvl="7" algn="l">
              <a:lnSpc>
                <a:spcPct val="115000"/>
              </a:lnSpc>
              <a:spcBef>
                <a:spcPts val="2100"/>
              </a:spcBef>
              <a:spcAft>
                <a:spcPts val="0"/>
              </a:spcAft>
              <a:buSzPts val="1800"/>
              <a:buNone/>
              <a:defRPr sz="1800" b="1"/>
            </a:lvl8pPr>
            <a:lvl9pPr lvl="8" algn="l">
              <a:lnSpc>
                <a:spcPct val="115000"/>
              </a:lnSpc>
              <a:spcBef>
                <a:spcPts val="2100"/>
              </a:spcBef>
              <a:spcAft>
                <a:spcPts val="2100"/>
              </a:spcAft>
              <a:buSzPts val="1800"/>
              <a:buNone/>
              <a:defRPr sz="1800" b="1"/>
            </a:lvl9pPr>
          </a:lstStyle>
          <a:p>
            <a:endParaRPr/>
          </a:p>
        </p:txBody>
      </p:sp>
      <p:sp>
        <p:nvSpPr>
          <p:cNvPr id="181" name="Google Shape;181;p16"/>
          <p:cNvSpPr txBox="1">
            <a:spLocks noGrp="1"/>
          </p:cNvSpPr>
          <p:nvPr>
            <p:ph type="subTitle" idx="2"/>
          </p:nvPr>
        </p:nvSpPr>
        <p:spPr>
          <a:xfrm>
            <a:off x="8378500" y="4102757"/>
            <a:ext cx="3397800" cy="606900"/>
          </a:xfrm>
          <a:prstGeom prst="rect">
            <a:avLst/>
          </a:prstGeom>
          <a:noFill/>
          <a:ln>
            <a:noFill/>
          </a:ln>
        </p:spPr>
        <p:txBody>
          <a:bodyPr spcFirstLastPara="1" wrap="square" lIns="121900" tIns="121900" rIns="121900" bIns="121900" anchor="t" anchorCtr="0">
            <a:noAutofit/>
          </a:bodyPr>
          <a:lstStyle>
            <a:lvl1pPr lvl="0" algn="l">
              <a:lnSpc>
                <a:spcPct val="115000"/>
              </a:lnSpc>
              <a:spcBef>
                <a:spcPts val="0"/>
              </a:spcBef>
              <a:spcAft>
                <a:spcPts val="0"/>
              </a:spcAft>
              <a:buSzPts val="1800"/>
              <a:buNone/>
              <a:defRPr sz="1800" b="1"/>
            </a:lvl1pPr>
            <a:lvl2pPr lvl="1" algn="l">
              <a:lnSpc>
                <a:spcPct val="115000"/>
              </a:lnSpc>
              <a:spcBef>
                <a:spcPts val="2100"/>
              </a:spcBef>
              <a:spcAft>
                <a:spcPts val="0"/>
              </a:spcAft>
              <a:buSzPts val="1800"/>
              <a:buNone/>
              <a:defRPr sz="1800" b="1"/>
            </a:lvl2pPr>
            <a:lvl3pPr lvl="2" algn="l">
              <a:lnSpc>
                <a:spcPct val="115000"/>
              </a:lnSpc>
              <a:spcBef>
                <a:spcPts val="2100"/>
              </a:spcBef>
              <a:spcAft>
                <a:spcPts val="0"/>
              </a:spcAft>
              <a:buSzPts val="1800"/>
              <a:buNone/>
              <a:defRPr sz="1800" b="1"/>
            </a:lvl3pPr>
            <a:lvl4pPr lvl="3" algn="l">
              <a:lnSpc>
                <a:spcPct val="115000"/>
              </a:lnSpc>
              <a:spcBef>
                <a:spcPts val="2100"/>
              </a:spcBef>
              <a:spcAft>
                <a:spcPts val="0"/>
              </a:spcAft>
              <a:buSzPts val="1800"/>
              <a:buNone/>
              <a:defRPr sz="1800" b="1"/>
            </a:lvl4pPr>
            <a:lvl5pPr lvl="4" algn="l">
              <a:lnSpc>
                <a:spcPct val="115000"/>
              </a:lnSpc>
              <a:spcBef>
                <a:spcPts val="2100"/>
              </a:spcBef>
              <a:spcAft>
                <a:spcPts val="0"/>
              </a:spcAft>
              <a:buSzPts val="1800"/>
              <a:buNone/>
              <a:defRPr sz="1800" b="1"/>
            </a:lvl5pPr>
            <a:lvl6pPr lvl="5" algn="l">
              <a:lnSpc>
                <a:spcPct val="115000"/>
              </a:lnSpc>
              <a:spcBef>
                <a:spcPts val="2100"/>
              </a:spcBef>
              <a:spcAft>
                <a:spcPts val="0"/>
              </a:spcAft>
              <a:buSzPts val="1800"/>
              <a:buNone/>
              <a:defRPr sz="1800" b="1"/>
            </a:lvl6pPr>
            <a:lvl7pPr lvl="6" algn="l">
              <a:lnSpc>
                <a:spcPct val="115000"/>
              </a:lnSpc>
              <a:spcBef>
                <a:spcPts val="2100"/>
              </a:spcBef>
              <a:spcAft>
                <a:spcPts val="0"/>
              </a:spcAft>
              <a:buSzPts val="1800"/>
              <a:buNone/>
              <a:defRPr sz="1800" b="1"/>
            </a:lvl7pPr>
            <a:lvl8pPr lvl="7" algn="l">
              <a:lnSpc>
                <a:spcPct val="115000"/>
              </a:lnSpc>
              <a:spcBef>
                <a:spcPts val="2100"/>
              </a:spcBef>
              <a:spcAft>
                <a:spcPts val="0"/>
              </a:spcAft>
              <a:buSzPts val="1800"/>
              <a:buNone/>
              <a:defRPr sz="1800" b="1"/>
            </a:lvl8pPr>
            <a:lvl9pPr lvl="8" algn="l">
              <a:lnSpc>
                <a:spcPct val="115000"/>
              </a:lnSpc>
              <a:spcBef>
                <a:spcPts val="2100"/>
              </a:spcBef>
              <a:spcAft>
                <a:spcPts val="2100"/>
              </a:spcAft>
              <a:buSzPts val="1800"/>
              <a:buNone/>
              <a:defRPr sz="1800" b="1"/>
            </a:lvl9pPr>
          </a:lstStyle>
          <a:p>
            <a:endParaRPr/>
          </a:p>
        </p:txBody>
      </p:sp>
      <p:sp>
        <p:nvSpPr>
          <p:cNvPr id="182" name="Google Shape;182;p16"/>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marR="0" lvl="0" algn="l">
              <a:lnSpc>
                <a:spcPct val="100000"/>
              </a:lnSpc>
              <a:spcBef>
                <a:spcPts val="0"/>
              </a:spcBef>
              <a:spcAft>
                <a:spcPts val="0"/>
              </a:spcAft>
              <a:buClr>
                <a:schemeClr val="dk1"/>
              </a:buClr>
              <a:buSzPts val="4000"/>
              <a:buFont typeface="Aldrich"/>
              <a:buNone/>
              <a:defRPr/>
            </a:lvl1pPr>
            <a:lvl2pPr lvl="1" algn="l">
              <a:lnSpc>
                <a:spcPct val="100000"/>
              </a:lnSpc>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2pPr>
            <a:lvl3pPr lvl="2" algn="l">
              <a:lnSpc>
                <a:spcPct val="100000"/>
              </a:lnSpc>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3pPr>
            <a:lvl4pPr lvl="3" algn="l">
              <a:lnSpc>
                <a:spcPct val="100000"/>
              </a:lnSpc>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4pPr>
            <a:lvl5pPr lvl="4" algn="l">
              <a:lnSpc>
                <a:spcPct val="100000"/>
              </a:lnSpc>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5pPr>
            <a:lvl6pPr lvl="5" algn="l">
              <a:lnSpc>
                <a:spcPct val="100000"/>
              </a:lnSpc>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6pPr>
            <a:lvl7pPr lvl="6" algn="l">
              <a:lnSpc>
                <a:spcPct val="100000"/>
              </a:lnSpc>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7pPr>
            <a:lvl8pPr lvl="7" algn="l">
              <a:lnSpc>
                <a:spcPct val="100000"/>
              </a:lnSpc>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8pPr>
            <a:lvl9pPr lvl="8" algn="l">
              <a:lnSpc>
                <a:spcPct val="100000"/>
              </a:lnSpc>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9pPr>
          </a:lstStyle>
          <a:p>
            <a:endParaRPr/>
          </a:p>
        </p:txBody>
      </p:sp>
      <p:sp>
        <p:nvSpPr>
          <p:cNvPr id="183" name="Google Shape;183;p16"/>
          <p:cNvSpPr txBox="1">
            <a:spLocks noGrp="1"/>
          </p:cNvSpPr>
          <p:nvPr>
            <p:ph type="body" idx="3"/>
          </p:nvPr>
        </p:nvSpPr>
        <p:spPr>
          <a:xfrm>
            <a:off x="8378500" y="2318375"/>
            <a:ext cx="3397800" cy="1553400"/>
          </a:xfrm>
          <a:prstGeom prst="rect">
            <a:avLst/>
          </a:prstGeom>
          <a:noFill/>
          <a:ln>
            <a:noFill/>
          </a:ln>
        </p:spPr>
        <p:txBody>
          <a:bodyPr spcFirstLastPara="1" wrap="square" lIns="121900" tIns="121900" rIns="121900" bIns="121900" anchor="t" anchorCtr="0">
            <a:noAutofit/>
          </a:bodyPr>
          <a:lstStyle>
            <a:lvl1pPr marL="457200" lvl="0" indent="-317500" algn="l">
              <a:lnSpc>
                <a:spcPct val="100000"/>
              </a:lnSpc>
              <a:spcBef>
                <a:spcPts val="0"/>
              </a:spcBef>
              <a:spcAft>
                <a:spcPts val="0"/>
              </a:spcAft>
              <a:buSzPts val="1400"/>
              <a:buChar char="●"/>
              <a:defRPr sz="1400"/>
            </a:lvl1pPr>
            <a:lvl2pPr marL="914400" lvl="1" indent="-317500" algn="l">
              <a:lnSpc>
                <a:spcPct val="100000"/>
              </a:lnSpc>
              <a:spcBef>
                <a:spcPts val="0"/>
              </a:spcBef>
              <a:spcAft>
                <a:spcPts val="0"/>
              </a:spcAft>
              <a:buSzPts val="1400"/>
              <a:buChar char="○"/>
              <a:defRPr sz="1400"/>
            </a:lvl2pPr>
            <a:lvl3pPr marL="1371600" lvl="2" indent="-317500" algn="l">
              <a:lnSpc>
                <a:spcPct val="100000"/>
              </a:lnSpc>
              <a:spcBef>
                <a:spcPts val="0"/>
              </a:spcBef>
              <a:spcAft>
                <a:spcPts val="0"/>
              </a:spcAft>
              <a:buSzPts val="1400"/>
              <a:buChar char="■"/>
              <a:defRPr sz="1400"/>
            </a:lvl3pPr>
            <a:lvl4pPr marL="1828800" lvl="3" indent="-317500" algn="l">
              <a:lnSpc>
                <a:spcPct val="100000"/>
              </a:lnSpc>
              <a:spcBef>
                <a:spcPts val="0"/>
              </a:spcBef>
              <a:spcAft>
                <a:spcPts val="0"/>
              </a:spcAft>
              <a:buSzPts val="1400"/>
              <a:buChar char="●"/>
              <a:defRPr sz="1400"/>
            </a:lvl4pPr>
            <a:lvl5pPr marL="2286000" lvl="4" indent="-317500" algn="l">
              <a:lnSpc>
                <a:spcPct val="100000"/>
              </a:lnSpc>
              <a:spcBef>
                <a:spcPts val="0"/>
              </a:spcBef>
              <a:spcAft>
                <a:spcPts val="0"/>
              </a:spcAft>
              <a:buSzPts val="1400"/>
              <a:buChar char="○"/>
              <a:defRPr sz="1400"/>
            </a:lvl5pPr>
            <a:lvl6pPr marL="2743200" lvl="5" indent="-317500" algn="l">
              <a:lnSpc>
                <a:spcPct val="100000"/>
              </a:lnSpc>
              <a:spcBef>
                <a:spcPts val="0"/>
              </a:spcBef>
              <a:spcAft>
                <a:spcPts val="0"/>
              </a:spcAft>
              <a:buSzPts val="1400"/>
              <a:buChar char="■"/>
              <a:defRPr sz="1400"/>
            </a:lvl6pPr>
            <a:lvl7pPr marL="3200400" lvl="6" indent="-317500" algn="l">
              <a:lnSpc>
                <a:spcPct val="100000"/>
              </a:lnSpc>
              <a:spcBef>
                <a:spcPts val="0"/>
              </a:spcBef>
              <a:spcAft>
                <a:spcPts val="0"/>
              </a:spcAft>
              <a:buSzPts val="1400"/>
              <a:buChar char="●"/>
              <a:defRPr sz="1400"/>
            </a:lvl7pPr>
            <a:lvl8pPr marL="3657600" lvl="7" indent="-317500" algn="l">
              <a:lnSpc>
                <a:spcPct val="100000"/>
              </a:lnSpc>
              <a:spcBef>
                <a:spcPts val="0"/>
              </a:spcBef>
              <a:spcAft>
                <a:spcPts val="0"/>
              </a:spcAft>
              <a:buSzPts val="1400"/>
              <a:buChar char="○"/>
              <a:defRPr sz="1400"/>
            </a:lvl8pPr>
            <a:lvl9pPr marL="4114800" lvl="8" indent="-317500" algn="l">
              <a:lnSpc>
                <a:spcPct val="100000"/>
              </a:lnSpc>
              <a:spcBef>
                <a:spcPts val="0"/>
              </a:spcBef>
              <a:spcAft>
                <a:spcPts val="0"/>
              </a:spcAft>
              <a:buSzPts val="1400"/>
              <a:buChar char="■"/>
              <a:defRPr sz="1400"/>
            </a:lvl9pPr>
          </a:lstStyle>
          <a:p>
            <a:endParaRPr/>
          </a:p>
        </p:txBody>
      </p:sp>
      <p:sp>
        <p:nvSpPr>
          <p:cNvPr id="184" name="Google Shape;184;p16"/>
          <p:cNvSpPr txBox="1">
            <a:spLocks noGrp="1"/>
          </p:cNvSpPr>
          <p:nvPr>
            <p:ph type="body" idx="4"/>
          </p:nvPr>
        </p:nvSpPr>
        <p:spPr>
          <a:xfrm>
            <a:off x="8378500" y="4506700"/>
            <a:ext cx="3397800" cy="1553400"/>
          </a:xfrm>
          <a:prstGeom prst="rect">
            <a:avLst/>
          </a:prstGeom>
          <a:noFill/>
          <a:ln>
            <a:noFill/>
          </a:ln>
        </p:spPr>
        <p:txBody>
          <a:bodyPr spcFirstLastPara="1" wrap="square" lIns="121900" tIns="121900" rIns="121900" bIns="121900" anchor="t" anchorCtr="0">
            <a:noAutofit/>
          </a:bodyPr>
          <a:lstStyle>
            <a:lvl1pPr marL="457200" lvl="0" indent="-317500" algn="l">
              <a:lnSpc>
                <a:spcPct val="100000"/>
              </a:lnSpc>
              <a:spcBef>
                <a:spcPts val="0"/>
              </a:spcBef>
              <a:spcAft>
                <a:spcPts val="0"/>
              </a:spcAft>
              <a:buSzPts val="1400"/>
              <a:buChar char="●"/>
              <a:defRPr sz="1400"/>
            </a:lvl1pPr>
            <a:lvl2pPr marL="914400" lvl="1" indent="-317500" algn="l">
              <a:lnSpc>
                <a:spcPct val="100000"/>
              </a:lnSpc>
              <a:spcBef>
                <a:spcPts val="0"/>
              </a:spcBef>
              <a:spcAft>
                <a:spcPts val="0"/>
              </a:spcAft>
              <a:buSzPts val="1400"/>
              <a:buChar char="○"/>
              <a:defRPr sz="1400"/>
            </a:lvl2pPr>
            <a:lvl3pPr marL="1371600" lvl="2" indent="-317500" algn="l">
              <a:lnSpc>
                <a:spcPct val="100000"/>
              </a:lnSpc>
              <a:spcBef>
                <a:spcPts val="0"/>
              </a:spcBef>
              <a:spcAft>
                <a:spcPts val="0"/>
              </a:spcAft>
              <a:buSzPts val="1400"/>
              <a:buChar char="■"/>
              <a:defRPr sz="1400"/>
            </a:lvl3pPr>
            <a:lvl4pPr marL="1828800" lvl="3" indent="-317500" algn="l">
              <a:lnSpc>
                <a:spcPct val="100000"/>
              </a:lnSpc>
              <a:spcBef>
                <a:spcPts val="0"/>
              </a:spcBef>
              <a:spcAft>
                <a:spcPts val="0"/>
              </a:spcAft>
              <a:buSzPts val="1400"/>
              <a:buChar char="●"/>
              <a:defRPr sz="1400"/>
            </a:lvl4pPr>
            <a:lvl5pPr marL="2286000" lvl="4" indent="-317500" algn="l">
              <a:lnSpc>
                <a:spcPct val="100000"/>
              </a:lnSpc>
              <a:spcBef>
                <a:spcPts val="0"/>
              </a:spcBef>
              <a:spcAft>
                <a:spcPts val="0"/>
              </a:spcAft>
              <a:buSzPts val="1400"/>
              <a:buChar char="○"/>
              <a:defRPr sz="1400"/>
            </a:lvl5pPr>
            <a:lvl6pPr marL="2743200" lvl="5" indent="-317500" algn="l">
              <a:lnSpc>
                <a:spcPct val="100000"/>
              </a:lnSpc>
              <a:spcBef>
                <a:spcPts val="0"/>
              </a:spcBef>
              <a:spcAft>
                <a:spcPts val="0"/>
              </a:spcAft>
              <a:buSzPts val="1400"/>
              <a:buChar char="■"/>
              <a:defRPr sz="1400"/>
            </a:lvl6pPr>
            <a:lvl7pPr marL="3200400" lvl="6" indent="-317500" algn="l">
              <a:lnSpc>
                <a:spcPct val="100000"/>
              </a:lnSpc>
              <a:spcBef>
                <a:spcPts val="0"/>
              </a:spcBef>
              <a:spcAft>
                <a:spcPts val="0"/>
              </a:spcAft>
              <a:buSzPts val="1400"/>
              <a:buChar char="●"/>
              <a:defRPr sz="1400"/>
            </a:lvl7pPr>
            <a:lvl8pPr marL="3657600" lvl="7" indent="-317500" algn="l">
              <a:lnSpc>
                <a:spcPct val="100000"/>
              </a:lnSpc>
              <a:spcBef>
                <a:spcPts val="0"/>
              </a:spcBef>
              <a:spcAft>
                <a:spcPts val="0"/>
              </a:spcAft>
              <a:buSzPts val="1400"/>
              <a:buChar char="○"/>
              <a:defRPr sz="1400"/>
            </a:lvl8pPr>
            <a:lvl9pPr marL="4114800" lvl="8" indent="-317500" algn="l">
              <a:lnSpc>
                <a:spcPct val="100000"/>
              </a:lnSpc>
              <a:spcBef>
                <a:spcPts val="0"/>
              </a:spcBef>
              <a:spcAft>
                <a:spcPts val="0"/>
              </a:spcAft>
              <a:buSzPts val="1400"/>
              <a:buChar char="■"/>
              <a:defRPr sz="14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015 Timeline">
  <p:cSld name="CUSTOM_14">
    <p:spTree>
      <p:nvGrpSpPr>
        <p:cNvPr id="1" name="Shape 185"/>
        <p:cNvGrpSpPr/>
        <p:nvPr/>
      </p:nvGrpSpPr>
      <p:grpSpPr>
        <a:xfrm>
          <a:off x="0" y="0"/>
          <a:ext cx="0" cy="0"/>
          <a:chOff x="0" y="0"/>
          <a:chExt cx="0" cy="0"/>
        </a:xfrm>
      </p:grpSpPr>
      <p:sp>
        <p:nvSpPr>
          <p:cNvPr id="186" name="Google Shape;186;p17"/>
          <p:cNvSpPr txBox="1">
            <a:spLocks noGrp="1"/>
          </p:cNvSpPr>
          <p:nvPr>
            <p:ph type="subTitle" idx="1"/>
          </p:nvPr>
        </p:nvSpPr>
        <p:spPr>
          <a:xfrm>
            <a:off x="1630392" y="2868088"/>
            <a:ext cx="1578634" cy="606900"/>
          </a:xfrm>
          <a:prstGeom prst="rect">
            <a:avLst/>
          </a:prstGeom>
          <a:noFill/>
          <a:ln>
            <a:noFill/>
          </a:ln>
        </p:spPr>
        <p:txBody>
          <a:bodyPr spcFirstLastPara="1" wrap="square" lIns="121900" tIns="121900" rIns="121900" bIns="121900" anchor="t" anchorCtr="0">
            <a:noAutofit/>
          </a:bodyPr>
          <a:lstStyle>
            <a:lvl1pPr lvl="0" algn="ctr">
              <a:lnSpc>
                <a:spcPct val="115000"/>
              </a:lnSpc>
              <a:spcBef>
                <a:spcPts val="0"/>
              </a:spcBef>
              <a:spcAft>
                <a:spcPts val="0"/>
              </a:spcAft>
              <a:buSzPts val="2000"/>
              <a:buNone/>
              <a:defRPr sz="2000" b="1"/>
            </a:lvl1pPr>
            <a:lvl2pPr lvl="1" algn="ctr">
              <a:lnSpc>
                <a:spcPct val="115000"/>
              </a:lnSpc>
              <a:spcBef>
                <a:spcPts val="2100"/>
              </a:spcBef>
              <a:spcAft>
                <a:spcPts val="0"/>
              </a:spcAft>
              <a:buSzPts val="2000"/>
              <a:buNone/>
              <a:defRPr sz="2000" b="1"/>
            </a:lvl2pPr>
            <a:lvl3pPr lvl="2" algn="ctr">
              <a:lnSpc>
                <a:spcPct val="115000"/>
              </a:lnSpc>
              <a:spcBef>
                <a:spcPts val="2100"/>
              </a:spcBef>
              <a:spcAft>
                <a:spcPts val="0"/>
              </a:spcAft>
              <a:buSzPts val="2000"/>
              <a:buNone/>
              <a:defRPr sz="2000" b="1"/>
            </a:lvl3pPr>
            <a:lvl4pPr lvl="3" algn="ctr">
              <a:lnSpc>
                <a:spcPct val="115000"/>
              </a:lnSpc>
              <a:spcBef>
                <a:spcPts val="2100"/>
              </a:spcBef>
              <a:spcAft>
                <a:spcPts val="0"/>
              </a:spcAft>
              <a:buSzPts val="2000"/>
              <a:buNone/>
              <a:defRPr sz="2000" b="1"/>
            </a:lvl4pPr>
            <a:lvl5pPr lvl="4" algn="ctr">
              <a:lnSpc>
                <a:spcPct val="115000"/>
              </a:lnSpc>
              <a:spcBef>
                <a:spcPts val="2100"/>
              </a:spcBef>
              <a:spcAft>
                <a:spcPts val="0"/>
              </a:spcAft>
              <a:buSzPts val="2000"/>
              <a:buNone/>
              <a:defRPr sz="2000" b="1"/>
            </a:lvl5pPr>
            <a:lvl6pPr lvl="5" algn="ctr">
              <a:lnSpc>
                <a:spcPct val="115000"/>
              </a:lnSpc>
              <a:spcBef>
                <a:spcPts val="2100"/>
              </a:spcBef>
              <a:spcAft>
                <a:spcPts val="0"/>
              </a:spcAft>
              <a:buSzPts val="2000"/>
              <a:buNone/>
              <a:defRPr sz="2000" b="1"/>
            </a:lvl6pPr>
            <a:lvl7pPr lvl="6" algn="ctr">
              <a:lnSpc>
                <a:spcPct val="115000"/>
              </a:lnSpc>
              <a:spcBef>
                <a:spcPts val="2100"/>
              </a:spcBef>
              <a:spcAft>
                <a:spcPts val="0"/>
              </a:spcAft>
              <a:buSzPts val="2000"/>
              <a:buNone/>
              <a:defRPr sz="2000" b="1"/>
            </a:lvl7pPr>
            <a:lvl8pPr lvl="7" algn="ctr">
              <a:lnSpc>
                <a:spcPct val="115000"/>
              </a:lnSpc>
              <a:spcBef>
                <a:spcPts val="2100"/>
              </a:spcBef>
              <a:spcAft>
                <a:spcPts val="0"/>
              </a:spcAft>
              <a:buSzPts val="2000"/>
              <a:buNone/>
              <a:defRPr sz="2000" b="1"/>
            </a:lvl8pPr>
            <a:lvl9pPr lvl="8" algn="ctr">
              <a:lnSpc>
                <a:spcPct val="115000"/>
              </a:lnSpc>
              <a:spcBef>
                <a:spcPts val="2100"/>
              </a:spcBef>
              <a:spcAft>
                <a:spcPts val="2100"/>
              </a:spcAft>
              <a:buSzPts val="2000"/>
              <a:buNone/>
              <a:defRPr sz="2000" b="1"/>
            </a:lvl9pPr>
          </a:lstStyle>
          <a:p>
            <a:endParaRPr/>
          </a:p>
        </p:txBody>
      </p:sp>
      <p:sp>
        <p:nvSpPr>
          <p:cNvPr id="187" name="Google Shape;187;p17"/>
          <p:cNvSpPr txBox="1">
            <a:spLocks noGrp="1"/>
          </p:cNvSpPr>
          <p:nvPr>
            <p:ph type="subTitle" idx="2"/>
          </p:nvPr>
        </p:nvSpPr>
        <p:spPr>
          <a:xfrm>
            <a:off x="3722749" y="2868088"/>
            <a:ext cx="1578634" cy="606900"/>
          </a:xfrm>
          <a:prstGeom prst="rect">
            <a:avLst/>
          </a:prstGeom>
          <a:noFill/>
          <a:ln>
            <a:noFill/>
          </a:ln>
        </p:spPr>
        <p:txBody>
          <a:bodyPr spcFirstLastPara="1" wrap="square" lIns="121900" tIns="121900" rIns="121900" bIns="121900" anchor="t" anchorCtr="0">
            <a:noAutofit/>
          </a:bodyPr>
          <a:lstStyle>
            <a:lvl1pPr lvl="0" algn="ctr">
              <a:lnSpc>
                <a:spcPct val="115000"/>
              </a:lnSpc>
              <a:spcBef>
                <a:spcPts val="0"/>
              </a:spcBef>
              <a:spcAft>
                <a:spcPts val="0"/>
              </a:spcAft>
              <a:buSzPts val="2000"/>
              <a:buNone/>
              <a:defRPr sz="2000" b="1"/>
            </a:lvl1pPr>
            <a:lvl2pPr lvl="1" algn="ctr">
              <a:lnSpc>
                <a:spcPct val="115000"/>
              </a:lnSpc>
              <a:spcBef>
                <a:spcPts val="2100"/>
              </a:spcBef>
              <a:spcAft>
                <a:spcPts val="0"/>
              </a:spcAft>
              <a:buSzPts val="2000"/>
              <a:buNone/>
              <a:defRPr sz="2000" b="1"/>
            </a:lvl2pPr>
            <a:lvl3pPr lvl="2" algn="ctr">
              <a:lnSpc>
                <a:spcPct val="115000"/>
              </a:lnSpc>
              <a:spcBef>
                <a:spcPts val="2100"/>
              </a:spcBef>
              <a:spcAft>
                <a:spcPts val="0"/>
              </a:spcAft>
              <a:buSzPts val="2000"/>
              <a:buNone/>
              <a:defRPr sz="2000" b="1"/>
            </a:lvl3pPr>
            <a:lvl4pPr lvl="3" algn="ctr">
              <a:lnSpc>
                <a:spcPct val="115000"/>
              </a:lnSpc>
              <a:spcBef>
                <a:spcPts val="2100"/>
              </a:spcBef>
              <a:spcAft>
                <a:spcPts val="0"/>
              </a:spcAft>
              <a:buSzPts val="2000"/>
              <a:buNone/>
              <a:defRPr sz="2000" b="1"/>
            </a:lvl4pPr>
            <a:lvl5pPr lvl="4" algn="ctr">
              <a:lnSpc>
                <a:spcPct val="115000"/>
              </a:lnSpc>
              <a:spcBef>
                <a:spcPts val="2100"/>
              </a:spcBef>
              <a:spcAft>
                <a:spcPts val="0"/>
              </a:spcAft>
              <a:buSzPts val="2000"/>
              <a:buNone/>
              <a:defRPr sz="2000" b="1"/>
            </a:lvl5pPr>
            <a:lvl6pPr lvl="5" algn="ctr">
              <a:lnSpc>
                <a:spcPct val="115000"/>
              </a:lnSpc>
              <a:spcBef>
                <a:spcPts val="2100"/>
              </a:spcBef>
              <a:spcAft>
                <a:spcPts val="0"/>
              </a:spcAft>
              <a:buSzPts val="2000"/>
              <a:buNone/>
              <a:defRPr sz="2000" b="1"/>
            </a:lvl6pPr>
            <a:lvl7pPr lvl="6" algn="ctr">
              <a:lnSpc>
                <a:spcPct val="115000"/>
              </a:lnSpc>
              <a:spcBef>
                <a:spcPts val="2100"/>
              </a:spcBef>
              <a:spcAft>
                <a:spcPts val="0"/>
              </a:spcAft>
              <a:buSzPts val="2000"/>
              <a:buNone/>
              <a:defRPr sz="2000" b="1"/>
            </a:lvl7pPr>
            <a:lvl8pPr lvl="7" algn="ctr">
              <a:lnSpc>
                <a:spcPct val="115000"/>
              </a:lnSpc>
              <a:spcBef>
                <a:spcPts val="2100"/>
              </a:spcBef>
              <a:spcAft>
                <a:spcPts val="0"/>
              </a:spcAft>
              <a:buSzPts val="2000"/>
              <a:buNone/>
              <a:defRPr sz="2000" b="1"/>
            </a:lvl8pPr>
            <a:lvl9pPr lvl="8" algn="ctr">
              <a:lnSpc>
                <a:spcPct val="115000"/>
              </a:lnSpc>
              <a:spcBef>
                <a:spcPts val="2100"/>
              </a:spcBef>
              <a:spcAft>
                <a:spcPts val="2100"/>
              </a:spcAft>
              <a:buSzPts val="2000"/>
              <a:buNone/>
              <a:defRPr sz="2000" b="1"/>
            </a:lvl9pPr>
          </a:lstStyle>
          <a:p>
            <a:endParaRPr/>
          </a:p>
        </p:txBody>
      </p:sp>
      <p:sp>
        <p:nvSpPr>
          <p:cNvPr id="188" name="Google Shape;188;p17"/>
          <p:cNvSpPr txBox="1">
            <a:spLocks noGrp="1"/>
          </p:cNvSpPr>
          <p:nvPr>
            <p:ph type="subTitle" idx="3"/>
          </p:nvPr>
        </p:nvSpPr>
        <p:spPr>
          <a:xfrm>
            <a:off x="5849618" y="2894588"/>
            <a:ext cx="1578634" cy="606900"/>
          </a:xfrm>
          <a:prstGeom prst="rect">
            <a:avLst/>
          </a:prstGeom>
          <a:noFill/>
          <a:ln>
            <a:noFill/>
          </a:ln>
        </p:spPr>
        <p:txBody>
          <a:bodyPr spcFirstLastPara="1" wrap="square" lIns="121900" tIns="121900" rIns="121900" bIns="121900" anchor="t" anchorCtr="0">
            <a:noAutofit/>
          </a:bodyPr>
          <a:lstStyle>
            <a:lvl1pPr lvl="0" algn="ctr">
              <a:lnSpc>
                <a:spcPct val="115000"/>
              </a:lnSpc>
              <a:spcBef>
                <a:spcPts val="0"/>
              </a:spcBef>
              <a:spcAft>
                <a:spcPts val="0"/>
              </a:spcAft>
              <a:buSzPts val="2000"/>
              <a:buNone/>
              <a:defRPr sz="2000" b="1"/>
            </a:lvl1pPr>
            <a:lvl2pPr lvl="1" algn="ctr">
              <a:lnSpc>
                <a:spcPct val="115000"/>
              </a:lnSpc>
              <a:spcBef>
                <a:spcPts val="2100"/>
              </a:spcBef>
              <a:spcAft>
                <a:spcPts val="0"/>
              </a:spcAft>
              <a:buSzPts val="2000"/>
              <a:buNone/>
              <a:defRPr sz="2000" b="1"/>
            </a:lvl2pPr>
            <a:lvl3pPr lvl="2" algn="ctr">
              <a:lnSpc>
                <a:spcPct val="115000"/>
              </a:lnSpc>
              <a:spcBef>
                <a:spcPts val="2100"/>
              </a:spcBef>
              <a:spcAft>
                <a:spcPts val="0"/>
              </a:spcAft>
              <a:buSzPts val="2000"/>
              <a:buNone/>
              <a:defRPr sz="2000" b="1"/>
            </a:lvl3pPr>
            <a:lvl4pPr lvl="3" algn="ctr">
              <a:lnSpc>
                <a:spcPct val="115000"/>
              </a:lnSpc>
              <a:spcBef>
                <a:spcPts val="2100"/>
              </a:spcBef>
              <a:spcAft>
                <a:spcPts val="0"/>
              </a:spcAft>
              <a:buSzPts val="2000"/>
              <a:buNone/>
              <a:defRPr sz="2000" b="1"/>
            </a:lvl4pPr>
            <a:lvl5pPr lvl="4" algn="ctr">
              <a:lnSpc>
                <a:spcPct val="115000"/>
              </a:lnSpc>
              <a:spcBef>
                <a:spcPts val="2100"/>
              </a:spcBef>
              <a:spcAft>
                <a:spcPts val="0"/>
              </a:spcAft>
              <a:buSzPts val="2000"/>
              <a:buNone/>
              <a:defRPr sz="2000" b="1"/>
            </a:lvl5pPr>
            <a:lvl6pPr lvl="5" algn="ctr">
              <a:lnSpc>
                <a:spcPct val="115000"/>
              </a:lnSpc>
              <a:spcBef>
                <a:spcPts val="2100"/>
              </a:spcBef>
              <a:spcAft>
                <a:spcPts val="0"/>
              </a:spcAft>
              <a:buSzPts val="2000"/>
              <a:buNone/>
              <a:defRPr sz="2000" b="1"/>
            </a:lvl6pPr>
            <a:lvl7pPr lvl="6" algn="ctr">
              <a:lnSpc>
                <a:spcPct val="115000"/>
              </a:lnSpc>
              <a:spcBef>
                <a:spcPts val="2100"/>
              </a:spcBef>
              <a:spcAft>
                <a:spcPts val="0"/>
              </a:spcAft>
              <a:buSzPts val="2000"/>
              <a:buNone/>
              <a:defRPr sz="2000" b="1"/>
            </a:lvl7pPr>
            <a:lvl8pPr lvl="7" algn="ctr">
              <a:lnSpc>
                <a:spcPct val="115000"/>
              </a:lnSpc>
              <a:spcBef>
                <a:spcPts val="2100"/>
              </a:spcBef>
              <a:spcAft>
                <a:spcPts val="0"/>
              </a:spcAft>
              <a:buSzPts val="2000"/>
              <a:buNone/>
              <a:defRPr sz="2000" b="1"/>
            </a:lvl8pPr>
            <a:lvl9pPr lvl="8" algn="ctr">
              <a:lnSpc>
                <a:spcPct val="115000"/>
              </a:lnSpc>
              <a:spcBef>
                <a:spcPts val="2100"/>
              </a:spcBef>
              <a:spcAft>
                <a:spcPts val="2100"/>
              </a:spcAft>
              <a:buSzPts val="2000"/>
              <a:buNone/>
              <a:defRPr sz="2000" b="1"/>
            </a:lvl9pPr>
          </a:lstStyle>
          <a:p>
            <a:endParaRPr/>
          </a:p>
        </p:txBody>
      </p:sp>
      <p:sp>
        <p:nvSpPr>
          <p:cNvPr id="189" name="Google Shape;189;p17"/>
          <p:cNvSpPr txBox="1">
            <a:spLocks noGrp="1"/>
          </p:cNvSpPr>
          <p:nvPr>
            <p:ph type="subTitle" idx="4"/>
          </p:nvPr>
        </p:nvSpPr>
        <p:spPr>
          <a:xfrm>
            <a:off x="7924720" y="2894588"/>
            <a:ext cx="1578634" cy="606900"/>
          </a:xfrm>
          <a:prstGeom prst="rect">
            <a:avLst/>
          </a:prstGeom>
          <a:noFill/>
          <a:ln>
            <a:noFill/>
          </a:ln>
        </p:spPr>
        <p:txBody>
          <a:bodyPr spcFirstLastPara="1" wrap="square" lIns="121900" tIns="121900" rIns="121900" bIns="121900" anchor="t" anchorCtr="0">
            <a:noAutofit/>
          </a:bodyPr>
          <a:lstStyle>
            <a:lvl1pPr lvl="0" algn="ctr">
              <a:lnSpc>
                <a:spcPct val="115000"/>
              </a:lnSpc>
              <a:spcBef>
                <a:spcPts val="0"/>
              </a:spcBef>
              <a:spcAft>
                <a:spcPts val="0"/>
              </a:spcAft>
              <a:buSzPts val="2000"/>
              <a:buNone/>
              <a:defRPr sz="2000" b="1"/>
            </a:lvl1pPr>
            <a:lvl2pPr lvl="1" algn="ctr">
              <a:lnSpc>
                <a:spcPct val="115000"/>
              </a:lnSpc>
              <a:spcBef>
                <a:spcPts val="2100"/>
              </a:spcBef>
              <a:spcAft>
                <a:spcPts val="0"/>
              </a:spcAft>
              <a:buSzPts val="2000"/>
              <a:buNone/>
              <a:defRPr sz="2000" b="1"/>
            </a:lvl2pPr>
            <a:lvl3pPr lvl="2" algn="ctr">
              <a:lnSpc>
                <a:spcPct val="115000"/>
              </a:lnSpc>
              <a:spcBef>
                <a:spcPts val="2100"/>
              </a:spcBef>
              <a:spcAft>
                <a:spcPts val="0"/>
              </a:spcAft>
              <a:buSzPts val="2000"/>
              <a:buNone/>
              <a:defRPr sz="2000" b="1"/>
            </a:lvl3pPr>
            <a:lvl4pPr lvl="3" algn="ctr">
              <a:lnSpc>
                <a:spcPct val="115000"/>
              </a:lnSpc>
              <a:spcBef>
                <a:spcPts val="2100"/>
              </a:spcBef>
              <a:spcAft>
                <a:spcPts val="0"/>
              </a:spcAft>
              <a:buSzPts val="2000"/>
              <a:buNone/>
              <a:defRPr sz="2000" b="1"/>
            </a:lvl4pPr>
            <a:lvl5pPr lvl="4" algn="ctr">
              <a:lnSpc>
                <a:spcPct val="115000"/>
              </a:lnSpc>
              <a:spcBef>
                <a:spcPts val="2100"/>
              </a:spcBef>
              <a:spcAft>
                <a:spcPts val="0"/>
              </a:spcAft>
              <a:buSzPts val="2000"/>
              <a:buNone/>
              <a:defRPr sz="2000" b="1"/>
            </a:lvl5pPr>
            <a:lvl6pPr lvl="5" algn="ctr">
              <a:lnSpc>
                <a:spcPct val="115000"/>
              </a:lnSpc>
              <a:spcBef>
                <a:spcPts val="2100"/>
              </a:spcBef>
              <a:spcAft>
                <a:spcPts val="0"/>
              </a:spcAft>
              <a:buSzPts val="2000"/>
              <a:buNone/>
              <a:defRPr sz="2000" b="1"/>
            </a:lvl6pPr>
            <a:lvl7pPr lvl="6" algn="ctr">
              <a:lnSpc>
                <a:spcPct val="115000"/>
              </a:lnSpc>
              <a:spcBef>
                <a:spcPts val="2100"/>
              </a:spcBef>
              <a:spcAft>
                <a:spcPts val="0"/>
              </a:spcAft>
              <a:buSzPts val="2000"/>
              <a:buNone/>
              <a:defRPr sz="2000" b="1"/>
            </a:lvl7pPr>
            <a:lvl8pPr lvl="7" algn="ctr">
              <a:lnSpc>
                <a:spcPct val="115000"/>
              </a:lnSpc>
              <a:spcBef>
                <a:spcPts val="2100"/>
              </a:spcBef>
              <a:spcAft>
                <a:spcPts val="0"/>
              </a:spcAft>
              <a:buSzPts val="2000"/>
              <a:buNone/>
              <a:defRPr sz="2000" b="1"/>
            </a:lvl8pPr>
            <a:lvl9pPr lvl="8" algn="ctr">
              <a:lnSpc>
                <a:spcPct val="115000"/>
              </a:lnSpc>
              <a:spcBef>
                <a:spcPts val="2100"/>
              </a:spcBef>
              <a:spcAft>
                <a:spcPts val="2100"/>
              </a:spcAft>
              <a:buSzPts val="2000"/>
              <a:buNone/>
              <a:defRPr sz="2000" b="1"/>
            </a:lvl9pPr>
          </a:lstStyle>
          <a:p>
            <a:endParaRPr/>
          </a:p>
        </p:txBody>
      </p:sp>
      <p:sp>
        <p:nvSpPr>
          <p:cNvPr id="190" name="Google Shape;190;p17"/>
          <p:cNvSpPr txBox="1">
            <a:spLocks noGrp="1"/>
          </p:cNvSpPr>
          <p:nvPr>
            <p:ph type="subTitle" idx="5"/>
          </p:nvPr>
        </p:nvSpPr>
        <p:spPr>
          <a:xfrm>
            <a:off x="10042964" y="2868088"/>
            <a:ext cx="1578634" cy="606900"/>
          </a:xfrm>
          <a:prstGeom prst="rect">
            <a:avLst/>
          </a:prstGeom>
          <a:noFill/>
          <a:ln>
            <a:noFill/>
          </a:ln>
        </p:spPr>
        <p:txBody>
          <a:bodyPr spcFirstLastPara="1" wrap="square" lIns="121900" tIns="121900" rIns="121900" bIns="121900" anchor="t" anchorCtr="0">
            <a:noAutofit/>
          </a:bodyPr>
          <a:lstStyle>
            <a:lvl1pPr lvl="0" algn="ctr">
              <a:lnSpc>
                <a:spcPct val="115000"/>
              </a:lnSpc>
              <a:spcBef>
                <a:spcPts val="0"/>
              </a:spcBef>
              <a:spcAft>
                <a:spcPts val="0"/>
              </a:spcAft>
              <a:buSzPts val="2000"/>
              <a:buNone/>
              <a:defRPr sz="2000" b="1"/>
            </a:lvl1pPr>
            <a:lvl2pPr lvl="1" algn="ctr">
              <a:lnSpc>
                <a:spcPct val="115000"/>
              </a:lnSpc>
              <a:spcBef>
                <a:spcPts val="2100"/>
              </a:spcBef>
              <a:spcAft>
                <a:spcPts val="0"/>
              </a:spcAft>
              <a:buSzPts val="2000"/>
              <a:buNone/>
              <a:defRPr sz="2000" b="1"/>
            </a:lvl2pPr>
            <a:lvl3pPr lvl="2" algn="ctr">
              <a:lnSpc>
                <a:spcPct val="115000"/>
              </a:lnSpc>
              <a:spcBef>
                <a:spcPts val="2100"/>
              </a:spcBef>
              <a:spcAft>
                <a:spcPts val="0"/>
              </a:spcAft>
              <a:buSzPts val="2000"/>
              <a:buNone/>
              <a:defRPr sz="2000" b="1"/>
            </a:lvl3pPr>
            <a:lvl4pPr lvl="3" algn="ctr">
              <a:lnSpc>
                <a:spcPct val="115000"/>
              </a:lnSpc>
              <a:spcBef>
                <a:spcPts val="2100"/>
              </a:spcBef>
              <a:spcAft>
                <a:spcPts val="0"/>
              </a:spcAft>
              <a:buSzPts val="2000"/>
              <a:buNone/>
              <a:defRPr sz="2000" b="1"/>
            </a:lvl4pPr>
            <a:lvl5pPr lvl="4" algn="ctr">
              <a:lnSpc>
                <a:spcPct val="115000"/>
              </a:lnSpc>
              <a:spcBef>
                <a:spcPts val="2100"/>
              </a:spcBef>
              <a:spcAft>
                <a:spcPts val="0"/>
              </a:spcAft>
              <a:buSzPts val="2000"/>
              <a:buNone/>
              <a:defRPr sz="2000" b="1"/>
            </a:lvl5pPr>
            <a:lvl6pPr lvl="5" algn="ctr">
              <a:lnSpc>
                <a:spcPct val="115000"/>
              </a:lnSpc>
              <a:spcBef>
                <a:spcPts val="2100"/>
              </a:spcBef>
              <a:spcAft>
                <a:spcPts val="0"/>
              </a:spcAft>
              <a:buSzPts val="2000"/>
              <a:buNone/>
              <a:defRPr sz="2000" b="1"/>
            </a:lvl6pPr>
            <a:lvl7pPr lvl="6" algn="ctr">
              <a:lnSpc>
                <a:spcPct val="115000"/>
              </a:lnSpc>
              <a:spcBef>
                <a:spcPts val="2100"/>
              </a:spcBef>
              <a:spcAft>
                <a:spcPts val="0"/>
              </a:spcAft>
              <a:buSzPts val="2000"/>
              <a:buNone/>
              <a:defRPr sz="2000" b="1"/>
            </a:lvl7pPr>
            <a:lvl8pPr lvl="7" algn="ctr">
              <a:lnSpc>
                <a:spcPct val="115000"/>
              </a:lnSpc>
              <a:spcBef>
                <a:spcPts val="2100"/>
              </a:spcBef>
              <a:spcAft>
                <a:spcPts val="0"/>
              </a:spcAft>
              <a:buSzPts val="2000"/>
              <a:buNone/>
              <a:defRPr sz="2000" b="1"/>
            </a:lvl8pPr>
            <a:lvl9pPr lvl="8" algn="ctr">
              <a:lnSpc>
                <a:spcPct val="115000"/>
              </a:lnSpc>
              <a:spcBef>
                <a:spcPts val="2100"/>
              </a:spcBef>
              <a:spcAft>
                <a:spcPts val="2100"/>
              </a:spcAft>
              <a:buSzPts val="2000"/>
              <a:buNone/>
              <a:defRPr sz="2000" b="1"/>
            </a:lvl9pPr>
          </a:lstStyle>
          <a:p>
            <a:endParaRPr/>
          </a:p>
        </p:txBody>
      </p:sp>
      <p:sp>
        <p:nvSpPr>
          <p:cNvPr id="191" name="Google Shape;191;p17"/>
          <p:cNvSpPr txBox="1">
            <a:spLocks noGrp="1"/>
          </p:cNvSpPr>
          <p:nvPr>
            <p:ph type="title"/>
          </p:nvPr>
        </p:nvSpPr>
        <p:spPr>
          <a:xfrm>
            <a:off x="415600" y="974367"/>
            <a:ext cx="11360700" cy="763500"/>
          </a:xfrm>
          <a:prstGeom prst="rect">
            <a:avLst/>
          </a:prstGeom>
          <a:noFill/>
          <a:ln>
            <a:noFill/>
          </a:ln>
        </p:spPr>
        <p:txBody>
          <a:bodyPr spcFirstLastPara="1" wrap="square" lIns="121900" tIns="121900" rIns="121900" bIns="121900" anchor="t" anchorCtr="0">
            <a:noAutofit/>
          </a:bodyPr>
          <a:lstStyle>
            <a:lvl1pPr marR="0" lvl="0" algn="l">
              <a:lnSpc>
                <a:spcPct val="100000"/>
              </a:lnSpc>
              <a:spcBef>
                <a:spcPts val="0"/>
              </a:spcBef>
              <a:spcAft>
                <a:spcPts val="0"/>
              </a:spcAft>
              <a:buClr>
                <a:schemeClr val="dk1"/>
              </a:buClr>
              <a:buSzPts val="4000"/>
              <a:buFont typeface="Aldrich"/>
              <a:buNone/>
              <a:defRPr/>
            </a:lvl1pPr>
            <a:lvl2pPr lvl="1" algn="l">
              <a:lnSpc>
                <a:spcPct val="100000"/>
              </a:lnSpc>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2pPr>
            <a:lvl3pPr lvl="2" algn="l">
              <a:lnSpc>
                <a:spcPct val="100000"/>
              </a:lnSpc>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3pPr>
            <a:lvl4pPr lvl="3" algn="l">
              <a:lnSpc>
                <a:spcPct val="100000"/>
              </a:lnSpc>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4pPr>
            <a:lvl5pPr lvl="4" algn="l">
              <a:lnSpc>
                <a:spcPct val="100000"/>
              </a:lnSpc>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5pPr>
            <a:lvl6pPr lvl="5" algn="l">
              <a:lnSpc>
                <a:spcPct val="100000"/>
              </a:lnSpc>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6pPr>
            <a:lvl7pPr lvl="6" algn="l">
              <a:lnSpc>
                <a:spcPct val="100000"/>
              </a:lnSpc>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7pPr>
            <a:lvl8pPr lvl="7" algn="l">
              <a:lnSpc>
                <a:spcPct val="100000"/>
              </a:lnSpc>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8pPr>
            <a:lvl9pPr lvl="8" algn="l">
              <a:lnSpc>
                <a:spcPct val="100000"/>
              </a:lnSpc>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9pPr>
          </a:lstStyle>
          <a:p>
            <a:endParaRPr/>
          </a:p>
        </p:txBody>
      </p:sp>
      <p:sp>
        <p:nvSpPr>
          <p:cNvPr id="192" name="Google Shape;192;p17"/>
          <p:cNvSpPr txBox="1">
            <a:spLocks noGrp="1"/>
          </p:cNvSpPr>
          <p:nvPr>
            <p:ph type="body" idx="6"/>
          </p:nvPr>
        </p:nvSpPr>
        <p:spPr>
          <a:xfrm>
            <a:off x="1630392" y="3790713"/>
            <a:ext cx="1578634" cy="2330100"/>
          </a:xfrm>
          <a:prstGeom prst="rect">
            <a:avLst/>
          </a:prstGeom>
          <a:noFill/>
          <a:ln>
            <a:noFill/>
          </a:ln>
        </p:spPr>
        <p:txBody>
          <a:bodyPr spcFirstLastPara="1" wrap="square" lIns="121900" tIns="121900" rIns="121900" bIns="121900" anchor="t" anchorCtr="0">
            <a:noAutofit/>
          </a:bodyPr>
          <a:lstStyle>
            <a:lvl1pPr marL="457200" lvl="0" indent="-330200" algn="l">
              <a:lnSpc>
                <a:spcPct val="115000"/>
              </a:lnSpc>
              <a:spcBef>
                <a:spcPts val="0"/>
              </a:spcBef>
              <a:spcAft>
                <a:spcPts val="0"/>
              </a:spcAft>
              <a:buSzPts val="1600"/>
              <a:buChar char="●"/>
              <a:defRPr sz="16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193" name="Google Shape;193;p17"/>
          <p:cNvSpPr txBox="1">
            <a:spLocks noGrp="1"/>
          </p:cNvSpPr>
          <p:nvPr>
            <p:ph type="body" idx="7"/>
          </p:nvPr>
        </p:nvSpPr>
        <p:spPr>
          <a:xfrm>
            <a:off x="3722747" y="3790713"/>
            <a:ext cx="1578634" cy="2330100"/>
          </a:xfrm>
          <a:prstGeom prst="rect">
            <a:avLst/>
          </a:prstGeom>
          <a:noFill/>
          <a:ln>
            <a:noFill/>
          </a:ln>
        </p:spPr>
        <p:txBody>
          <a:bodyPr spcFirstLastPara="1" wrap="square" lIns="121900" tIns="121900" rIns="121900" bIns="121900" anchor="t" anchorCtr="0">
            <a:noAutofit/>
          </a:bodyPr>
          <a:lstStyle>
            <a:lvl1pPr marL="457200" lvl="0" indent="-330200" algn="l">
              <a:lnSpc>
                <a:spcPct val="115000"/>
              </a:lnSpc>
              <a:spcBef>
                <a:spcPts val="0"/>
              </a:spcBef>
              <a:spcAft>
                <a:spcPts val="0"/>
              </a:spcAft>
              <a:buSzPts val="1600"/>
              <a:buChar char="●"/>
              <a:defRPr sz="16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194" name="Google Shape;194;p17"/>
          <p:cNvSpPr txBox="1">
            <a:spLocks noGrp="1"/>
          </p:cNvSpPr>
          <p:nvPr>
            <p:ph type="body" idx="8"/>
          </p:nvPr>
        </p:nvSpPr>
        <p:spPr>
          <a:xfrm>
            <a:off x="5849615" y="3790713"/>
            <a:ext cx="1578634" cy="2330100"/>
          </a:xfrm>
          <a:prstGeom prst="rect">
            <a:avLst/>
          </a:prstGeom>
          <a:noFill/>
          <a:ln>
            <a:noFill/>
          </a:ln>
        </p:spPr>
        <p:txBody>
          <a:bodyPr spcFirstLastPara="1" wrap="square" lIns="121900" tIns="121900" rIns="121900" bIns="121900" anchor="t" anchorCtr="0">
            <a:noAutofit/>
          </a:bodyPr>
          <a:lstStyle>
            <a:lvl1pPr marL="457200" lvl="0" indent="-330200" algn="l">
              <a:lnSpc>
                <a:spcPct val="115000"/>
              </a:lnSpc>
              <a:spcBef>
                <a:spcPts val="0"/>
              </a:spcBef>
              <a:spcAft>
                <a:spcPts val="0"/>
              </a:spcAft>
              <a:buSzPts val="1600"/>
              <a:buChar char="●"/>
              <a:defRPr sz="16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195" name="Google Shape;195;p17"/>
          <p:cNvSpPr txBox="1">
            <a:spLocks noGrp="1"/>
          </p:cNvSpPr>
          <p:nvPr>
            <p:ph type="body" idx="9"/>
          </p:nvPr>
        </p:nvSpPr>
        <p:spPr>
          <a:xfrm>
            <a:off x="7924715" y="3790713"/>
            <a:ext cx="1578634" cy="2330100"/>
          </a:xfrm>
          <a:prstGeom prst="rect">
            <a:avLst/>
          </a:prstGeom>
          <a:noFill/>
          <a:ln>
            <a:noFill/>
          </a:ln>
        </p:spPr>
        <p:txBody>
          <a:bodyPr spcFirstLastPara="1" wrap="square" lIns="121900" tIns="121900" rIns="121900" bIns="121900" anchor="t" anchorCtr="0">
            <a:noAutofit/>
          </a:bodyPr>
          <a:lstStyle>
            <a:lvl1pPr marL="457200" lvl="0" indent="-330200" algn="l">
              <a:lnSpc>
                <a:spcPct val="115000"/>
              </a:lnSpc>
              <a:spcBef>
                <a:spcPts val="0"/>
              </a:spcBef>
              <a:spcAft>
                <a:spcPts val="0"/>
              </a:spcAft>
              <a:buSzPts val="1600"/>
              <a:buChar char="●"/>
              <a:defRPr sz="16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196" name="Google Shape;196;p17"/>
          <p:cNvSpPr txBox="1">
            <a:spLocks noGrp="1"/>
          </p:cNvSpPr>
          <p:nvPr>
            <p:ph type="body" idx="13"/>
          </p:nvPr>
        </p:nvSpPr>
        <p:spPr>
          <a:xfrm>
            <a:off x="10042957" y="3790713"/>
            <a:ext cx="1578634" cy="2330100"/>
          </a:xfrm>
          <a:prstGeom prst="rect">
            <a:avLst/>
          </a:prstGeom>
          <a:noFill/>
          <a:ln>
            <a:noFill/>
          </a:ln>
        </p:spPr>
        <p:txBody>
          <a:bodyPr spcFirstLastPara="1" wrap="square" lIns="121900" tIns="121900" rIns="121900" bIns="121900" anchor="t" anchorCtr="0">
            <a:noAutofit/>
          </a:bodyPr>
          <a:lstStyle>
            <a:lvl1pPr marL="457200" lvl="0" indent="-330200" algn="l">
              <a:lnSpc>
                <a:spcPct val="115000"/>
              </a:lnSpc>
              <a:spcBef>
                <a:spcPts val="0"/>
              </a:spcBef>
              <a:spcAft>
                <a:spcPts val="0"/>
              </a:spcAft>
              <a:buSzPts val="1600"/>
              <a:buChar char="●"/>
              <a:defRPr sz="16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197" name="Google Shape;197;p17"/>
          <p:cNvSpPr/>
          <p:nvPr/>
        </p:nvSpPr>
        <p:spPr>
          <a:xfrm>
            <a:off x="3888" y="2415922"/>
            <a:ext cx="12184134" cy="1650869"/>
          </a:xfrm>
          <a:custGeom>
            <a:avLst/>
            <a:gdLst/>
            <a:ahLst/>
            <a:cxnLst/>
            <a:rect l="l" t="t" r="r" b="b"/>
            <a:pathLst>
              <a:path w="7687151" h="1041558" extrusionOk="0">
                <a:moveTo>
                  <a:pt x="7686675" y="902303"/>
                </a:moveTo>
                <a:cubicBezTo>
                  <a:pt x="7563898" y="916781"/>
                  <a:pt x="7555230" y="915257"/>
                  <a:pt x="7535133" y="795338"/>
                </a:cubicBezTo>
                <a:cubicBezTo>
                  <a:pt x="7511225" y="653034"/>
                  <a:pt x="7497509" y="509111"/>
                  <a:pt x="7479506" y="365855"/>
                </a:cubicBezTo>
                <a:cubicBezTo>
                  <a:pt x="7477506" y="350234"/>
                  <a:pt x="7476744" y="334423"/>
                  <a:pt x="7468172" y="318516"/>
                </a:cubicBezTo>
                <a:cubicBezTo>
                  <a:pt x="7458266" y="437579"/>
                  <a:pt x="7449408" y="556641"/>
                  <a:pt x="7438263" y="675513"/>
                </a:cubicBezTo>
                <a:cubicBezTo>
                  <a:pt x="7428167" y="782955"/>
                  <a:pt x="7416260" y="890207"/>
                  <a:pt x="7403306" y="997268"/>
                </a:cubicBezTo>
                <a:cubicBezTo>
                  <a:pt x="7401497" y="1012508"/>
                  <a:pt x="7388828" y="1026414"/>
                  <a:pt x="7381208" y="1040987"/>
                </a:cubicBezTo>
                <a:cubicBezTo>
                  <a:pt x="7367588" y="1029557"/>
                  <a:pt x="7350919" y="1020223"/>
                  <a:pt x="7341013" y="1006221"/>
                </a:cubicBezTo>
                <a:cubicBezTo>
                  <a:pt x="7321963" y="979075"/>
                  <a:pt x="7308247" y="948119"/>
                  <a:pt x="7289483" y="920687"/>
                </a:cubicBezTo>
                <a:cubicBezTo>
                  <a:pt x="7249573" y="862298"/>
                  <a:pt x="7223189" y="856012"/>
                  <a:pt x="7155656" y="878396"/>
                </a:cubicBezTo>
                <a:cubicBezTo>
                  <a:pt x="7102411" y="895922"/>
                  <a:pt x="7048405" y="912209"/>
                  <a:pt x="6993636" y="923449"/>
                </a:cubicBezTo>
                <a:cubicBezTo>
                  <a:pt x="6975539" y="927164"/>
                  <a:pt x="6951821" y="917162"/>
                  <a:pt x="6934391" y="906971"/>
                </a:cubicBezTo>
                <a:cubicBezTo>
                  <a:pt x="6912769" y="894398"/>
                  <a:pt x="6895910" y="874014"/>
                  <a:pt x="6875431" y="859155"/>
                </a:cubicBezTo>
                <a:cubicBezTo>
                  <a:pt x="6776371" y="787432"/>
                  <a:pt x="6705505" y="785146"/>
                  <a:pt x="6605874" y="855917"/>
                </a:cubicBezTo>
                <a:cubicBezTo>
                  <a:pt x="6561011" y="887730"/>
                  <a:pt x="6514719" y="904018"/>
                  <a:pt x="6459855" y="902399"/>
                </a:cubicBezTo>
                <a:cubicBezTo>
                  <a:pt x="6412326" y="901065"/>
                  <a:pt x="6364701" y="904970"/>
                  <a:pt x="6317076" y="906780"/>
                </a:cubicBezTo>
                <a:cubicBezTo>
                  <a:pt x="6249639" y="909257"/>
                  <a:pt x="6236303" y="902303"/>
                  <a:pt x="6222873" y="835152"/>
                </a:cubicBezTo>
                <a:cubicBezTo>
                  <a:pt x="6205728" y="749713"/>
                  <a:pt x="6192203" y="663321"/>
                  <a:pt x="6180963" y="576834"/>
                </a:cubicBezTo>
                <a:cubicBezTo>
                  <a:pt x="6169438" y="487775"/>
                  <a:pt x="6162675" y="398145"/>
                  <a:pt x="6149150" y="309467"/>
                </a:cubicBezTo>
                <a:cubicBezTo>
                  <a:pt x="6131528" y="509873"/>
                  <a:pt x="6114193" y="710374"/>
                  <a:pt x="6096000" y="910685"/>
                </a:cubicBezTo>
                <a:cubicBezTo>
                  <a:pt x="6092857" y="945356"/>
                  <a:pt x="6087142" y="979932"/>
                  <a:pt x="6080570" y="1014222"/>
                </a:cubicBezTo>
                <a:cubicBezTo>
                  <a:pt x="6078665" y="1023842"/>
                  <a:pt x="6069520" y="1038987"/>
                  <a:pt x="6063234" y="1039273"/>
                </a:cubicBezTo>
                <a:cubicBezTo>
                  <a:pt x="6052852" y="1039654"/>
                  <a:pt x="6038088" y="1032701"/>
                  <a:pt x="6032278" y="1024033"/>
                </a:cubicBezTo>
                <a:cubicBezTo>
                  <a:pt x="6010180" y="991172"/>
                  <a:pt x="5992178" y="955548"/>
                  <a:pt x="5970175" y="922687"/>
                </a:cubicBezTo>
                <a:cubicBezTo>
                  <a:pt x="5929408" y="861727"/>
                  <a:pt x="5903214" y="855726"/>
                  <a:pt x="5833015" y="879348"/>
                </a:cubicBezTo>
                <a:cubicBezTo>
                  <a:pt x="5781485" y="896779"/>
                  <a:pt x="5728907" y="912495"/>
                  <a:pt x="5675567" y="922687"/>
                </a:cubicBezTo>
                <a:cubicBezTo>
                  <a:pt x="5656040" y="926401"/>
                  <a:pt x="5631085" y="915734"/>
                  <a:pt x="5612226" y="905161"/>
                </a:cubicBezTo>
                <a:cubicBezTo>
                  <a:pt x="5590413" y="892969"/>
                  <a:pt x="5573459" y="872490"/>
                  <a:pt x="5552980" y="857631"/>
                </a:cubicBezTo>
                <a:cubicBezTo>
                  <a:pt x="5456206" y="787718"/>
                  <a:pt x="5384483" y="785527"/>
                  <a:pt x="5287423" y="854678"/>
                </a:cubicBezTo>
                <a:cubicBezTo>
                  <a:pt x="5241322" y="887540"/>
                  <a:pt x="5193602" y="904208"/>
                  <a:pt x="5137023" y="902494"/>
                </a:cubicBezTo>
                <a:cubicBezTo>
                  <a:pt x="5086350" y="900970"/>
                  <a:pt x="5035296" y="902970"/>
                  <a:pt x="4984814" y="908114"/>
                </a:cubicBezTo>
                <a:cubicBezTo>
                  <a:pt x="4939094" y="912781"/>
                  <a:pt x="4914710" y="893159"/>
                  <a:pt x="4907376" y="851154"/>
                </a:cubicBezTo>
                <a:cubicBezTo>
                  <a:pt x="4890040" y="751237"/>
                  <a:pt x="4872895" y="651129"/>
                  <a:pt x="4858703" y="550736"/>
                </a:cubicBezTo>
                <a:cubicBezTo>
                  <a:pt x="4848321" y="477012"/>
                  <a:pt x="4842701" y="402527"/>
                  <a:pt x="4828604" y="327470"/>
                </a:cubicBezTo>
                <a:cubicBezTo>
                  <a:pt x="4826032" y="348329"/>
                  <a:pt x="4822889" y="369189"/>
                  <a:pt x="4821079" y="390144"/>
                </a:cubicBezTo>
                <a:cubicBezTo>
                  <a:pt x="4805077" y="573596"/>
                  <a:pt x="4789456" y="757047"/>
                  <a:pt x="4773073" y="940403"/>
                </a:cubicBezTo>
                <a:cubicBezTo>
                  <a:pt x="4770978" y="964025"/>
                  <a:pt x="4766882" y="987743"/>
                  <a:pt x="4760786" y="1010698"/>
                </a:cubicBezTo>
                <a:cubicBezTo>
                  <a:pt x="4757833" y="1021747"/>
                  <a:pt x="4747165" y="1039749"/>
                  <a:pt x="4741450" y="1039178"/>
                </a:cubicBezTo>
                <a:cubicBezTo>
                  <a:pt x="4729544" y="1038035"/>
                  <a:pt x="4714780" y="1029272"/>
                  <a:pt x="4707922" y="1019080"/>
                </a:cubicBezTo>
                <a:cubicBezTo>
                  <a:pt x="4688396" y="990219"/>
                  <a:pt x="4673346" y="958406"/>
                  <a:pt x="4654582" y="929069"/>
                </a:cubicBezTo>
                <a:cubicBezTo>
                  <a:pt x="4611148" y="861441"/>
                  <a:pt x="4582668" y="854297"/>
                  <a:pt x="4506659" y="881539"/>
                </a:cubicBezTo>
                <a:cubicBezTo>
                  <a:pt x="4459986" y="898303"/>
                  <a:pt x="4410647" y="907542"/>
                  <a:pt x="4363403" y="923068"/>
                </a:cubicBezTo>
                <a:cubicBezTo>
                  <a:pt x="4329303" y="934212"/>
                  <a:pt x="4307205" y="920115"/>
                  <a:pt x="4282440" y="899351"/>
                </a:cubicBezTo>
                <a:cubicBezTo>
                  <a:pt x="4249865" y="872014"/>
                  <a:pt x="4215194" y="845820"/>
                  <a:pt x="4177760" y="825913"/>
                </a:cubicBezTo>
                <a:cubicBezTo>
                  <a:pt x="4117467" y="793718"/>
                  <a:pt x="4052221" y="791528"/>
                  <a:pt x="3997833" y="835152"/>
                </a:cubicBezTo>
                <a:cubicBezTo>
                  <a:pt x="3927348" y="891731"/>
                  <a:pt x="3849338" y="908685"/>
                  <a:pt x="3762566" y="904018"/>
                </a:cubicBezTo>
                <a:cubicBezTo>
                  <a:pt x="3734181" y="902494"/>
                  <a:pt x="3705511" y="905732"/>
                  <a:pt x="3676936" y="906780"/>
                </a:cubicBezTo>
                <a:cubicBezTo>
                  <a:pt x="3608356" y="909447"/>
                  <a:pt x="3594449" y="904208"/>
                  <a:pt x="3583020" y="835628"/>
                </a:cubicBezTo>
                <a:cubicBezTo>
                  <a:pt x="3559588" y="694849"/>
                  <a:pt x="3542633" y="553022"/>
                  <a:pt x="3523679" y="411575"/>
                </a:cubicBezTo>
                <a:cubicBezTo>
                  <a:pt x="3519107" y="377285"/>
                  <a:pt x="3516916" y="342614"/>
                  <a:pt x="3507296" y="308420"/>
                </a:cubicBezTo>
                <a:cubicBezTo>
                  <a:pt x="3494246" y="472726"/>
                  <a:pt x="3481769" y="637127"/>
                  <a:pt x="3467767" y="801434"/>
                </a:cubicBezTo>
                <a:cubicBezTo>
                  <a:pt x="3462623" y="861536"/>
                  <a:pt x="3455575" y="921544"/>
                  <a:pt x="3445764" y="980980"/>
                </a:cubicBezTo>
                <a:cubicBezTo>
                  <a:pt x="3442240" y="1002125"/>
                  <a:pt x="3428143" y="1021461"/>
                  <a:pt x="3418808" y="1041559"/>
                </a:cubicBezTo>
                <a:cubicBezTo>
                  <a:pt x="3402902" y="1025366"/>
                  <a:pt x="3385090" y="1010603"/>
                  <a:pt x="3371564" y="992600"/>
                </a:cubicBezTo>
                <a:cubicBezTo>
                  <a:pt x="3357372" y="973741"/>
                  <a:pt x="3348228" y="951167"/>
                  <a:pt x="3335179" y="931259"/>
                </a:cubicBezTo>
                <a:cubicBezTo>
                  <a:pt x="3288316" y="859822"/>
                  <a:pt x="3262789" y="853631"/>
                  <a:pt x="3184112" y="882301"/>
                </a:cubicBezTo>
                <a:cubicBezTo>
                  <a:pt x="3136011" y="899827"/>
                  <a:pt x="3086100" y="914019"/>
                  <a:pt x="3035808" y="922401"/>
                </a:cubicBezTo>
                <a:cubicBezTo>
                  <a:pt x="3014948" y="925925"/>
                  <a:pt x="2989326" y="913448"/>
                  <a:pt x="2968752" y="902684"/>
                </a:cubicBezTo>
                <a:cubicBezTo>
                  <a:pt x="2949512" y="892588"/>
                  <a:pt x="2934938" y="874109"/>
                  <a:pt x="2917031" y="861060"/>
                </a:cubicBezTo>
                <a:cubicBezTo>
                  <a:pt x="2815876" y="787051"/>
                  <a:pt x="2745867" y="784765"/>
                  <a:pt x="2643569" y="856869"/>
                </a:cubicBezTo>
                <a:cubicBezTo>
                  <a:pt x="2600039" y="887540"/>
                  <a:pt x="2555462" y="903732"/>
                  <a:pt x="2502122" y="902494"/>
                </a:cubicBezTo>
                <a:cubicBezTo>
                  <a:pt x="2451449" y="901256"/>
                  <a:pt x="2400205" y="901922"/>
                  <a:pt x="2350008" y="908209"/>
                </a:cubicBezTo>
                <a:cubicBezTo>
                  <a:pt x="2296859" y="914781"/>
                  <a:pt x="2272570" y="890778"/>
                  <a:pt x="2264569" y="843058"/>
                </a:cubicBezTo>
                <a:cubicBezTo>
                  <a:pt x="2248853" y="749237"/>
                  <a:pt x="2232374" y="655511"/>
                  <a:pt x="2219325" y="561308"/>
                </a:cubicBezTo>
                <a:cubicBezTo>
                  <a:pt x="2208752" y="484727"/>
                  <a:pt x="2202656" y="407575"/>
                  <a:pt x="2185797" y="330518"/>
                </a:cubicBezTo>
                <a:cubicBezTo>
                  <a:pt x="2177891" y="428625"/>
                  <a:pt x="2171033" y="526828"/>
                  <a:pt x="2161985" y="624840"/>
                </a:cubicBezTo>
                <a:cubicBezTo>
                  <a:pt x="2150650" y="746474"/>
                  <a:pt x="2138363" y="868109"/>
                  <a:pt x="2124266" y="989457"/>
                </a:cubicBezTo>
                <a:cubicBezTo>
                  <a:pt x="2122170" y="1007555"/>
                  <a:pt x="2107787" y="1024223"/>
                  <a:pt x="2099120" y="1041559"/>
                </a:cubicBezTo>
                <a:cubicBezTo>
                  <a:pt x="2084832" y="1028224"/>
                  <a:pt x="2067973" y="1016699"/>
                  <a:pt x="2056829" y="1001173"/>
                </a:cubicBezTo>
                <a:cubicBezTo>
                  <a:pt x="2039398" y="976789"/>
                  <a:pt x="2026920" y="948785"/>
                  <a:pt x="2010347" y="923639"/>
                </a:cubicBezTo>
                <a:cubicBezTo>
                  <a:pt x="1970056" y="862774"/>
                  <a:pt x="1942719" y="855726"/>
                  <a:pt x="1873377" y="878872"/>
                </a:cubicBezTo>
                <a:cubicBezTo>
                  <a:pt x="1821752" y="896112"/>
                  <a:pt x="1769364" y="912590"/>
                  <a:pt x="1715929" y="922306"/>
                </a:cubicBezTo>
                <a:cubicBezTo>
                  <a:pt x="1695164" y="926116"/>
                  <a:pt x="1668304" y="914781"/>
                  <a:pt x="1648682" y="902970"/>
                </a:cubicBezTo>
                <a:cubicBezTo>
                  <a:pt x="1614964" y="882682"/>
                  <a:pt x="1586579" y="853440"/>
                  <a:pt x="1552670" y="833438"/>
                </a:cubicBezTo>
                <a:cubicBezTo>
                  <a:pt x="1481804" y="791718"/>
                  <a:pt x="1409033" y="791528"/>
                  <a:pt x="1343311" y="843344"/>
                </a:cubicBezTo>
                <a:cubicBezTo>
                  <a:pt x="1286542" y="888206"/>
                  <a:pt x="1224820" y="906971"/>
                  <a:pt x="1153478" y="903256"/>
                </a:cubicBezTo>
                <a:cubicBezTo>
                  <a:pt x="1113949" y="901256"/>
                  <a:pt x="1074230" y="905351"/>
                  <a:pt x="1034510" y="906780"/>
                </a:cubicBezTo>
                <a:cubicBezTo>
                  <a:pt x="967740" y="909257"/>
                  <a:pt x="956786" y="905256"/>
                  <a:pt x="943356" y="838391"/>
                </a:cubicBezTo>
                <a:cubicBezTo>
                  <a:pt x="923925" y="740378"/>
                  <a:pt x="909447" y="641318"/>
                  <a:pt x="896207" y="542354"/>
                </a:cubicBezTo>
                <a:cubicBezTo>
                  <a:pt x="885920" y="465392"/>
                  <a:pt x="880682" y="387858"/>
                  <a:pt x="866680" y="310229"/>
                </a:cubicBezTo>
                <a:cubicBezTo>
                  <a:pt x="856964" y="433292"/>
                  <a:pt x="848487" y="556451"/>
                  <a:pt x="837248" y="679323"/>
                </a:cubicBezTo>
                <a:cubicBezTo>
                  <a:pt x="827532" y="785146"/>
                  <a:pt x="815340" y="890873"/>
                  <a:pt x="802386" y="996410"/>
                </a:cubicBezTo>
                <a:cubicBezTo>
                  <a:pt x="800481" y="1011841"/>
                  <a:pt x="788384" y="1026128"/>
                  <a:pt x="781050" y="1040892"/>
                </a:cubicBezTo>
                <a:cubicBezTo>
                  <a:pt x="767239" y="1029843"/>
                  <a:pt x="750380" y="1020985"/>
                  <a:pt x="740378" y="1007174"/>
                </a:cubicBezTo>
                <a:cubicBezTo>
                  <a:pt x="722757" y="982885"/>
                  <a:pt x="710470" y="954881"/>
                  <a:pt x="693992" y="929640"/>
                </a:cubicBezTo>
                <a:cubicBezTo>
                  <a:pt x="648653" y="860393"/>
                  <a:pt x="620649" y="853916"/>
                  <a:pt x="541877" y="882682"/>
                </a:cubicBezTo>
                <a:cubicBezTo>
                  <a:pt x="493776" y="900208"/>
                  <a:pt x="443675" y="913543"/>
                  <a:pt x="393478" y="923163"/>
                </a:cubicBezTo>
                <a:cubicBezTo>
                  <a:pt x="374999" y="926687"/>
                  <a:pt x="353092" y="915257"/>
                  <a:pt x="333661" y="908209"/>
                </a:cubicBezTo>
                <a:cubicBezTo>
                  <a:pt x="325374" y="905256"/>
                  <a:pt x="319564" y="895731"/>
                  <a:pt x="312230" y="889635"/>
                </a:cubicBezTo>
                <a:cubicBezTo>
                  <a:pt x="222218" y="815340"/>
                  <a:pt x="139637" y="759333"/>
                  <a:pt x="0" y="854678"/>
                </a:cubicBezTo>
                <a:cubicBezTo>
                  <a:pt x="0" y="842010"/>
                  <a:pt x="0" y="829247"/>
                  <a:pt x="0" y="816578"/>
                </a:cubicBezTo>
                <a:cubicBezTo>
                  <a:pt x="128302" y="749141"/>
                  <a:pt x="212979" y="758095"/>
                  <a:pt x="327374" y="862013"/>
                </a:cubicBezTo>
                <a:cubicBezTo>
                  <a:pt x="374809" y="905161"/>
                  <a:pt x="421386" y="894493"/>
                  <a:pt x="470916" y="880586"/>
                </a:cubicBezTo>
                <a:cubicBezTo>
                  <a:pt x="496634" y="873443"/>
                  <a:pt x="519875" y="857917"/>
                  <a:pt x="545116" y="848678"/>
                </a:cubicBezTo>
                <a:cubicBezTo>
                  <a:pt x="626555" y="818674"/>
                  <a:pt x="667226" y="832104"/>
                  <a:pt x="715518" y="904113"/>
                </a:cubicBezTo>
                <a:cubicBezTo>
                  <a:pt x="732187" y="928973"/>
                  <a:pt x="747332" y="954881"/>
                  <a:pt x="769239" y="980313"/>
                </a:cubicBezTo>
                <a:cubicBezTo>
                  <a:pt x="815245" y="655320"/>
                  <a:pt x="828389" y="327374"/>
                  <a:pt x="855917" y="953"/>
                </a:cubicBezTo>
                <a:cubicBezTo>
                  <a:pt x="862679" y="667"/>
                  <a:pt x="869347" y="381"/>
                  <a:pt x="876110" y="95"/>
                </a:cubicBezTo>
                <a:cubicBezTo>
                  <a:pt x="879538" y="16669"/>
                  <a:pt x="884396" y="33052"/>
                  <a:pt x="886206" y="49816"/>
                </a:cubicBezTo>
                <a:cubicBezTo>
                  <a:pt x="911257" y="289655"/>
                  <a:pt x="933831" y="529781"/>
                  <a:pt x="961358" y="769334"/>
                </a:cubicBezTo>
                <a:cubicBezTo>
                  <a:pt x="973741" y="876681"/>
                  <a:pt x="978122" y="876300"/>
                  <a:pt x="1083374" y="873157"/>
                </a:cubicBezTo>
                <a:cubicBezTo>
                  <a:pt x="1119854" y="872109"/>
                  <a:pt x="1157097" y="874395"/>
                  <a:pt x="1192625" y="867823"/>
                </a:cubicBezTo>
                <a:cubicBezTo>
                  <a:pt x="1228725" y="861155"/>
                  <a:pt x="1268635" y="853249"/>
                  <a:pt x="1297400" y="832580"/>
                </a:cubicBezTo>
                <a:cubicBezTo>
                  <a:pt x="1413034" y="749713"/>
                  <a:pt x="1508760" y="744284"/>
                  <a:pt x="1633347" y="850964"/>
                </a:cubicBezTo>
                <a:cubicBezTo>
                  <a:pt x="1694879" y="903637"/>
                  <a:pt x="1749552" y="900494"/>
                  <a:pt x="1813655" y="870490"/>
                </a:cubicBezTo>
                <a:cubicBezTo>
                  <a:pt x="1947958" y="807434"/>
                  <a:pt x="1989582" y="820674"/>
                  <a:pt x="2063782" y="949452"/>
                </a:cubicBezTo>
                <a:cubicBezTo>
                  <a:pt x="2069973" y="960215"/>
                  <a:pt x="2076831" y="970598"/>
                  <a:pt x="2091690" y="994601"/>
                </a:cubicBezTo>
                <a:cubicBezTo>
                  <a:pt x="2137410" y="655987"/>
                  <a:pt x="2146745" y="327470"/>
                  <a:pt x="2176939" y="1238"/>
                </a:cubicBezTo>
                <a:cubicBezTo>
                  <a:pt x="2183987" y="953"/>
                  <a:pt x="2190941" y="572"/>
                  <a:pt x="2197989" y="286"/>
                </a:cubicBezTo>
                <a:cubicBezTo>
                  <a:pt x="2201609" y="20384"/>
                  <a:pt x="2206466" y="40386"/>
                  <a:pt x="2208467" y="60674"/>
                </a:cubicBezTo>
                <a:cubicBezTo>
                  <a:pt x="2231327" y="289560"/>
                  <a:pt x="2251710" y="518732"/>
                  <a:pt x="2277047" y="747427"/>
                </a:cubicBezTo>
                <a:cubicBezTo>
                  <a:pt x="2291429" y="877443"/>
                  <a:pt x="2294954" y="874300"/>
                  <a:pt x="2424684" y="873538"/>
                </a:cubicBezTo>
                <a:cubicBezTo>
                  <a:pt x="2513933" y="872966"/>
                  <a:pt x="2594515" y="860203"/>
                  <a:pt x="2669477" y="803529"/>
                </a:cubicBezTo>
                <a:cubicBezTo>
                  <a:pt x="2740343" y="749999"/>
                  <a:pt x="2820162" y="765620"/>
                  <a:pt x="2893695" y="808101"/>
                </a:cubicBezTo>
                <a:cubicBezTo>
                  <a:pt x="2919603" y="823055"/>
                  <a:pt x="2946845" y="839057"/>
                  <a:pt x="2966752" y="860679"/>
                </a:cubicBezTo>
                <a:cubicBezTo>
                  <a:pt x="3011996" y="909828"/>
                  <a:pt x="3064955" y="900589"/>
                  <a:pt x="3114008" y="879253"/>
                </a:cubicBezTo>
                <a:cubicBezTo>
                  <a:pt x="3279267" y="807339"/>
                  <a:pt x="3299841" y="812006"/>
                  <a:pt x="3392615" y="963454"/>
                </a:cubicBezTo>
                <a:cubicBezTo>
                  <a:pt x="3396520" y="969836"/>
                  <a:pt x="3401282" y="975646"/>
                  <a:pt x="3405664" y="981742"/>
                </a:cubicBezTo>
                <a:cubicBezTo>
                  <a:pt x="3410522" y="981647"/>
                  <a:pt x="3415379" y="981456"/>
                  <a:pt x="3420237" y="981361"/>
                </a:cubicBezTo>
                <a:cubicBezTo>
                  <a:pt x="3446050" y="654749"/>
                  <a:pt x="3471863" y="328041"/>
                  <a:pt x="3497675" y="1429"/>
                </a:cubicBezTo>
                <a:cubicBezTo>
                  <a:pt x="3503676" y="953"/>
                  <a:pt x="3509772" y="476"/>
                  <a:pt x="3515773" y="0"/>
                </a:cubicBezTo>
                <a:cubicBezTo>
                  <a:pt x="3519488" y="16288"/>
                  <a:pt x="3525012" y="32385"/>
                  <a:pt x="3526727" y="48863"/>
                </a:cubicBezTo>
                <a:cubicBezTo>
                  <a:pt x="3551206" y="285560"/>
                  <a:pt x="3573018" y="522542"/>
                  <a:pt x="3600260" y="758952"/>
                </a:cubicBezTo>
                <a:cubicBezTo>
                  <a:pt x="3613880" y="877253"/>
                  <a:pt x="3618262" y="876776"/>
                  <a:pt x="3737324" y="872681"/>
                </a:cubicBezTo>
                <a:cubicBezTo>
                  <a:pt x="3770662" y="871538"/>
                  <a:pt x="3804571" y="873728"/>
                  <a:pt x="3837051" y="867823"/>
                </a:cubicBezTo>
                <a:cubicBezTo>
                  <a:pt x="3870198" y="861822"/>
                  <a:pt x="3907060" y="854869"/>
                  <a:pt x="3933254" y="835819"/>
                </a:cubicBezTo>
                <a:cubicBezTo>
                  <a:pt x="4048792" y="752094"/>
                  <a:pt x="4144328" y="738283"/>
                  <a:pt x="4284536" y="859250"/>
                </a:cubicBezTo>
                <a:cubicBezTo>
                  <a:pt x="4335399" y="903161"/>
                  <a:pt x="4384929" y="901256"/>
                  <a:pt x="4435983" y="878396"/>
                </a:cubicBezTo>
                <a:cubicBezTo>
                  <a:pt x="4597051" y="806196"/>
                  <a:pt x="4620768" y="812292"/>
                  <a:pt x="4713542" y="965264"/>
                </a:cubicBezTo>
                <a:cubicBezTo>
                  <a:pt x="4717352" y="971455"/>
                  <a:pt x="4722400" y="976979"/>
                  <a:pt x="4726781" y="982790"/>
                </a:cubicBezTo>
                <a:cubicBezTo>
                  <a:pt x="4731354" y="982409"/>
                  <a:pt x="4735925" y="982028"/>
                  <a:pt x="4740498" y="981647"/>
                </a:cubicBezTo>
                <a:cubicBezTo>
                  <a:pt x="4766310" y="655130"/>
                  <a:pt x="4792123" y="328517"/>
                  <a:pt x="4818031" y="2000"/>
                </a:cubicBezTo>
                <a:cubicBezTo>
                  <a:pt x="4823937" y="1524"/>
                  <a:pt x="4829842" y="1143"/>
                  <a:pt x="4835748" y="667"/>
                </a:cubicBezTo>
                <a:cubicBezTo>
                  <a:pt x="4839748" y="15335"/>
                  <a:pt x="4846034" y="29813"/>
                  <a:pt x="4847463" y="44672"/>
                </a:cubicBezTo>
                <a:cubicBezTo>
                  <a:pt x="4866990" y="251651"/>
                  <a:pt x="4885087" y="458724"/>
                  <a:pt x="4905661" y="665512"/>
                </a:cubicBezTo>
                <a:cubicBezTo>
                  <a:pt x="4910995" y="719042"/>
                  <a:pt x="4924425" y="771620"/>
                  <a:pt x="4932903" y="824865"/>
                </a:cubicBezTo>
                <a:cubicBezTo>
                  <a:pt x="4938903" y="862298"/>
                  <a:pt x="4956239" y="879634"/>
                  <a:pt x="4997006" y="875062"/>
                </a:cubicBezTo>
                <a:cubicBezTo>
                  <a:pt x="5039487" y="870299"/>
                  <a:pt x="5082635" y="869347"/>
                  <a:pt x="5125403" y="870680"/>
                </a:cubicBezTo>
                <a:cubicBezTo>
                  <a:pt x="5183315" y="872585"/>
                  <a:pt x="5233321" y="857536"/>
                  <a:pt x="5279708" y="821341"/>
                </a:cubicBezTo>
                <a:cubicBezTo>
                  <a:pt x="5369148" y="751427"/>
                  <a:pt x="5461730" y="758857"/>
                  <a:pt x="5553266" y="819055"/>
                </a:cubicBezTo>
                <a:cubicBezTo>
                  <a:pt x="5573078" y="832104"/>
                  <a:pt x="5594223" y="844868"/>
                  <a:pt x="5609939" y="862203"/>
                </a:cubicBezTo>
                <a:cubicBezTo>
                  <a:pt x="5653278" y="910114"/>
                  <a:pt x="5703475" y="894302"/>
                  <a:pt x="5753100" y="880586"/>
                </a:cubicBezTo>
                <a:cubicBezTo>
                  <a:pt x="5775770" y="874300"/>
                  <a:pt x="5796249" y="860679"/>
                  <a:pt x="5818442" y="852202"/>
                </a:cubicBezTo>
                <a:cubicBezTo>
                  <a:pt x="5909977" y="817245"/>
                  <a:pt x="5950839" y="830771"/>
                  <a:pt x="6002845" y="912495"/>
                </a:cubicBezTo>
                <a:cubicBezTo>
                  <a:pt x="6017133" y="935069"/>
                  <a:pt x="6030754" y="958024"/>
                  <a:pt x="6050376" y="980599"/>
                </a:cubicBezTo>
                <a:cubicBezTo>
                  <a:pt x="6097905" y="655511"/>
                  <a:pt x="6108287" y="327184"/>
                  <a:pt x="6138482" y="953"/>
                </a:cubicBezTo>
                <a:cubicBezTo>
                  <a:pt x="6145340" y="857"/>
                  <a:pt x="6152198" y="667"/>
                  <a:pt x="6159056" y="572"/>
                </a:cubicBezTo>
                <a:cubicBezTo>
                  <a:pt x="6162675" y="20860"/>
                  <a:pt x="6167628" y="40958"/>
                  <a:pt x="6169533" y="61341"/>
                </a:cubicBezTo>
                <a:cubicBezTo>
                  <a:pt x="6189536" y="271463"/>
                  <a:pt x="6208110" y="481679"/>
                  <a:pt x="6229255" y="691706"/>
                </a:cubicBezTo>
                <a:cubicBezTo>
                  <a:pt x="6234113" y="740474"/>
                  <a:pt x="6247353" y="788289"/>
                  <a:pt x="6256306" y="836676"/>
                </a:cubicBezTo>
                <a:cubicBezTo>
                  <a:pt x="6261354" y="864203"/>
                  <a:pt x="6274880" y="877062"/>
                  <a:pt x="6305074" y="875157"/>
                </a:cubicBezTo>
                <a:cubicBezTo>
                  <a:pt x="6370035" y="871157"/>
                  <a:pt x="6435376" y="872681"/>
                  <a:pt x="6500051" y="866680"/>
                </a:cubicBezTo>
                <a:cubicBezTo>
                  <a:pt x="6525197" y="864394"/>
                  <a:pt x="6552248" y="852297"/>
                  <a:pt x="6572917" y="837152"/>
                </a:cubicBezTo>
                <a:cubicBezTo>
                  <a:pt x="6687693" y="753047"/>
                  <a:pt x="6781800" y="735425"/>
                  <a:pt x="6927723" y="861060"/>
                </a:cubicBezTo>
                <a:cubicBezTo>
                  <a:pt x="6976872" y="903446"/>
                  <a:pt x="7026211" y="900970"/>
                  <a:pt x="7075456" y="879158"/>
                </a:cubicBezTo>
                <a:cubicBezTo>
                  <a:pt x="7240239" y="806291"/>
                  <a:pt x="7265480" y="812768"/>
                  <a:pt x="7355586" y="968121"/>
                </a:cubicBezTo>
                <a:cubicBezTo>
                  <a:pt x="7358634" y="973265"/>
                  <a:pt x="7362825" y="977741"/>
                  <a:pt x="7366540" y="982599"/>
                </a:cubicBezTo>
                <a:cubicBezTo>
                  <a:pt x="7371398" y="982599"/>
                  <a:pt x="7376255" y="982504"/>
                  <a:pt x="7381113" y="982504"/>
                </a:cubicBezTo>
                <a:cubicBezTo>
                  <a:pt x="7407021" y="655415"/>
                  <a:pt x="7432929" y="328327"/>
                  <a:pt x="7458837" y="1143"/>
                </a:cubicBezTo>
                <a:cubicBezTo>
                  <a:pt x="7465314" y="1048"/>
                  <a:pt x="7471791" y="953"/>
                  <a:pt x="7478268" y="857"/>
                </a:cubicBezTo>
                <a:cubicBezTo>
                  <a:pt x="7481507" y="17717"/>
                  <a:pt x="7486174" y="34481"/>
                  <a:pt x="7487793" y="51530"/>
                </a:cubicBezTo>
                <a:cubicBezTo>
                  <a:pt x="7510463" y="277273"/>
                  <a:pt x="7532656" y="503111"/>
                  <a:pt x="7555040" y="728853"/>
                </a:cubicBezTo>
                <a:cubicBezTo>
                  <a:pt x="7556278" y="741426"/>
                  <a:pt x="7558659" y="753999"/>
                  <a:pt x="7560850" y="766477"/>
                </a:cubicBezTo>
                <a:cubicBezTo>
                  <a:pt x="7579424" y="873252"/>
                  <a:pt x="7579424" y="873252"/>
                  <a:pt x="7687151" y="873633"/>
                </a:cubicBezTo>
                <a:cubicBezTo>
                  <a:pt x="7686675" y="883253"/>
                  <a:pt x="7686675" y="892778"/>
                  <a:pt x="7686675" y="90230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016 Title and text left">
  <p:cSld name="CUSTOM_15">
    <p:spTree>
      <p:nvGrpSpPr>
        <p:cNvPr id="1" name="Shape 198"/>
        <p:cNvGrpSpPr/>
        <p:nvPr/>
      </p:nvGrpSpPr>
      <p:grpSpPr>
        <a:xfrm>
          <a:off x="0" y="0"/>
          <a:ext cx="0" cy="0"/>
          <a:chOff x="0" y="0"/>
          <a:chExt cx="0" cy="0"/>
        </a:xfrm>
      </p:grpSpPr>
      <p:sp>
        <p:nvSpPr>
          <p:cNvPr id="199" name="Google Shape;199;p18"/>
          <p:cNvSpPr txBox="1">
            <a:spLocks noGrp="1"/>
          </p:cNvSpPr>
          <p:nvPr>
            <p:ph type="title"/>
          </p:nvPr>
        </p:nvSpPr>
        <p:spPr>
          <a:xfrm>
            <a:off x="644200" y="974375"/>
            <a:ext cx="5581500" cy="763500"/>
          </a:xfrm>
          <a:prstGeom prst="rect">
            <a:avLst/>
          </a:prstGeom>
          <a:noFill/>
          <a:ln>
            <a:noFill/>
          </a:ln>
        </p:spPr>
        <p:txBody>
          <a:bodyPr spcFirstLastPara="1" wrap="square" lIns="121900" tIns="121900" rIns="121900" bIns="121900" anchor="t" anchorCtr="0">
            <a:noAutofit/>
          </a:bodyPr>
          <a:lstStyle>
            <a:lvl1pPr marR="0" lvl="0" algn="r">
              <a:lnSpc>
                <a:spcPct val="100000"/>
              </a:lnSpc>
              <a:spcBef>
                <a:spcPts val="0"/>
              </a:spcBef>
              <a:spcAft>
                <a:spcPts val="0"/>
              </a:spcAft>
              <a:buClr>
                <a:schemeClr val="dk1"/>
              </a:buClr>
              <a:buSzPts val="4000"/>
              <a:buFont typeface="Aldrich"/>
              <a:buNone/>
              <a:defRPr/>
            </a:lvl1pPr>
            <a:lvl2pPr lvl="1" algn="r">
              <a:lnSpc>
                <a:spcPct val="100000"/>
              </a:lnSpc>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2pPr>
            <a:lvl3pPr lvl="2" algn="r">
              <a:lnSpc>
                <a:spcPct val="100000"/>
              </a:lnSpc>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3pPr>
            <a:lvl4pPr lvl="3" algn="r">
              <a:lnSpc>
                <a:spcPct val="100000"/>
              </a:lnSpc>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4pPr>
            <a:lvl5pPr lvl="4" algn="r">
              <a:lnSpc>
                <a:spcPct val="100000"/>
              </a:lnSpc>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5pPr>
            <a:lvl6pPr lvl="5" algn="r">
              <a:lnSpc>
                <a:spcPct val="100000"/>
              </a:lnSpc>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6pPr>
            <a:lvl7pPr lvl="6" algn="r">
              <a:lnSpc>
                <a:spcPct val="100000"/>
              </a:lnSpc>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7pPr>
            <a:lvl8pPr lvl="7" algn="r">
              <a:lnSpc>
                <a:spcPct val="100000"/>
              </a:lnSpc>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8pPr>
            <a:lvl9pPr lvl="8" algn="r">
              <a:lnSpc>
                <a:spcPct val="100000"/>
              </a:lnSpc>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9pPr>
          </a:lstStyle>
          <a:p>
            <a:endParaRPr/>
          </a:p>
        </p:txBody>
      </p:sp>
      <p:sp>
        <p:nvSpPr>
          <p:cNvPr id="200" name="Google Shape;200;p18"/>
          <p:cNvSpPr txBox="1">
            <a:spLocks noGrp="1"/>
          </p:cNvSpPr>
          <p:nvPr>
            <p:ph type="body" idx="1"/>
          </p:nvPr>
        </p:nvSpPr>
        <p:spPr>
          <a:xfrm>
            <a:off x="644050" y="2097700"/>
            <a:ext cx="5581500" cy="3565800"/>
          </a:xfrm>
          <a:prstGeom prst="rect">
            <a:avLst/>
          </a:prstGeom>
          <a:noFill/>
          <a:ln>
            <a:noFill/>
          </a:ln>
        </p:spPr>
        <p:txBody>
          <a:bodyPr spcFirstLastPara="1" wrap="square" lIns="121900" tIns="121900" rIns="121900" bIns="121900" anchor="t" anchorCtr="0">
            <a:noAutofit/>
          </a:bodyPr>
          <a:lstStyle>
            <a:lvl1pPr marL="457200" lvl="0" indent="-349250" algn="r">
              <a:lnSpc>
                <a:spcPct val="115000"/>
              </a:lnSpc>
              <a:spcBef>
                <a:spcPts val="0"/>
              </a:spcBef>
              <a:spcAft>
                <a:spcPts val="0"/>
              </a:spcAft>
              <a:buSzPts val="1900"/>
              <a:buChar char="●"/>
              <a:defRPr/>
            </a:lvl1pPr>
            <a:lvl2pPr marL="914400" lvl="1" indent="-349250" algn="r">
              <a:lnSpc>
                <a:spcPct val="115000"/>
              </a:lnSpc>
              <a:spcBef>
                <a:spcPts val="2100"/>
              </a:spcBef>
              <a:spcAft>
                <a:spcPts val="0"/>
              </a:spcAft>
              <a:buSzPts val="1900"/>
              <a:buChar char="○"/>
              <a:defRPr/>
            </a:lvl2pPr>
            <a:lvl3pPr marL="1371600" lvl="2" indent="-349250" algn="r">
              <a:lnSpc>
                <a:spcPct val="115000"/>
              </a:lnSpc>
              <a:spcBef>
                <a:spcPts val="2100"/>
              </a:spcBef>
              <a:spcAft>
                <a:spcPts val="0"/>
              </a:spcAft>
              <a:buSzPts val="1900"/>
              <a:buChar char="■"/>
              <a:defRPr/>
            </a:lvl3pPr>
            <a:lvl4pPr marL="1828800" lvl="3" indent="-349250" algn="r">
              <a:lnSpc>
                <a:spcPct val="115000"/>
              </a:lnSpc>
              <a:spcBef>
                <a:spcPts val="2100"/>
              </a:spcBef>
              <a:spcAft>
                <a:spcPts val="0"/>
              </a:spcAft>
              <a:buSzPts val="1900"/>
              <a:buChar char="●"/>
              <a:defRPr/>
            </a:lvl4pPr>
            <a:lvl5pPr marL="2286000" lvl="4" indent="-349250" algn="r">
              <a:lnSpc>
                <a:spcPct val="115000"/>
              </a:lnSpc>
              <a:spcBef>
                <a:spcPts val="2100"/>
              </a:spcBef>
              <a:spcAft>
                <a:spcPts val="0"/>
              </a:spcAft>
              <a:buSzPts val="1900"/>
              <a:buChar char="○"/>
              <a:defRPr/>
            </a:lvl5pPr>
            <a:lvl6pPr marL="2743200" lvl="5" indent="-349250" algn="r">
              <a:lnSpc>
                <a:spcPct val="115000"/>
              </a:lnSpc>
              <a:spcBef>
                <a:spcPts val="2100"/>
              </a:spcBef>
              <a:spcAft>
                <a:spcPts val="0"/>
              </a:spcAft>
              <a:buSzPts val="1900"/>
              <a:buChar char="■"/>
              <a:defRPr/>
            </a:lvl6pPr>
            <a:lvl7pPr marL="3200400" lvl="6" indent="-349250" algn="r">
              <a:lnSpc>
                <a:spcPct val="115000"/>
              </a:lnSpc>
              <a:spcBef>
                <a:spcPts val="2100"/>
              </a:spcBef>
              <a:spcAft>
                <a:spcPts val="0"/>
              </a:spcAft>
              <a:buSzPts val="1900"/>
              <a:buChar char="●"/>
              <a:defRPr/>
            </a:lvl7pPr>
            <a:lvl8pPr marL="3657600" lvl="7" indent="-349250" algn="r">
              <a:lnSpc>
                <a:spcPct val="115000"/>
              </a:lnSpc>
              <a:spcBef>
                <a:spcPts val="2100"/>
              </a:spcBef>
              <a:spcAft>
                <a:spcPts val="0"/>
              </a:spcAft>
              <a:buSzPts val="1900"/>
              <a:buChar char="○"/>
              <a:defRPr/>
            </a:lvl8pPr>
            <a:lvl9pPr marL="4114800" lvl="8" indent="-349250" algn="r">
              <a:lnSpc>
                <a:spcPct val="115000"/>
              </a:lnSpc>
              <a:spcBef>
                <a:spcPts val="2100"/>
              </a:spcBef>
              <a:spcAft>
                <a:spcPts val="2100"/>
              </a:spcAft>
              <a:buSzPts val="1900"/>
              <a:buChar char="■"/>
              <a:defRPr/>
            </a:lvl9pPr>
          </a:lstStyle>
          <a:p>
            <a:endParaRPr/>
          </a:p>
        </p:txBody>
      </p:sp>
      <p:sp>
        <p:nvSpPr>
          <p:cNvPr id="201" name="Google Shape;201;p18"/>
          <p:cNvSpPr/>
          <p:nvPr/>
        </p:nvSpPr>
        <p:spPr>
          <a:xfrm>
            <a:off x="4762" y="4762"/>
            <a:ext cx="3145407" cy="3038475"/>
          </a:xfrm>
          <a:custGeom>
            <a:avLst/>
            <a:gdLst/>
            <a:ahLst/>
            <a:cxnLst/>
            <a:rect l="l" t="t" r="r" b="b"/>
            <a:pathLst>
              <a:path w="3145407" h="3038475" extrusionOk="0">
                <a:moveTo>
                  <a:pt x="0" y="0"/>
                </a:moveTo>
                <a:cubicBezTo>
                  <a:pt x="1038225" y="0"/>
                  <a:pt x="2076450" y="0"/>
                  <a:pt x="3114675" y="0"/>
                </a:cubicBezTo>
                <a:cubicBezTo>
                  <a:pt x="3166301" y="309086"/>
                  <a:pt x="3176492" y="690182"/>
                  <a:pt x="2952750" y="904875"/>
                </a:cubicBezTo>
                <a:cubicBezTo>
                  <a:pt x="2593277" y="1249871"/>
                  <a:pt x="2015014" y="795719"/>
                  <a:pt x="1485900" y="1133475"/>
                </a:cubicBezTo>
                <a:cubicBezTo>
                  <a:pt x="1077278" y="1394270"/>
                  <a:pt x="1209866" y="1800511"/>
                  <a:pt x="666750" y="2447925"/>
                </a:cubicBezTo>
                <a:cubicBezTo>
                  <a:pt x="425006" y="2736152"/>
                  <a:pt x="172593" y="2925128"/>
                  <a:pt x="0" y="3038475"/>
                </a:cubicBezTo>
                <a:cubicBezTo>
                  <a:pt x="0" y="2025682"/>
                  <a:pt x="0" y="1012793"/>
                  <a:pt x="0" y="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017 Title and text right">
  <p:cSld name="CUSTOM_16">
    <p:spTree>
      <p:nvGrpSpPr>
        <p:cNvPr id="1" name="Shape 202"/>
        <p:cNvGrpSpPr/>
        <p:nvPr/>
      </p:nvGrpSpPr>
      <p:grpSpPr>
        <a:xfrm>
          <a:off x="0" y="0"/>
          <a:ext cx="0" cy="0"/>
          <a:chOff x="0" y="0"/>
          <a:chExt cx="0" cy="0"/>
        </a:xfrm>
      </p:grpSpPr>
      <p:sp>
        <p:nvSpPr>
          <p:cNvPr id="203" name="Google Shape;203;p19"/>
          <p:cNvSpPr txBox="1">
            <a:spLocks noGrp="1"/>
          </p:cNvSpPr>
          <p:nvPr>
            <p:ph type="title"/>
          </p:nvPr>
        </p:nvSpPr>
        <p:spPr>
          <a:xfrm>
            <a:off x="5978200" y="974375"/>
            <a:ext cx="5581500" cy="763500"/>
          </a:xfrm>
          <a:prstGeom prst="rect">
            <a:avLst/>
          </a:prstGeom>
          <a:noFill/>
          <a:ln>
            <a:noFill/>
          </a:ln>
        </p:spPr>
        <p:txBody>
          <a:bodyPr spcFirstLastPara="1" wrap="square" lIns="121900" tIns="121900" rIns="121900" bIns="121900" anchor="t" anchorCtr="0">
            <a:noAutofit/>
          </a:bodyPr>
          <a:lstStyle>
            <a:lvl1pPr marR="0" lvl="0" algn="l">
              <a:lnSpc>
                <a:spcPct val="100000"/>
              </a:lnSpc>
              <a:spcBef>
                <a:spcPts val="0"/>
              </a:spcBef>
              <a:spcAft>
                <a:spcPts val="0"/>
              </a:spcAft>
              <a:buClr>
                <a:schemeClr val="dk1"/>
              </a:buClr>
              <a:buSzPts val="4000"/>
              <a:buFont typeface="Aldrich"/>
              <a:buNone/>
              <a:defRPr/>
            </a:lvl1pPr>
            <a:lvl2pPr lvl="1" algn="l">
              <a:lnSpc>
                <a:spcPct val="100000"/>
              </a:lnSpc>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2pPr>
            <a:lvl3pPr lvl="2" algn="l">
              <a:lnSpc>
                <a:spcPct val="100000"/>
              </a:lnSpc>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3pPr>
            <a:lvl4pPr lvl="3" algn="l">
              <a:lnSpc>
                <a:spcPct val="100000"/>
              </a:lnSpc>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4pPr>
            <a:lvl5pPr lvl="4" algn="l">
              <a:lnSpc>
                <a:spcPct val="100000"/>
              </a:lnSpc>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5pPr>
            <a:lvl6pPr lvl="5" algn="l">
              <a:lnSpc>
                <a:spcPct val="100000"/>
              </a:lnSpc>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6pPr>
            <a:lvl7pPr lvl="6" algn="l">
              <a:lnSpc>
                <a:spcPct val="100000"/>
              </a:lnSpc>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7pPr>
            <a:lvl8pPr lvl="7" algn="l">
              <a:lnSpc>
                <a:spcPct val="100000"/>
              </a:lnSpc>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8pPr>
            <a:lvl9pPr lvl="8" algn="l">
              <a:lnSpc>
                <a:spcPct val="100000"/>
              </a:lnSpc>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9pPr>
          </a:lstStyle>
          <a:p>
            <a:endParaRPr/>
          </a:p>
        </p:txBody>
      </p:sp>
      <p:sp>
        <p:nvSpPr>
          <p:cNvPr id="204" name="Google Shape;204;p19"/>
          <p:cNvSpPr txBox="1">
            <a:spLocks noGrp="1"/>
          </p:cNvSpPr>
          <p:nvPr>
            <p:ph type="body" idx="1"/>
          </p:nvPr>
        </p:nvSpPr>
        <p:spPr>
          <a:xfrm>
            <a:off x="5978300" y="2508425"/>
            <a:ext cx="5581500" cy="3106800"/>
          </a:xfrm>
          <a:prstGeom prst="rect">
            <a:avLst/>
          </a:prstGeom>
          <a:noFill/>
          <a:ln>
            <a:noFill/>
          </a:ln>
        </p:spPr>
        <p:txBody>
          <a:bodyPr spcFirstLastPara="1" wrap="square" lIns="121900" tIns="121900" rIns="121900" bIns="121900" anchor="t" anchorCtr="0">
            <a:noAutofit/>
          </a:bodyPr>
          <a:lstStyle>
            <a:lvl1pPr marL="457200" lvl="0" indent="-349250" algn="l">
              <a:lnSpc>
                <a:spcPct val="115000"/>
              </a:lnSpc>
              <a:spcBef>
                <a:spcPts val="0"/>
              </a:spcBef>
              <a:spcAft>
                <a:spcPts val="0"/>
              </a:spcAft>
              <a:buSzPts val="19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205" name="Google Shape;205;p19"/>
          <p:cNvSpPr/>
          <p:nvPr/>
        </p:nvSpPr>
        <p:spPr>
          <a:xfrm flipH="1">
            <a:off x="8732065" y="0"/>
            <a:ext cx="3459948" cy="3038475"/>
          </a:xfrm>
          <a:custGeom>
            <a:avLst/>
            <a:gdLst/>
            <a:ahLst/>
            <a:cxnLst/>
            <a:rect l="l" t="t" r="r" b="b"/>
            <a:pathLst>
              <a:path w="3145407" h="3038475" extrusionOk="0">
                <a:moveTo>
                  <a:pt x="0" y="0"/>
                </a:moveTo>
                <a:cubicBezTo>
                  <a:pt x="1038225" y="0"/>
                  <a:pt x="2076450" y="0"/>
                  <a:pt x="3114675" y="0"/>
                </a:cubicBezTo>
                <a:cubicBezTo>
                  <a:pt x="3166301" y="309086"/>
                  <a:pt x="3176492" y="690182"/>
                  <a:pt x="2952750" y="904875"/>
                </a:cubicBezTo>
                <a:cubicBezTo>
                  <a:pt x="2593277" y="1249871"/>
                  <a:pt x="2015014" y="795719"/>
                  <a:pt x="1485900" y="1133475"/>
                </a:cubicBezTo>
                <a:cubicBezTo>
                  <a:pt x="1077278" y="1394270"/>
                  <a:pt x="1209866" y="1800511"/>
                  <a:pt x="666750" y="2447925"/>
                </a:cubicBezTo>
                <a:cubicBezTo>
                  <a:pt x="425006" y="2736152"/>
                  <a:pt x="172593" y="2925128"/>
                  <a:pt x="0" y="3038475"/>
                </a:cubicBezTo>
                <a:cubicBezTo>
                  <a:pt x="0" y="2025682"/>
                  <a:pt x="0" y="1012793"/>
                  <a:pt x="0"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018 Custom Layout 1">
  <p:cSld name="CUSTOM_17">
    <p:spTree>
      <p:nvGrpSpPr>
        <p:cNvPr id="1" name="Shape 206"/>
        <p:cNvGrpSpPr/>
        <p:nvPr/>
      </p:nvGrpSpPr>
      <p:grpSpPr>
        <a:xfrm>
          <a:off x="0" y="0"/>
          <a:ext cx="0" cy="0"/>
          <a:chOff x="0" y="0"/>
          <a:chExt cx="0" cy="0"/>
        </a:xfrm>
      </p:grpSpPr>
      <p:sp>
        <p:nvSpPr>
          <p:cNvPr id="207" name="Google Shape;207;p20"/>
          <p:cNvSpPr txBox="1">
            <a:spLocks noGrp="1"/>
          </p:cNvSpPr>
          <p:nvPr>
            <p:ph type="subTitle" idx="1"/>
          </p:nvPr>
        </p:nvSpPr>
        <p:spPr>
          <a:xfrm>
            <a:off x="6130600" y="2516825"/>
            <a:ext cx="5581500" cy="717900"/>
          </a:xfrm>
          <a:prstGeom prst="rect">
            <a:avLst/>
          </a:prstGeom>
          <a:noFill/>
          <a:ln>
            <a:noFill/>
          </a:ln>
        </p:spPr>
        <p:txBody>
          <a:bodyPr spcFirstLastPara="1" wrap="square" lIns="121900" tIns="121900" rIns="121900" bIns="121900" anchor="t" anchorCtr="0">
            <a:noAutofit/>
          </a:bodyPr>
          <a:lstStyle>
            <a:lvl1pPr lvl="0" algn="l">
              <a:lnSpc>
                <a:spcPct val="115000"/>
              </a:lnSpc>
              <a:spcBef>
                <a:spcPts val="0"/>
              </a:spcBef>
              <a:spcAft>
                <a:spcPts val="0"/>
              </a:spcAft>
              <a:buSzPts val="2100"/>
              <a:buNone/>
              <a:defRPr sz="2100" b="1"/>
            </a:lvl1pPr>
            <a:lvl2pPr lvl="1" algn="l">
              <a:lnSpc>
                <a:spcPct val="115000"/>
              </a:lnSpc>
              <a:spcBef>
                <a:spcPts val="2100"/>
              </a:spcBef>
              <a:spcAft>
                <a:spcPts val="0"/>
              </a:spcAft>
              <a:buSzPts val="2100"/>
              <a:buNone/>
              <a:defRPr sz="2100" b="1"/>
            </a:lvl2pPr>
            <a:lvl3pPr lvl="2" algn="l">
              <a:lnSpc>
                <a:spcPct val="115000"/>
              </a:lnSpc>
              <a:spcBef>
                <a:spcPts val="2100"/>
              </a:spcBef>
              <a:spcAft>
                <a:spcPts val="0"/>
              </a:spcAft>
              <a:buSzPts val="2100"/>
              <a:buNone/>
              <a:defRPr sz="2100" b="1"/>
            </a:lvl3pPr>
            <a:lvl4pPr lvl="3" algn="l">
              <a:lnSpc>
                <a:spcPct val="115000"/>
              </a:lnSpc>
              <a:spcBef>
                <a:spcPts val="2100"/>
              </a:spcBef>
              <a:spcAft>
                <a:spcPts val="0"/>
              </a:spcAft>
              <a:buSzPts val="2100"/>
              <a:buNone/>
              <a:defRPr sz="2100" b="1"/>
            </a:lvl4pPr>
            <a:lvl5pPr lvl="4" algn="l">
              <a:lnSpc>
                <a:spcPct val="115000"/>
              </a:lnSpc>
              <a:spcBef>
                <a:spcPts val="2100"/>
              </a:spcBef>
              <a:spcAft>
                <a:spcPts val="0"/>
              </a:spcAft>
              <a:buSzPts val="2100"/>
              <a:buNone/>
              <a:defRPr sz="2100" b="1"/>
            </a:lvl5pPr>
            <a:lvl6pPr lvl="5" algn="l">
              <a:lnSpc>
                <a:spcPct val="115000"/>
              </a:lnSpc>
              <a:spcBef>
                <a:spcPts val="2100"/>
              </a:spcBef>
              <a:spcAft>
                <a:spcPts val="0"/>
              </a:spcAft>
              <a:buSzPts val="2100"/>
              <a:buNone/>
              <a:defRPr sz="2100" b="1"/>
            </a:lvl6pPr>
            <a:lvl7pPr lvl="6" algn="l">
              <a:lnSpc>
                <a:spcPct val="115000"/>
              </a:lnSpc>
              <a:spcBef>
                <a:spcPts val="2100"/>
              </a:spcBef>
              <a:spcAft>
                <a:spcPts val="0"/>
              </a:spcAft>
              <a:buSzPts val="2100"/>
              <a:buNone/>
              <a:defRPr sz="2100" b="1"/>
            </a:lvl7pPr>
            <a:lvl8pPr lvl="7" algn="l">
              <a:lnSpc>
                <a:spcPct val="115000"/>
              </a:lnSpc>
              <a:spcBef>
                <a:spcPts val="2100"/>
              </a:spcBef>
              <a:spcAft>
                <a:spcPts val="0"/>
              </a:spcAft>
              <a:buSzPts val="2100"/>
              <a:buNone/>
              <a:defRPr sz="2100" b="1"/>
            </a:lvl8pPr>
            <a:lvl9pPr lvl="8" algn="l">
              <a:lnSpc>
                <a:spcPct val="115000"/>
              </a:lnSpc>
              <a:spcBef>
                <a:spcPts val="2100"/>
              </a:spcBef>
              <a:spcAft>
                <a:spcPts val="2100"/>
              </a:spcAft>
              <a:buSzPts val="2100"/>
              <a:buNone/>
              <a:defRPr sz="2100" b="1"/>
            </a:lvl9pPr>
          </a:lstStyle>
          <a:p>
            <a:endParaRPr/>
          </a:p>
        </p:txBody>
      </p:sp>
      <p:sp>
        <p:nvSpPr>
          <p:cNvPr id="208" name="Google Shape;208;p20"/>
          <p:cNvSpPr txBox="1">
            <a:spLocks noGrp="1"/>
          </p:cNvSpPr>
          <p:nvPr>
            <p:ph type="title"/>
          </p:nvPr>
        </p:nvSpPr>
        <p:spPr>
          <a:xfrm>
            <a:off x="6130600" y="1583975"/>
            <a:ext cx="5581500" cy="763500"/>
          </a:xfrm>
          <a:prstGeom prst="rect">
            <a:avLst/>
          </a:prstGeom>
          <a:noFill/>
          <a:ln>
            <a:noFill/>
          </a:ln>
        </p:spPr>
        <p:txBody>
          <a:bodyPr spcFirstLastPara="1" wrap="square" lIns="121900" tIns="121900" rIns="121900" bIns="121900" anchor="b" anchorCtr="0">
            <a:noAutofit/>
          </a:bodyPr>
          <a:lstStyle>
            <a:lvl1pPr marR="0" lvl="0" algn="l">
              <a:lnSpc>
                <a:spcPct val="100000"/>
              </a:lnSpc>
              <a:spcBef>
                <a:spcPts val="0"/>
              </a:spcBef>
              <a:spcAft>
                <a:spcPts val="0"/>
              </a:spcAft>
              <a:buClr>
                <a:schemeClr val="dk1"/>
              </a:buClr>
              <a:buSzPts val="7000"/>
              <a:buFont typeface="Aldrich"/>
              <a:buNone/>
              <a:defRPr sz="7000"/>
            </a:lvl1pPr>
            <a:lvl2pPr lvl="1" algn="l">
              <a:lnSpc>
                <a:spcPct val="100000"/>
              </a:lnSpc>
              <a:spcBef>
                <a:spcPts val="0"/>
              </a:spcBef>
              <a:spcAft>
                <a:spcPts val="0"/>
              </a:spcAft>
              <a:buClr>
                <a:schemeClr val="dk1"/>
              </a:buClr>
              <a:buSzPts val="8000"/>
              <a:buFont typeface="Abril Fatface" panose="02000503000000020003"/>
              <a:buNone/>
              <a:defRPr sz="8000">
                <a:solidFill>
                  <a:schemeClr val="dk1"/>
                </a:solidFill>
                <a:latin typeface="Abril Fatface" panose="02000503000000020003"/>
                <a:ea typeface="Abril Fatface" panose="02000503000000020003"/>
                <a:cs typeface="Abril Fatface" panose="02000503000000020003"/>
                <a:sym typeface="Abril Fatface" panose="02000503000000020003"/>
              </a:defRPr>
            </a:lvl2pPr>
            <a:lvl3pPr lvl="2" algn="l">
              <a:lnSpc>
                <a:spcPct val="100000"/>
              </a:lnSpc>
              <a:spcBef>
                <a:spcPts val="0"/>
              </a:spcBef>
              <a:spcAft>
                <a:spcPts val="0"/>
              </a:spcAft>
              <a:buClr>
                <a:schemeClr val="dk1"/>
              </a:buClr>
              <a:buSzPts val="8000"/>
              <a:buFont typeface="Abril Fatface" panose="02000503000000020003"/>
              <a:buNone/>
              <a:defRPr sz="8000">
                <a:solidFill>
                  <a:schemeClr val="dk1"/>
                </a:solidFill>
                <a:latin typeface="Abril Fatface" panose="02000503000000020003"/>
                <a:ea typeface="Abril Fatface" panose="02000503000000020003"/>
                <a:cs typeface="Abril Fatface" panose="02000503000000020003"/>
                <a:sym typeface="Abril Fatface" panose="02000503000000020003"/>
              </a:defRPr>
            </a:lvl3pPr>
            <a:lvl4pPr lvl="3" algn="l">
              <a:lnSpc>
                <a:spcPct val="100000"/>
              </a:lnSpc>
              <a:spcBef>
                <a:spcPts val="0"/>
              </a:spcBef>
              <a:spcAft>
                <a:spcPts val="0"/>
              </a:spcAft>
              <a:buClr>
                <a:schemeClr val="dk1"/>
              </a:buClr>
              <a:buSzPts val="8000"/>
              <a:buFont typeface="Abril Fatface" panose="02000503000000020003"/>
              <a:buNone/>
              <a:defRPr sz="8000">
                <a:solidFill>
                  <a:schemeClr val="dk1"/>
                </a:solidFill>
                <a:latin typeface="Abril Fatface" panose="02000503000000020003"/>
                <a:ea typeface="Abril Fatface" panose="02000503000000020003"/>
                <a:cs typeface="Abril Fatface" panose="02000503000000020003"/>
                <a:sym typeface="Abril Fatface" panose="02000503000000020003"/>
              </a:defRPr>
            </a:lvl4pPr>
            <a:lvl5pPr lvl="4" algn="l">
              <a:lnSpc>
                <a:spcPct val="100000"/>
              </a:lnSpc>
              <a:spcBef>
                <a:spcPts val="0"/>
              </a:spcBef>
              <a:spcAft>
                <a:spcPts val="0"/>
              </a:spcAft>
              <a:buClr>
                <a:schemeClr val="dk1"/>
              </a:buClr>
              <a:buSzPts val="8000"/>
              <a:buFont typeface="Abril Fatface" panose="02000503000000020003"/>
              <a:buNone/>
              <a:defRPr sz="8000">
                <a:solidFill>
                  <a:schemeClr val="dk1"/>
                </a:solidFill>
                <a:latin typeface="Abril Fatface" panose="02000503000000020003"/>
                <a:ea typeface="Abril Fatface" panose="02000503000000020003"/>
                <a:cs typeface="Abril Fatface" panose="02000503000000020003"/>
                <a:sym typeface="Abril Fatface" panose="02000503000000020003"/>
              </a:defRPr>
            </a:lvl5pPr>
            <a:lvl6pPr lvl="5" algn="l">
              <a:lnSpc>
                <a:spcPct val="100000"/>
              </a:lnSpc>
              <a:spcBef>
                <a:spcPts val="0"/>
              </a:spcBef>
              <a:spcAft>
                <a:spcPts val="0"/>
              </a:spcAft>
              <a:buClr>
                <a:schemeClr val="dk1"/>
              </a:buClr>
              <a:buSzPts val="8000"/>
              <a:buFont typeface="Abril Fatface" panose="02000503000000020003"/>
              <a:buNone/>
              <a:defRPr sz="8000">
                <a:solidFill>
                  <a:schemeClr val="dk1"/>
                </a:solidFill>
                <a:latin typeface="Abril Fatface" panose="02000503000000020003"/>
                <a:ea typeface="Abril Fatface" panose="02000503000000020003"/>
                <a:cs typeface="Abril Fatface" panose="02000503000000020003"/>
                <a:sym typeface="Abril Fatface" panose="02000503000000020003"/>
              </a:defRPr>
            </a:lvl6pPr>
            <a:lvl7pPr lvl="6" algn="l">
              <a:lnSpc>
                <a:spcPct val="100000"/>
              </a:lnSpc>
              <a:spcBef>
                <a:spcPts val="0"/>
              </a:spcBef>
              <a:spcAft>
                <a:spcPts val="0"/>
              </a:spcAft>
              <a:buClr>
                <a:schemeClr val="dk1"/>
              </a:buClr>
              <a:buSzPts val="8000"/>
              <a:buFont typeface="Abril Fatface" panose="02000503000000020003"/>
              <a:buNone/>
              <a:defRPr sz="8000">
                <a:solidFill>
                  <a:schemeClr val="dk1"/>
                </a:solidFill>
                <a:latin typeface="Abril Fatface" panose="02000503000000020003"/>
                <a:ea typeface="Abril Fatface" panose="02000503000000020003"/>
                <a:cs typeface="Abril Fatface" panose="02000503000000020003"/>
                <a:sym typeface="Abril Fatface" panose="02000503000000020003"/>
              </a:defRPr>
            </a:lvl7pPr>
            <a:lvl8pPr lvl="7" algn="l">
              <a:lnSpc>
                <a:spcPct val="100000"/>
              </a:lnSpc>
              <a:spcBef>
                <a:spcPts val="0"/>
              </a:spcBef>
              <a:spcAft>
                <a:spcPts val="0"/>
              </a:spcAft>
              <a:buClr>
                <a:schemeClr val="dk1"/>
              </a:buClr>
              <a:buSzPts val="8000"/>
              <a:buFont typeface="Abril Fatface" panose="02000503000000020003"/>
              <a:buNone/>
              <a:defRPr sz="8000">
                <a:solidFill>
                  <a:schemeClr val="dk1"/>
                </a:solidFill>
                <a:latin typeface="Abril Fatface" panose="02000503000000020003"/>
                <a:ea typeface="Abril Fatface" panose="02000503000000020003"/>
                <a:cs typeface="Abril Fatface" panose="02000503000000020003"/>
                <a:sym typeface="Abril Fatface" panose="02000503000000020003"/>
              </a:defRPr>
            </a:lvl8pPr>
            <a:lvl9pPr lvl="8" algn="l">
              <a:lnSpc>
                <a:spcPct val="100000"/>
              </a:lnSpc>
              <a:spcBef>
                <a:spcPts val="0"/>
              </a:spcBef>
              <a:spcAft>
                <a:spcPts val="0"/>
              </a:spcAft>
              <a:buClr>
                <a:schemeClr val="dk1"/>
              </a:buClr>
              <a:buSzPts val="8000"/>
              <a:buFont typeface="Abril Fatface" panose="02000503000000020003"/>
              <a:buNone/>
              <a:defRPr sz="8000">
                <a:solidFill>
                  <a:schemeClr val="dk1"/>
                </a:solidFill>
                <a:latin typeface="Abril Fatface" panose="02000503000000020003"/>
                <a:ea typeface="Abril Fatface" panose="02000503000000020003"/>
                <a:cs typeface="Abril Fatface" panose="02000503000000020003"/>
                <a:sym typeface="Abril Fatface" panose="02000503000000020003"/>
              </a:defRPr>
            </a:lvl9pPr>
          </a:lstStyle>
          <a:p>
            <a:endParaRPr/>
          </a:p>
        </p:txBody>
      </p:sp>
      <p:sp>
        <p:nvSpPr>
          <p:cNvPr id="209" name="Google Shape;209;p20"/>
          <p:cNvSpPr txBox="1">
            <a:spLocks noGrp="1"/>
          </p:cNvSpPr>
          <p:nvPr>
            <p:ph type="body" idx="2"/>
          </p:nvPr>
        </p:nvSpPr>
        <p:spPr>
          <a:xfrm>
            <a:off x="6130650" y="3381625"/>
            <a:ext cx="5581500" cy="1341600"/>
          </a:xfrm>
          <a:prstGeom prst="rect">
            <a:avLst/>
          </a:prstGeom>
          <a:noFill/>
          <a:ln>
            <a:noFill/>
          </a:ln>
        </p:spPr>
        <p:txBody>
          <a:bodyPr spcFirstLastPara="1" wrap="square" lIns="121900" tIns="121900" rIns="121900" bIns="121900" anchor="t" anchorCtr="0">
            <a:noAutofit/>
          </a:bodyPr>
          <a:lstStyle>
            <a:lvl1pPr marL="457200" lvl="0" indent="-349250" algn="l">
              <a:lnSpc>
                <a:spcPct val="100000"/>
              </a:lnSpc>
              <a:spcBef>
                <a:spcPts val="0"/>
              </a:spcBef>
              <a:spcAft>
                <a:spcPts val="0"/>
              </a:spcAft>
              <a:buSzPts val="1900"/>
              <a:buChar char="●"/>
              <a:defRPr/>
            </a:lvl1pPr>
            <a:lvl2pPr marL="914400" lvl="1" indent="-349250" algn="l">
              <a:lnSpc>
                <a:spcPct val="100000"/>
              </a:lnSpc>
              <a:spcBef>
                <a:spcPts val="0"/>
              </a:spcBef>
              <a:spcAft>
                <a:spcPts val="0"/>
              </a:spcAft>
              <a:buSzPts val="1900"/>
              <a:buChar char="○"/>
              <a:defRPr/>
            </a:lvl2pPr>
            <a:lvl3pPr marL="1371600" lvl="2" indent="-349250" algn="l">
              <a:lnSpc>
                <a:spcPct val="100000"/>
              </a:lnSpc>
              <a:spcBef>
                <a:spcPts val="0"/>
              </a:spcBef>
              <a:spcAft>
                <a:spcPts val="0"/>
              </a:spcAft>
              <a:buSzPts val="1900"/>
              <a:buChar char="■"/>
              <a:defRPr/>
            </a:lvl3pPr>
            <a:lvl4pPr marL="1828800" lvl="3" indent="-349250" algn="l">
              <a:lnSpc>
                <a:spcPct val="100000"/>
              </a:lnSpc>
              <a:spcBef>
                <a:spcPts val="0"/>
              </a:spcBef>
              <a:spcAft>
                <a:spcPts val="0"/>
              </a:spcAft>
              <a:buSzPts val="1900"/>
              <a:buChar char="●"/>
              <a:defRPr/>
            </a:lvl4pPr>
            <a:lvl5pPr marL="2286000" lvl="4" indent="-349250" algn="l">
              <a:lnSpc>
                <a:spcPct val="100000"/>
              </a:lnSpc>
              <a:spcBef>
                <a:spcPts val="0"/>
              </a:spcBef>
              <a:spcAft>
                <a:spcPts val="0"/>
              </a:spcAft>
              <a:buSzPts val="1900"/>
              <a:buChar char="○"/>
              <a:defRPr/>
            </a:lvl5pPr>
            <a:lvl6pPr marL="2743200" lvl="5" indent="-349250" algn="l">
              <a:lnSpc>
                <a:spcPct val="100000"/>
              </a:lnSpc>
              <a:spcBef>
                <a:spcPts val="0"/>
              </a:spcBef>
              <a:spcAft>
                <a:spcPts val="0"/>
              </a:spcAft>
              <a:buSzPts val="1900"/>
              <a:buChar char="■"/>
              <a:defRPr/>
            </a:lvl6pPr>
            <a:lvl7pPr marL="3200400" lvl="6" indent="-349250" algn="l">
              <a:lnSpc>
                <a:spcPct val="100000"/>
              </a:lnSpc>
              <a:spcBef>
                <a:spcPts val="0"/>
              </a:spcBef>
              <a:spcAft>
                <a:spcPts val="0"/>
              </a:spcAft>
              <a:buSzPts val="1900"/>
              <a:buChar char="●"/>
              <a:defRPr/>
            </a:lvl7pPr>
            <a:lvl8pPr marL="3657600" lvl="7" indent="-349250" algn="l">
              <a:lnSpc>
                <a:spcPct val="100000"/>
              </a:lnSpc>
              <a:spcBef>
                <a:spcPts val="0"/>
              </a:spcBef>
              <a:spcAft>
                <a:spcPts val="0"/>
              </a:spcAft>
              <a:buSzPts val="1900"/>
              <a:buChar char="○"/>
              <a:defRPr/>
            </a:lvl8pPr>
            <a:lvl9pPr marL="4114800" lvl="8" indent="-349250" algn="l">
              <a:lnSpc>
                <a:spcPct val="100000"/>
              </a:lnSpc>
              <a:spcBef>
                <a:spcPts val="0"/>
              </a:spcBef>
              <a:spcAft>
                <a:spcPts val="0"/>
              </a:spcAft>
              <a:buSzPts val="1900"/>
              <a:buChar char="■"/>
              <a:defRPr/>
            </a:lvl9pPr>
          </a:lstStyle>
          <a:p>
            <a:endParaRPr/>
          </a:p>
        </p:txBody>
      </p:sp>
      <p:sp>
        <p:nvSpPr>
          <p:cNvPr id="210" name="Google Shape;210;p20"/>
          <p:cNvSpPr/>
          <p:nvPr/>
        </p:nvSpPr>
        <p:spPr>
          <a:xfrm>
            <a:off x="4762" y="4762"/>
            <a:ext cx="3145407" cy="3038475"/>
          </a:xfrm>
          <a:custGeom>
            <a:avLst/>
            <a:gdLst/>
            <a:ahLst/>
            <a:cxnLst/>
            <a:rect l="l" t="t" r="r" b="b"/>
            <a:pathLst>
              <a:path w="3145407" h="3038475" extrusionOk="0">
                <a:moveTo>
                  <a:pt x="0" y="0"/>
                </a:moveTo>
                <a:cubicBezTo>
                  <a:pt x="1038225" y="0"/>
                  <a:pt x="2076450" y="0"/>
                  <a:pt x="3114675" y="0"/>
                </a:cubicBezTo>
                <a:cubicBezTo>
                  <a:pt x="3166301" y="309086"/>
                  <a:pt x="3176492" y="690182"/>
                  <a:pt x="2952750" y="904875"/>
                </a:cubicBezTo>
                <a:cubicBezTo>
                  <a:pt x="2593277" y="1249871"/>
                  <a:pt x="2015014" y="795719"/>
                  <a:pt x="1485900" y="1133475"/>
                </a:cubicBezTo>
                <a:cubicBezTo>
                  <a:pt x="1077278" y="1394270"/>
                  <a:pt x="1209866" y="1800511"/>
                  <a:pt x="666750" y="2447925"/>
                </a:cubicBezTo>
                <a:cubicBezTo>
                  <a:pt x="425006" y="2736152"/>
                  <a:pt x="172593" y="2925128"/>
                  <a:pt x="0" y="3038475"/>
                </a:cubicBezTo>
                <a:cubicBezTo>
                  <a:pt x="0" y="2025682"/>
                  <a:pt x="0" y="1012793"/>
                  <a:pt x="0" y="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002 Intro">
  <p:cSld name="CUSTOM_1">
    <p:spTree>
      <p:nvGrpSpPr>
        <p:cNvPr id="1" name="Shape 88"/>
        <p:cNvGrpSpPr/>
        <p:nvPr/>
      </p:nvGrpSpPr>
      <p:grpSpPr>
        <a:xfrm>
          <a:off x="0" y="0"/>
          <a:ext cx="0" cy="0"/>
          <a:chOff x="0" y="0"/>
          <a:chExt cx="0" cy="0"/>
        </a:xfrm>
      </p:grpSpPr>
      <p:sp>
        <p:nvSpPr>
          <p:cNvPr id="89" name="Google Shape;89;p3"/>
          <p:cNvSpPr txBox="1">
            <a:spLocks noGrp="1"/>
          </p:cNvSpPr>
          <p:nvPr>
            <p:ph type="title"/>
          </p:nvPr>
        </p:nvSpPr>
        <p:spPr>
          <a:xfrm>
            <a:off x="828161" y="2541507"/>
            <a:ext cx="10463647" cy="1324800"/>
          </a:xfrm>
          <a:prstGeom prst="rect">
            <a:avLst/>
          </a:prstGeom>
          <a:noFill/>
          <a:ln>
            <a:noFill/>
          </a:ln>
        </p:spPr>
        <p:txBody>
          <a:bodyPr spcFirstLastPara="1" wrap="square" lIns="121900" tIns="121900" rIns="121900" bIns="121900" anchor="t" anchorCtr="0">
            <a:noAutofit/>
          </a:bodyPr>
          <a:lstStyle>
            <a:lvl1pPr marR="0" lvl="0" algn="ctr">
              <a:lnSpc>
                <a:spcPct val="100000"/>
              </a:lnSpc>
              <a:spcBef>
                <a:spcPts val="0"/>
              </a:spcBef>
              <a:spcAft>
                <a:spcPts val="0"/>
              </a:spcAft>
              <a:buClr>
                <a:schemeClr val="dk1"/>
              </a:buClr>
              <a:buSzPts val="7000"/>
              <a:buFont typeface="Aldrich"/>
              <a:buNone/>
              <a:defRPr sz="7000"/>
            </a:lvl1pPr>
            <a:lvl2pPr lvl="1" algn="r">
              <a:lnSpc>
                <a:spcPct val="100000"/>
              </a:lnSpc>
              <a:spcBef>
                <a:spcPts val="0"/>
              </a:spcBef>
              <a:spcAft>
                <a:spcPts val="0"/>
              </a:spcAft>
              <a:buClr>
                <a:schemeClr val="dk1"/>
              </a:buClr>
              <a:buSzPts val="7000"/>
              <a:buFont typeface="Abril Fatface" panose="02000503000000020003"/>
              <a:buNone/>
              <a:defRPr sz="7000">
                <a:solidFill>
                  <a:schemeClr val="dk1"/>
                </a:solidFill>
                <a:latin typeface="Abril Fatface" panose="02000503000000020003"/>
                <a:ea typeface="Abril Fatface" panose="02000503000000020003"/>
                <a:cs typeface="Abril Fatface" panose="02000503000000020003"/>
                <a:sym typeface="Abril Fatface" panose="02000503000000020003"/>
              </a:defRPr>
            </a:lvl2pPr>
            <a:lvl3pPr lvl="2" algn="r">
              <a:lnSpc>
                <a:spcPct val="100000"/>
              </a:lnSpc>
              <a:spcBef>
                <a:spcPts val="0"/>
              </a:spcBef>
              <a:spcAft>
                <a:spcPts val="0"/>
              </a:spcAft>
              <a:buClr>
                <a:schemeClr val="dk1"/>
              </a:buClr>
              <a:buSzPts val="7000"/>
              <a:buFont typeface="Abril Fatface" panose="02000503000000020003"/>
              <a:buNone/>
              <a:defRPr sz="7000">
                <a:solidFill>
                  <a:schemeClr val="dk1"/>
                </a:solidFill>
                <a:latin typeface="Abril Fatface" panose="02000503000000020003"/>
                <a:ea typeface="Abril Fatface" panose="02000503000000020003"/>
                <a:cs typeface="Abril Fatface" panose="02000503000000020003"/>
                <a:sym typeface="Abril Fatface" panose="02000503000000020003"/>
              </a:defRPr>
            </a:lvl3pPr>
            <a:lvl4pPr lvl="3" algn="r">
              <a:lnSpc>
                <a:spcPct val="100000"/>
              </a:lnSpc>
              <a:spcBef>
                <a:spcPts val="0"/>
              </a:spcBef>
              <a:spcAft>
                <a:spcPts val="0"/>
              </a:spcAft>
              <a:buClr>
                <a:schemeClr val="dk1"/>
              </a:buClr>
              <a:buSzPts val="7000"/>
              <a:buFont typeface="Abril Fatface" panose="02000503000000020003"/>
              <a:buNone/>
              <a:defRPr sz="7000">
                <a:solidFill>
                  <a:schemeClr val="dk1"/>
                </a:solidFill>
                <a:latin typeface="Abril Fatface" panose="02000503000000020003"/>
                <a:ea typeface="Abril Fatface" panose="02000503000000020003"/>
                <a:cs typeface="Abril Fatface" panose="02000503000000020003"/>
                <a:sym typeface="Abril Fatface" panose="02000503000000020003"/>
              </a:defRPr>
            </a:lvl4pPr>
            <a:lvl5pPr lvl="4" algn="r">
              <a:lnSpc>
                <a:spcPct val="100000"/>
              </a:lnSpc>
              <a:spcBef>
                <a:spcPts val="0"/>
              </a:spcBef>
              <a:spcAft>
                <a:spcPts val="0"/>
              </a:spcAft>
              <a:buClr>
                <a:schemeClr val="dk1"/>
              </a:buClr>
              <a:buSzPts val="7000"/>
              <a:buFont typeface="Abril Fatface" panose="02000503000000020003"/>
              <a:buNone/>
              <a:defRPr sz="7000">
                <a:solidFill>
                  <a:schemeClr val="dk1"/>
                </a:solidFill>
                <a:latin typeface="Abril Fatface" panose="02000503000000020003"/>
                <a:ea typeface="Abril Fatface" panose="02000503000000020003"/>
                <a:cs typeface="Abril Fatface" panose="02000503000000020003"/>
                <a:sym typeface="Abril Fatface" panose="02000503000000020003"/>
              </a:defRPr>
            </a:lvl5pPr>
            <a:lvl6pPr lvl="5" algn="r">
              <a:lnSpc>
                <a:spcPct val="100000"/>
              </a:lnSpc>
              <a:spcBef>
                <a:spcPts val="0"/>
              </a:spcBef>
              <a:spcAft>
                <a:spcPts val="0"/>
              </a:spcAft>
              <a:buClr>
                <a:schemeClr val="dk1"/>
              </a:buClr>
              <a:buSzPts val="7000"/>
              <a:buFont typeface="Abril Fatface" panose="02000503000000020003"/>
              <a:buNone/>
              <a:defRPr sz="7000">
                <a:solidFill>
                  <a:schemeClr val="dk1"/>
                </a:solidFill>
                <a:latin typeface="Abril Fatface" panose="02000503000000020003"/>
                <a:ea typeface="Abril Fatface" panose="02000503000000020003"/>
                <a:cs typeface="Abril Fatface" panose="02000503000000020003"/>
                <a:sym typeface="Abril Fatface" panose="02000503000000020003"/>
              </a:defRPr>
            </a:lvl6pPr>
            <a:lvl7pPr lvl="6" algn="r">
              <a:lnSpc>
                <a:spcPct val="100000"/>
              </a:lnSpc>
              <a:spcBef>
                <a:spcPts val="0"/>
              </a:spcBef>
              <a:spcAft>
                <a:spcPts val="0"/>
              </a:spcAft>
              <a:buClr>
                <a:schemeClr val="dk1"/>
              </a:buClr>
              <a:buSzPts val="7000"/>
              <a:buFont typeface="Abril Fatface" panose="02000503000000020003"/>
              <a:buNone/>
              <a:defRPr sz="7000">
                <a:solidFill>
                  <a:schemeClr val="dk1"/>
                </a:solidFill>
                <a:latin typeface="Abril Fatface" panose="02000503000000020003"/>
                <a:ea typeface="Abril Fatface" panose="02000503000000020003"/>
                <a:cs typeface="Abril Fatface" panose="02000503000000020003"/>
                <a:sym typeface="Abril Fatface" panose="02000503000000020003"/>
              </a:defRPr>
            </a:lvl7pPr>
            <a:lvl8pPr lvl="7" algn="r">
              <a:lnSpc>
                <a:spcPct val="100000"/>
              </a:lnSpc>
              <a:spcBef>
                <a:spcPts val="0"/>
              </a:spcBef>
              <a:spcAft>
                <a:spcPts val="0"/>
              </a:spcAft>
              <a:buClr>
                <a:schemeClr val="dk1"/>
              </a:buClr>
              <a:buSzPts val="7000"/>
              <a:buFont typeface="Abril Fatface" panose="02000503000000020003"/>
              <a:buNone/>
              <a:defRPr sz="7000">
                <a:solidFill>
                  <a:schemeClr val="dk1"/>
                </a:solidFill>
                <a:latin typeface="Abril Fatface" panose="02000503000000020003"/>
                <a:ea typeface="Abril Fatface" panose="02000503000000020003"/>
                <a:cs typeface="Abril Fatface" panose="02000503000000020003"/>
                <a:sym typeface="Abril Fatface" panose="02000503000000020003"/>
              </a:defRPr>
            </a:lvl8pPr>
            <a:lvl9pPr lvl="8" algn="r">
              <a:lnSpc>
                <a:spcPct val="100000"/>
              </a:lnSpc>
              <a:spcBef>
                <a:spcPts val="0"/>
              </a:spcBef>
              <a:spcAft>
                <a:spcPts val="0"/>
              </a:spcAft>
              <a:buClr>
                <a:schemeClr val="dk1"/>
              </a:buClr>
              <a:buSzPts val="7000"/>
              <a:buFont typeface="Abril Fatface" panose="02000503000000020003"/>
              <a:buNone/>
              <a:defRPr sz="7000">
                <a:solidFill>
                  <a:schemeClr val="dk1"/>
                </a:solidFill>
                <a:latin typeface="Abril Fatface" panose="02000503000000020003"/>
                <a:ea typeface="Abril Fatface" panose="02000503000000020003"/>
                <a:cs typeface="Abril Fatface" panose="02000503000000020003"/>
                <a:sym typeface="Abril Fatface" panose="02000503000000020003"/>
              </a:defRPr>
            </a:lvl9pPr>
          </a:lstStyle>
          <a:p>
            <a:endParaRPr/>
          </a:p>
        </p:txBody>
      </p:sp>
      <p:sp>
        <p:nvSpPr>
          <p:cNvPr id="90" name="Google Shape;90;p3"/>
          <p:cNvSpPr txBox="1">
            <a:spLocks noGrp="1"/>
          </p:cNvSpPr>
          <p:nvPr>
            <p:ph type="body" idx="1"/>
          </p:nvPr>
        </p:nvSpPr>
        <p:spPr>
          <a:xfrm>
            <a:off x="828136" y="3945807"/>
            <a:ext cx="10463647" cy="2235900"/>
          </a:xfrm>
          <a:prstGeom prst="rect">
            <a:avLst/>
          </a:prstGeom>
          <a:noFill/>
          <a:ln>
            <a:noFill/>
          </a:ln>
        </p:spPr>
        <p:txBody>
          <a:bodyPr spcFirstLastPara="1" wrap="square" lIns="121900" tIns="121900" rIns="121900" bIns="121900" anchor="t" anchorCtr="0">
            <a:noAutofit/>
          </a:bodyPr>
          <a:lstStyle>
            <a:lvl1pPr marL="457200" lvl="0" indent="-349250" algn="ctr">
              <a:lnSpc>
                <a:spcPct val="115000"/>
              </a:lnSpc>
              <a:spcBef>
                <a:spcPts val="0"/>
              </a:spcBef>
              <a:spcAft>
                <a:spcPts val="0"/>
              </a:spcAft>
              <a:buSzPts val="1900"/>
              <a:buChar char="●"/>
              <a:defRPr/>
            </a:lvl1pPr>
            <a:lvl2pPr marL="914400" lvl="1" indent="-349250" algn="r">
              <a:lnSpc>
                <a:spcPct val="115000"/>
              </a:lnSpc>
              <a:spcBef>
                <a:spcPts val="2100"/>
              </a:spcBef>
              <a:spcAft>
                <a:spcPts val="0"/>
              </a:spcAft>
              <a:buSzPts val="1900"/>
              <a:buChar char="○"/>
              <a:defRPr/>
            </a:lvl2pPr>
            <a:lvl3pPr marL="1371600" lvl="2" indent="-349250" algn="r">
              <a:lnSpc>
                <a:spcPct val="115000"/>
              </a:lnSpc>
              <a:spcBef>
                <a:spcPts val="2100"/>
              </a:spcBef>
              <a:spcAft>
                <a:spcPts val="0"/>
              </a:spcAft>
              <a:buSzPts val="1900"/>
              <a:buChar char="■"/>
              <a:defRPr/>
            </a:lvl3pPr>
            <a:lvl4pPr marL="1828800" lvl="3" indent="-349250" algn="r">
              <a:lnSpc>
                <a:spcPct val="115000"/>
              </a:lnSpc>
              <a:spcBef>
                <a:spcPts val="2100"/>
              </a:spcBef>
              <a:spcAft>
                <a:spcPts val="0"/>
              </a:spcAft>
              <a:buSzPts val="1900"/>
              <a:buChar char="●"/>
              <a:defRPr/>
            </a:lvl4pPr>
            <a:lvl5pPr marL="2286000" lvl="4" indent="-349250" algn="r">
              <a:lnSpc>
                <a:spcPct val="115000"/>
              </a:lnSpc>
              <a:spcBef>
                <a:spcPts val="2100"/>
              </a:spcBef>
              <a:spcAft>
                <a:spcPts val="0"/>
              </a:spcAft>
              <a:buSzPts val="1900"/>
              <a:buChar char="○"/>
              <a:defRPr/>
            </a:lvl5pPr>
            <a:lvl6pPr marL="2743200" lvl="5" indent="-349250" algn="r">
              <a:lnSpc>
                <a:spcPct val="115000"/>
              </a:lnSpc>
              <a:spcBef>
                <a:spcPts val="2100"/>
              </a:spcBef>
              <a:spcAft>
                <a:spcPts val="0"/>
              </a:spcAft>
              <a:buSzPts val="1900"/>
              <a:buChar char="■"/>
              <a:defRPr/>
            </a:lvl6pPr>
            <a:lvl7pPr marL="3200400" lvl="6" indent="-349250" algn="r">
              <a:lnSpc>
                <a:spcPct val="115000"/>
              </a:lnSpc>
              <a:spcBef>
                <a:spcPts val="2100"/>
              </a:spcBef>
              <a:spcAft>
                <a:spcPts val="0"/>
              </a:spcAft>
              <a:buSzPts val="1900"/>
              <a:buChar char="●"/>
              <a:defRPr/>
            </a:lvl7pPr>
            <a:lvl8pPr marL="3657600" lvl="7" indent="-349250" algn="r">
              <a:lnSpc>
                <a:spcPct val="115000"/>
              </a:lnSpc>
              <a:spcBef>
                <a:spcPts val="2100"/>
              </a:spcBef>
              <a:spcAft>
                <a:spcPts val="0"/>
              </a:spcAft>
              <a:buSzPts val="1900"/>
              <a:buChar char="○"/>
              <a:defRPr/>
            </a:lvl8pPr>
            <a:lvl9pPr marL="4114800" lvl="8" indent="-349250" algn="r">
              <a:lnSpc>
                <a:spcPct val="115000"/>
              </a:lnSpc>
              <a:spcBef>
                <a:spcPts val="2100"/>
              </a:spcBef>
              <a:spcAft>
                <a:spcPts val="2100"/>
              </a:spcAft>
              <a:buSzPts val="1900"/>
              <a:buChar char="■"/>
              <a:defRPr/>
            </a:lvl9pPr>
          </a:lstStyle>
          <a:p>
            <a:endParaRPr/>
          </a:p>
        </p:txBody>
      </p:sp>
      <p:sp>
        <p:nvSpPr>
          <p:cNvPr id="91" name="Google Shape;91;p3"/>
          <p:cNvSpPr/>
          <p:nvPr/>
        </p:nvSpPr>
        <p:spPr>
          <a:xfrm>
            <a:off x="8666154" y="4970909"/>
            <a:ext cx="3532779" cy="1883269"/>
          </a:xfrm>
          <a:custGeom>
            <a:avLst/>
            <a:gdLst/>
            <a:ahLst/>
            <a:cxnLst/>
            <a:rect l="l" t="t" r="r" b="b"/>
            <a:pathLst>
              <a:path w="12181997" h="3604342" extrusionOk="0">
                <a:moveTo>
                  <a:pt x="18529" y="3604343"/>
                </a:moveTo>
                <a:cubicBezTo>
                  <a:pt x="-36059" y="3604343"/>
                  <a:pt x="33555" y="3439247"/>
                  <a:pt x="180201" y="3214427"/>
                </a:cubicBezTo>
                <a:cubicBezTo>
                  <a:pt x="947099" y="2038879"/>
                  <a:pt x="2177331" y="1607214"/>
                  <a:pt x="2177331" y="1607214"/>
                </a:cubicBezTo>
                <a:cubicBezTo>
                  <a:pt x="3737469" y="1059810"/>
                  <a:pt x="4203181" y="1996368"/>
                  <a:pt x="6038448" y="1569173"/>
                </a:cubicBezTo>
                <a:cubicBezTo>
                  <a:pt x="7291504" y="1277497"/>
                  <a:pt x="7133065" y="840126"/>
                  <a:pt x="8197250" y="732281"/>
                </a:cubicBezTo>
                <a:cubicBezTo>
                  <a:pt x="9586206" y="591531"/>
                  <a:pt x="10401224" y="1281301"/>
                  <a:pt x="11364126" y="789342"/>
                </a:cubicBezTo>
                <a:cubicBezTo>
                  <a:pt x="11790181" y="571654"/>
                  <a:pt x="12044958" y="224820"/>
                  <a:pt x="12181998" y="0"/>
                </a:cubicBezTo>
                <a:cubicBezTo>
                  <a:pt x="12181998" y="1201416"/>
                  <a:pt x="12181998" y="2402927"/>
                  <a:pt x="12181998" y="3604343"/>
                </a:cubicBezTo>
                <a:cubicBezTo>
                  <a:pt x="10213399" y="3604343"/>
                  <a:pt x="2938142" y="3604343"/>
                  <a:pt x="18529" y="3604343"/>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92" name="Google Shape;92;p3"/>
          <p:cNvSpPr/>
          <p:nvPr/>
        </p:nvSpPr>
        <p:spPr>
          <a:xfrm>
            <a:off x="4762" y="4762"/>
            <a:ext cx="3145407" cy="3038475"/>
          </a:xfrm>
          <a:custGeom>
            <a:avLst/>
            <a:gdLst/>
            <a:ahLst/>
            <a:cxnLst/>
            <a:rect l="l" t="t" r="r" b="b"/>
            <a:pathLst>
              <a:path w="3145407" h="3038475" extrusionOk="0">
                <a:moveTo>
                  <a:pt x="0" y="0"/>
                </a:moveTo>
                <a:cubicBezTo>
                  <a:pt x="1038225" y="0"/>
                  <a:pt x="2076450" y="0"/>
                  <a:pt x="3114675" y="0"/>
                </a:cubicBezTo>
                <a:cubicBezTo>
                  <a:pt x="3166301" y="309086"/>
                  <a:pt x="3176492" y="690182"/>
                  <a:pt x="2952750" y="904875"/>
                </a:cubicBezTo>
                <a:cubicBezTo>
                  <a:pt x="2593277" y="1249871"/>
                  <a:pt x="2015014" y="795719"/>
                  <a:pt x="1485900" y="1133475"/>
                </a:cubicBezTo>
                <a:cubicBezTo>
                  <a:pt x="1077278" y="1394270"/>
                  <a:pt x="1209866" y="1800511"/>
                  <a:pt x="666750" y="2447925"/>
                </a:cubicBezTo>
                <a:cubicBezTo>
                  <a:pt x="425006" y="2736152"/>
                  <a:pt x="172593" y="2925128"/>
                  <a:pt x="0" y="3038475"/>
                </a:cubicBezTo>
                <a:cubicBezTo>
                  <a:pt x="0" y="2025682"/>
                  <a:pt x="0" y="1012793"/>
                  <a:pt x="0" y="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Just title">
  <p:cSld name="CUSTOM_18">
    <p:spTree>
      <p:nvGrpSpPr>
        <p:cNvPr id="1" name="Shape 211"/>
        <p:cNvGrpSpPr/>
        <p:nvPr/>
      </p:nvGrpSpPr>
      <p:grpSpPr>
        <a:xfrm>
          <a:off x="0" y="0"/>
          <a:ext cx="0" cy="0"/>
          <a:chOff x="0" y="0"/>
          <a:chExt cx="0" cy="0"/>
        </a:xfrm>
      </p:grpSpPr>
      <p:sp>
        <p:nvSpPr>
          <p:cNvPr id="212" name="Google Shape;212;p21"/>
          <p:cNvSpPr txBox="1">
            <a:spLocks noGrp="1"/>
          </p:cNvSpPr>
          <p:nvPr>
            <p:ph type="title"/>
          </p:nvPr>
        </p:nvSpPr>
        <p:spPr>
          <a:xfrm>
            <a:off x="415650" y="421105"/>
            <a:ext cx="11360700" cy="12306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5000"/>
              <a:buNone/>
              <a:defRPr sz="5000"/>
            </a:lvl1pPr>
            <a:lvl2pPr lvl="1" algn="ctr">
              <a:lnSpc>
                <a:spcPct val="100000"/>
              </a:lnSpc>
              <a:spcBef>
                <a:spcPts val="0"/>
              </a:spcBef>
              <a:spcAft>
                <a:spcPts val="0"/>
              </a:spcAft>
              <a:buSzPts val="7000"/>
              <a:buNone/>
              <a:defRPr sz="7000"/>
            </a:lvl2pPr>
            <a:lvl3pPr lvl="2" algn="ctr">
              <a:lnSpc>
                <a:spcPct val="100000"/>
              </a:lnSpc>
              <a:spcBef>
                <a:spcPts val="0"/>
              </a:spcBef>
              <a:spcAft>
                <a:spcPts val="0"/>
              </a:spcAft>
              <a:buSzPts val="7000"/>
              <a:buNone/>
              <a:defRPr sz="7000"/>
            </a:lvl3pPr>
            <a:lvl4pPr lvl="3" algn="ctr">
              <a:lnSpc>
                <a:spcPct val="100000"/>
              </a:lnSpc>
              <a:spcBef>
                <a:spcPts val="0"/>
              </a:spcBef>
              <a:spcAft>
                <a:spcPts val="0"/>
              </a:spcAft>
              <a:buSzPts val="7000"/>
              <a:buNone/>
              <a:defRPr sz="7000"/>
            </a:lvl4pPr>
            <a:lvl5pPr lvl="4" algn="ctr">
              <a:lnSpc>
                <a:spcPct val="100000"/>
              </a:lnSpc>
              <a:spcBef>
                <a:spcPts val="0"/>
              </a:spcBef>
              <a:spcAft>
                <a:spcPts val="0"/>
              </a:spcAft>
              <a:buSzPts val="7000"/>
              <a:buNone/>
              <a:defRPr sz="7000"/>
            </a:lvl5pPr>
            <a:lvl6pPr lvl="5" algn="ctr">
              <a:lnSpc>
                <a:spcPct val="100000"/>
              </a:lnSpc>
              <a:spcBef>
                <a:spcPts val="0"/>
              </a:spcBef>
              <a:spcAft>
                <a:spcPts val="0"/>
              </a:spcAft>
              <a:buSzPts val="7000"/>
              <a:buNone/>
              <a:defRPr sz="7000"/>
            </a:lvl6pPr>
            <a:lvl7pPr lvl="6" algn="ctr">
              <a:lnSpc>
                <a:spcPct val="100000"/>
              </a:lnSpc>
              <a:spcBef>
                <a:spcPts val="0"/>
              </a:spcBef>
              <a:spcAft>
                <a:spcPts val="0"/>
              </a:spcAft>
              <a:buSzPts val="7000"/>
              <a:buNone/>
              <a:defRPr sz="7000"/>
            </a:lvl7pPr>
            <a:lvl8pPr lvl="7" algn="ctr">
              <a:lnSpc>
                <a:spcPct val="100000"/>
              </a:lnSpc>
              <a:spcBef>
                <a:spcPts val="0"/>
              </a:spcBef>
              <a:spcAft>
                <a:spcPts val="0"/>
              </a:spcAft>
              <a:buSzPts val="7000"/>
              <a:buNone/>
              <a:defRPr sz="7000"/>
            </a:lvl8pPr>
            <a:lvl9pPr lvl="8" algn="ctr">
              <a:lnSpc>
                <a:spcPct val="100000"/>
              </a:lnSpc>
              <a:spcBef>
                <a:spcPts val="0"/>
              </a:spcBef>
              <a:spcAft>
                <a:spcPts val="0"/>
              </a:spcAft>
              <a:buSzPts val="7000"/>
              <a:buNone/>
              <a:defRPr sz="7000"/>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00 DO NOT REMOVE · SlidesMania">
  <p:cSld name="CUSTOM_20">
    <p:spTree>
      <p:nvGrpSpPr>
        <p:cNvPr id="1" name="Shape 213"/>
        <p:cNvGrpSpPr/>
        <p:nvPr/>
      </p:nvGrpSpPr>
      <p:grpSpPr>
        <a:xfrm>
          <a:off x="0" y="0"/>
          <a:ext cx="0" cy="0"/>
          <a:chOff x="0" y="0"/>
          <a:chExt cx="0" cy="0"/>
        </a:xfrm>
      </p:grpSpPr>
      <p:grpSp>
        <p:nvGrpSpPr>
          <p:cNvPr id="214" name="Google Shape;214;p22"/>
          <p:cNvGrpSpPr/>
          <p:nvPr/>
        </p:nvGrpSpPr>
        <p:grpSpPr>
          <a:xfrm>
            <a:off x="0" y="0"/>
            <a:ext cx="12192000" cy="6858000"/>
            <a:chOff x="0" y="0"/>
            <a:chExt cx="12192000" cy="6858000"/>
          </a:xfrm>
        </p:grpSpPr>
        <p:sp>
          <p:nvSpPr>
            <p:cNvPr id="215" name="Google Shape;215;p22"/>
            <p:cNvSpPr/>
            <p:nvPr/>
          </p:nvSpPr>
          <p:spPr>
            <a:xfrm>
              <a:off x="0" y="0"/>
              <a:ext cx="12192000" cy="68580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16" name="Google Shape;216;p22"/>
            <p:cNvSpPr txBox="1"/>
            <p:nvPr/>
          </p:nvSpPr>
          <p:spPr>
            <a:xfrm>
              <a:off x="463500" y="2858061"/>
              <a:ext cx="8956500" cy="2442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600"/>
                <a:buFont typeface="Arial" panose="020B0604020202020204"/>
                <a:buNone/>
              </a:pPr>
              <a:r>
                <a:rPr lang="en-GB" sz="3600" b="1" i="0" u="none" strike="noStrike" cap="none">
                  <a:solidFill>
                    <a:srgbClr val="3F3F3F"/>
                  </a:solidFill>
                  <a:latin typeface="Poppins" panose="00000500000000000000"/>
                  <a:ea typeface="Poppins" panose="00000500000000000000"/>
                  <a:cs typeface="Poppins" panose="00000500000000000000"/>
                  <a:sym typeface="Poppins" panose="00000500000000000000"/>
                </a:rPr>
                <a:t>Free </a:t>
              </a:r>
              <a:r>
                <a:rPr lang="en-GB" sz="3600" b="0" i="0" u="none" strike="noStrike" cap="none">
                  <a:solidFill>
                    <a:srgbClr val="3F3F3F"/>
                  </a:solidFill>
                  <a:latin typeface="Poppins" panose="00000500000000000000"/>
                  <a:ea typeface="Poppins" panose="00000500000000000000"/>
                  <a:cs typeface="Poppins" panose="00000500000000000000"/>
                  <a:sym typeface="Poppins" panose="00000500000000000000"/>
                </a:rPr>
                <a:t>themes and templates for </a:t>
              </a:r>
              <a:r>
                <a:rPr lang="en-GB" sz="3600" b="1" i="0" u="none" strike="noStrike" cap="none">
                  <a:solidFill>
                    <a:srgbClr val="3F3F3F"/>
                  </a:solidFill>
                  <a:latin typeface="Poppins" panose="00000500000000000000"/>
                  <a:ea typeface="Poppins" panose="00000500000000000000"/>
                  <a:cs typeface="Poppins" panose="00000500000000000000"/>
                  <a:sym typeface="Poppins" panose="00000500000000000000"/>
                </a:rPr>
                <a:t>Google Slides</a:t>
              </a:r>
              <a:r>
                <a:rPr lang="en-GB" sz="3600" b="0" i="0" u="none" strike="noStrike" cap="none">
                  <a:solidFill>
                    <a:srgbClr val="3F3F3F"/>
                  </a:solidFill>
                  <a:latin typeface="Poppins" panose="00000500000000000000"/>
                  <a:ea typeface="Poppins" panose="00000500000000000000"/>
                  <a:cs typeface="Poppins" panose="00000500000000000000"/>
                  <a:sym typeface="Poppins" panose="00000500000000000000"/>
                </a:rPr>
                <a:t> or </a:t>
              </a:r>
              <a:r>
                <a:rPr lang="en-GB" sz="3600" b="1" i="0" u="none" strike="noStrike" cap="none">
                  <a:solidFill>
                    <a:srgbClr val="3F3F3F"/>
                  </a:solidFill>
                  <a:latin typeface="Poppins" panose="00000500000000000000"/>
                  <a:ea typeface="Poppins" panose="00000500000000000000"/>
                  <a:cs typeface="Poppins" panose="00000500000000000000"/>
                  <a:sym typeface="Poppins" panose="00000500000000000000"/>
                </a:rPr>
                <a:t>PowerPoint</a:t>
              </a:r>
              <a:endParaRPr sz="3600" b="1" i="0" u="none" strike="noStrike" cap="none">
                <a:solidFill>
                  <a:srgbClr val="3F3F3F"/>
                </a:solidFill>
                <a:latin typeface="Poppins" panose="00000500000000000000"/>
                <a:ea typeface="Poppins" panose="00000500000000000000"/>
                <a:cs typeface="Poppins" panose="00000500000000000000"/>
                <a:sym typeface="Poppins" panose="00000500000000000000"/>
              </a:endParaRPr>
            </a:p>
            <a:p>
              <a:pPr marL="0" marR="0" lvl="0" indent="0" algn="l" rtl="0">
                <a:lnSpc>
                  <a:spcPct val="100000"/>
                </a:lnSpc>
                <a:spcBef>
                  <a:spcPts val="0"/>
                </a:spcBef>
                <a:spcAft>
                  <a:spcPts val="0"/>
                </a:spcAft>
                <a:buClr>
                  <a:srgbClr val="000000"/>
                </a:buClr>
                <a:buSzPts val="3600"/>
                <a:buFont typeface="Arial" panose="020B0604020202020204"/>
                <a:buNone/>
              </a:pPr>
              <a:endParaRPr sz="3600" b="1" i="0" u="none" strike="noStrike" cap="none">
                <a:solidFill>
                  <a:srgbClr val="3F3F3F"/>
                </a:solidFill>
                <a:latin typeface="Poppins" panose="00000500000000000000"/>
                <a:ea typeface="Poppins" panose="00000500000000000000"/>
                <a:cs typeface="Poppins" panose="00000500000000000000"/>
                <a:sym typeface="Poppins" panose="00000500000000000000"/>
              </a:endParaRPr>
            </a:p>
            <a:p>
              <a:pPr marL="0" marR="0" lvl="0" indent="0" algn="l" rtl="0">
                <a:lnSpc>
                  <a:spcPct val="100000"/>
                </a:lnSpc>
                <a:spcBef>
                  <a:spcPts val="0"/>
                </a:spcBef>
                <a:spcAft>
                  <a:spcPts val="0"/>
                </a:spcAft>
                <a:buClr>
                  <a:srgbClr val="000000"/>
                </a:buClr>
                <a:buSzPts val="3600"/>
                <a:buFont typeface="Arial" panose="020B0604020202020204"/>
                <a:buNone/>
              </a:pPr>
              <a:endParaRPr sz="3600" b="1" i="0" u="none" strike="noStrike" cap="none">
                <a:solidFill>
                  <a:srgbClr val="3F3F3F"/>
                </a:solidFill>
                <a:latin typeface="Poppins" panose="00000500000000000000"/>
                <a:ea typeface="Poppins" panose="00000500000000000000"/>
                <a:cs typeface="Poppins" panose="00000500000000000000"/>
                <a:sym typeface="Poppins" panose="00000500000000000000"/>
              </a:endParaRPr>
            </a:p>
            <a:p>
              <a:pPr marL="0" marR="0" lvl="0" indent="0" algn="l" rtl="0">
                <a:lnSpc>
                  <a:spcPct val="100000"/>
                </a:lnSpc>
                <a:spcBef>
                  <a:spcPts val="0"/>
                </a:spcBef>
                <a:spcAft>
                  <a:spcPts val="0"/>
                </a:spcAft>
                <a:buClr>
                  <a:srgbClr val="000000"/>
                </a:buClr>
                <a:buSzPts val="3000"/>
                <a:buFont typeface="Arial" panose="020B0604020202020204"/>
                <a:buNone/>
              </a:pPr>
              <a:r>
                <a:rPr lang="en-GB" sz="3000" b="1" i="0" u="none" strike="noStrike" cap="none">
                  <a:solidFill>
                    <a:srgbClr val="FFCB25"/>
                  </a:solidFill>
                  <a:latin typeface="Poppins" panose="00000500000000000000"/>
                  <a:ea typeface="Poppins" panose="00000500000000000000"/>
                  <a:cs typeface="Poppins" panose="00000500000000000000"/>
                  <a:sym typeface="Poppins" panose="00000500000000000000"/>
                </a:rPr>
                <a:t>NOT to be sold as is or modified!</a:t>
              </a:r>
              <a:endParaRPr sz="3000" b="1" i="0" u="none" strike="noStrike" cap="none">
                <a:solidFill>
                  <a:srgbClr val="FFCB25"/>
                </a:solidFill>
                <a:latin typeface="Poppins" panose="00000500000000000000"/>
                <a:ea typeface="Poppins" panose="00000500000000000000"/>
                <a:cs typeface="Poppins" panose="00000500000000000000"/>
                <a:sym typeface="Poppins" panose="00000500000000000000"/>
              </a:endParaRPr>
            </a:p>
            <a:p>
              <a:pPr marL="0" marR="0" lvl="0" indent="0" algn="l" rtl="0">
                <a:lnSpc>
                  <a:spcPct val="100000"/>
                </a:lnSpc>
                <a:spcBef>
                  <a:spcPts val="0"/>
                </a:spcBef>
                <a:spcAft>
                  <a:spcPts val="0"/>
                </a:spcAft>
                <a:buClr>
                  <a:srgbClr val="000000"/>
                </a:buClr>
                <a:buSzPts val="2700"/>
                <a:buFont typeface="Arial" panose="020B0604020202020204"/>
                <a:buNone/>
              </a:pPr>
              <a:r>
                <a:rPr lang="en-GB" sz="2700" b="0" i="0" u="none" strike="noStrike" cap="none">
                  <a:solidFill>
                    <a:srgbClr val="3F3F3F"/>
                  </a:solidFill>
                  <a:latin typeface="Poppins" panose="00000500000000000000"/>
                  <a:ea typeface="Poppins" panose="00000500000000000000"/>
                  <a:cs typeface="Poppins" panose="00000500000000000000"/>
                  <a:sym typeface="Poppins" panose="00000500000000000000"/>
                </a:rPr>
                <a:t>Read </a:t>
              </a:r>
              <a:r>
                <a:rPr lang="en-GB" sz="2700" b="0" i="0" u="sng" strike="noStrike" cap="none">
                  <a:solidFill>
                    <a:schemeClr val="hlink"/>
                  </a:solidFill>
                  <a:latin typeface="Poppins" panose="00000500000000000000"/>
                  <a:ea typeface="Poppins" panose="00000500000000000000"/>
                  <a:cs typeface="Poppins" panose="00000500000000000000"/>
                  <a:sym typeface="Poppins" panose="00000500000000000000"/>
                  <a:hlinkClick r:id="rId2"/>
                </a:rPr>
                <a:t>FAQ</a:t>
              </a:r>
              <a:r>
                <a:rPr lang="en-GB" sz="4400" b="1" i="0" u="none" strike="noStrike" cap="none">
                  <a:solidFill>
                    <a:srgbClr val="FFCB25"/>
                  </a:solidFill>
                  <a:latin typeface="Poppins" panose="00000500000000000000"/>
                  <a:ea typeface="Poppins" panose="00000500000000000000"/>
                  <a:cs typeface="Poppins" panose="00000500000000000000"/>
                  <a:sym typeface="Poppins" panose="00000500000000000000"/>
                </a:rPr>
                <a:t> </a:t>
              </a:r>
              <a:r>
                <a:rPr lang="en-GB" sz="2700" b="0" i="0" u="none" strike="noStrike" cap="none">
                  <a:solidFill>
                    <a:srgbClr val="3F3F3F"/>
                  </a:solidFill>
                  <a:latin typeface="Poppins" panose="00000500000000000000"/>
                  <a:ea typeface="Poppins" panose="00000500000000000000"/>
                  <a:cs typeface="Poppins" panose="00000500000000000000"/>
                  <a:sym typeface="Poppins" panose="00000500000000000000"/>
                </a:rPr>
                <a:t>on slidesmania.com</a:t>
              </a:r>
              <a:endParaRPr sz="2700" b="0" i="0" u="none" strike="noStrike" cap="none">
                <a:solidFill>
                  <a:srgbClr val="3F3F3F"/>
                </a:solidFill>
                <a:latin typeface="Poppins" panose="00000500000000000000"/>
                <a:ea typeface="Poppins" panose="00000500000000000000"/>
                <a:cs typeface="Poppins" panose="00000500000000000000"/>
                <a:sym typeface="Poppins" panose="00000500000000000000"/>
              </a:endParaRPr>
            </a:p>
            <a:p>
              <a:pPr marL="0" marR="0" lvl="0" indent="0" algn="l" rtl="0">
                <a:lnSpc>
                  <a:spcPct val="100000"/>
                </a:lnSpc>
                <a:spcBef>
                  <a:spcPts val="0"/>
                </a:spcBef>
                <a:spcAft>
                  <a:spcPts val="0"/>
                </a:spcAft>
                <a:buClr>
                  <a:srgbClr val="000000"/>
                </a:buClr>
                <a:buSzPts val="2000"/>
                <a:buFont typeface="Arial" panose="020B0604020202020204"/>
                <a:buNone/>
              </a:pPr>
              <a:r>
                <a:rPr lang="en-GB" sz="2000" b="0" i="0" u="none" strike="noStrike" cap="none">
                  <a:solidFill>
                    <a:srgbClr val="3F3F3F"/>
                  </a:solidFill>
                  <a:latin typeface="Poppins" panose="00000500000000000000"/>
                  <a:ea typeface="Poppins" panose="00000500000000000000"/>
                  <a:cs typeface="Poppins" panose="00000500000000000000"/>
                  <a:sym typeface="Poppins" panose="00000500000000000000"/>
                </a:rPr>
                <a:t>Do not remove the slidesmania.com text on the sides.</a:t>
              </a:r>
              <a:endParaRPr sz="2000" b="0" i="0" u="none" strike="noStrike" cap="none">
                <a:solidFill>
                  <a:srgbClr val="3F3F3F"/>
                </a:solidFill>
                <a:latin typeface="Poppins" panose="00000500000000000000"/>
                <a:ea typeface="Poppins" panose="00000500000000000000"/>
                <a:cs typeface="Poppins" panose="00000500000000000000"/>
                <a:sym typeface="Poppins" panose="00000500000000000000"/>
              </a:endParaRPr>
            </a:p>
          </p:txBody>
        </p:sp>
        <p:cxnSp>
          <p:nvCxnSpPr>
            <p:cNvPr id="217" name="Google Shape;217;p22"/>
            <p:cNvCxnSpPr/>
            <p:nvPr/>
          </p:nvCxnSpPr>
          <p:spPr>
            <a:xfrm>
              <a:off x="10423367" y="5688858"/>
              <a:ext cx="1495200" cy="12900"/>
            </a:xfrm>
            <a:prstGeom prst="straightConnector1">
              <a:avLst/>
            </a:prstGeom>
            <a:noFill/>
            <a:ln w="38100" cap="flat" cmpd="sng">
              <a:solidFill>
                <a:srgbClr val="FFCB25"/>
              </a:solidFill>
              <a:prstDash val="solid"/>
              <a:round/>
              <a:headEnd type="none" w="sm" len="sm"/>
              <a:tailEnd type="none" w="sm" len="sm"/>
            </a:ln>
          </p:spPr>
        </p:cxnSp>
        <p:pic>
          <p:nvPicPr>
            <p:cNvPr id="218" name="Google Shape;218;p22">
              <a:hlinkClick r:id="rId3"/>
            </p:cNvPr>
            <p:cNvPicPr preferRelativeResize="0"/>
            <p:nvPr/>
          </p:nvPicPr>
          <p:blipFill rotWithShape="1">
            <a:blip r:embed="rId4"/>
            <a:srcRect/>
            <a:stretch>
              <a:fillRect/>
            </a:stretch>
          </p:blipFill>
          <p:spPr>
            <a:xfrm>
              <a:off x="8982558" y="5912306"/>
              <a:ext cx="713232" cy="637863"/>
            </a:xfrm>
            <a:prstGeom prst="rect">
              <a:avLst/>
            </a:prstGeom>
            <a:noFill/>
            <a:ln>
              <a:noFill/>
            </a:ln>
          </p:spPr>
        </p:pic>
        <p:pic>
          <p:nvPicPr>
            <p:cNvPr id="219" name="Google Shape;219;p22">
              <a:hlinkClick r:id="rId5"/>
            </p:cNvPr>
            <p:cNvPicPr preferRelativeResize="0"/>
            <p:nvPr/>
          </p:nvPicPr>
          <p:blipFill rotWithShape="1">
            <a:blip r:embed="rId6"/>
            <a:srcRect/>
            <a:stretch>
              <a:fillRect/>
            </a:stretch>
          </p:blipFill>
          <p:spPr>
            <a:xfrm>
              <a:off x="9764428" y="5916798"/>
              <a:ext cx="708660" cy="628879"/>
            </a:xfrm>
            <a:prstGeom prst="rect">
              <a:avLst/>
            </a:prstGeom>
            <a:noFill/>
            <a:ln>
              <a:noFill/>
            </a:ln>
          </p:spPr>
        </p:pic>
        <p:pic>
          <p:nvPicPr>
            <p:cNvPr id="220" name="Google Shape;220;p22">
              <a:hlinkClick r:id="rId7"/>
            </p:cNvPr>
            <p:cNvPicPr preferRelativeResize="0"/>
            <p:nvPr/>
          </p:nvPicPr>
          <p:blipFill rotWithShape="1">
            <a:blip r:embed="rId8"/>
            <a:srcRect/>
            <a:stretch>
              <a:fillRect/>
            </a:stretch>
          </p:blipFill>
          <p:spPr>
            <a:xfrm>
              <a:off x="10541715" y="5905569"/>
              <a:ext cx="612648" cy="624387"/>
            </a:xfrm>
            <a:prstGeom prst="rect">
              <a:avLst/>
            </a:prstGeom>
            <a:noFill/>
            <a:ln>
              <a:noFill/>
            </a:ln>
          </p:spPr>
        </p:pic>
        <p:pic>
          <p:nvPicPr>
            <p:cNvPr id="221" name="Google Shape;221;p22">
              <a:hlinkClick r:id="rId9"/>
            </p:cNvPr>
            <p:cNvPicPr preferRelativeResize="0"/>
            <p:nvPr/>
          </p:nvPicPr>
          <p:blipFill rotWithShape="1">
            <a:blip r:embed="rId10"/>
            <a:srcRect/>
            <a:stretch>
              <a:fillRect/>
            </a:stretch>
          </p:blipFill>
          <p:spPr>
            <a:xfrm>
              <a:off x="11219049" y="5916799"/>
              <a:ext cx="699516" cy="601927"/>
            </a:xfrm>
            <a:prstGeom prst="rect">
              <a:avLst/>
            </a:prstGeom>
            <a:noFill/>
            <a:ln>
              <a:noFill/>
            </a:ln>
          </p:spPr>
        </p:pic>
        <p:sp>
          <p:nvSpPr>
            <p:cNvPr id="222" name="Google Shape;222;p22"/>
            <p:cNvSpPr txBox="1"/>
            <p:nvPr/>
          </p:nvSpPr>
          <p:spPr>
            <a:xfrm>
              <a:off x="7072500" y="4813375"/>
              <a:ext cx="4915500" cy="10011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2400"/>
                <a:buFont typeface="Arial" panose="020B0604020202020204"/>
                <a:buNone/>
              </a:pPr>
              <a:r>
                <a:rPr lang="en-GB" sz="2400" b="1" i="0" u="none" strike="noStrike" cap="none">
                  <a:solidFill>
                    <a:srgbClr val="252525"/>
                  </a:solidFill>
                  <a:latin typeface="Homemade Apple" panose="02000000000000000000"/>
                  <a:ea typeface="Homemade Apple" panose="02000000000000000000"/>
                  <a:cs typeface="Homemade Apple" panose="02000000000000000000"/>
                  <a:sym typeface="Homemade Apple" panose="02000000000000000000"/>
                </a:rPr>
                <a:t>Sharing is caring!</a:t>
              </a:r>
              <a:endParaRPr sz="2400" b="1" i="0" u="none" strike="noStrike" cap="none">
                <a:solidFill>
                  <a:srgbClr val="252525"/>
                </a:solidFill>
                <a:latin typeface="Homemade Apple" panose="02000000000000000000"/>
                <a:ea typeface="Homemade Apple" panose="02000000000000000000"/>
                <a:cs typeface="Homemade Apple" panose="02000000000000000000"/>
                <a:sym typeface="Homemade Apple" panose="02000000000000000000"/>
              </a:endParaRPr>
            </a:p>
          </p:txBody>
        </p:sp>
      </p:grpSp>
      <p:pic>
        <p:nvPicPr>
          <p:cNvPr id="223" name="Google Shape;223;p22"/>
          <p:cNvPicPr preferRelativeResize="0"/>
          <p:nvPr/>
        </p:nvPicPr>
        <p:blipFill rotWithShape="1">
          <a:blip r:embed="rId11"/>
          <a:srcRect t="16256" b="20905"/>
          <a:stretch>
            <a:fillRect/>
          </a:stretch>
        </p:blipFill>
        <p:spPr>
          <a:xfrm>
            <a:off x="125075" y="493725"/>
            <a:ext cx="8239800" cy="2071125"/>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endParaRPr lang="en-US" altLang="en-US"/>
          </a:p>
        </p:txBody>
      </p:sp>
      <p:sp>
        <p:nvSpPr>
          <p:cNvPr id="3" name="Нижний колонтитул 4"/>
          <p:cNvSpPr>
            <a:spLocks noGrp="1"/>
          </p:cNvSpPr>
          <p:nvPr>
            <p:ph type="ftr" sz="quarter" idx="11"/>
          </p:nvPr>
        </p:nvSpPr>
        <p:spPr/>
        <p:txBody>
          <a:bodyPr/>
          <a:lstStyle>
            <a:lvl1pPr>
              <a:defRPr/>
            </a:lvl1pPr>
          </a:lstStyle>
          <a:p>
            <a:pPr>
              <a:defRPr/>
            </a:pPr>
            <a:endParaRPr lang="en-US" altLang="en-US"/>
          </a:p>
        </p:txBody>
      </p:sp>
      <p:sp>
        <p:nvSpPr>
          <p:cNvPr id="4" name="Номер слайда 5"/>
          <p:cNvSpPr>
            <a:spLocks noGrp="1"/>
          </p:cNvSpPr>
          <p:nvPr>
            <p:ph type="sldNum" sz="quarter" idx="12"/>
          </p:nvPr>
        </p:nvSpPr>
        <p:spPr/>
        <p:txBody>
          <a:bodyPr/>
          <a:lstStyle>
            <a:lvl1pPr>
              <a:defRPr/>
            </a:lvl1pPr>
          </a:lstStyle>
          <a:p>
            <a:pPr>
              <a:defRPr/>
            </a:pPr>
            <a:fld id="{A5922187-314B-4803-BA58-D3B7310B83D9}" type="slidenum">
              <a:rPr lang="en-US" altLang="en-US"/>
              <a:pPr>
                <a:defRPr/>
              </a:pPr>
              <a:t>‹#›</a:t>
            </a:fld>
            <a:endParaRPr lang="en-US" altLang="en-US"/>
          </a:p>
        </p:txBody>
      </p:sp>
    </p:spTree>
    <p:extLst>
      <p:ext uri="{BB962C8B-B14F-4D97-AF65-F5344CB8AC3E}">
        <p14:creationId xmlns:p14="http://schemas.microsoft.com/office/powerpoint/2010/main" val="13311025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endParaRPr lang="en-US" altLang="en-US"/>
          </a:p>
        </p:txBody>
      </p:sp>
      <p:sp>
        <p:nvSpPr>
          <p:cNvPr id="5" name="Нижний колонтитул 4"/>
          <p:cNvSpPr>
            <a:spLocks noGrp="1"/>
          </p:cNvSpPr>
          <p:nvPr>
            <p:ph type="ftr" sz="quarter" idx="11"/>
          </p:nvPr>
        </p:nvSpPr>
        <p:spPr/>
        <p:txBody>
          <a:bodyPr/>
          <a:lstStyle>
            <a:lvl1pPr>
              <a:defRPr/>
            </a:lvl1pPr>
          </a:lstStyle>
          <a:p>
            <a:pPr>
              <a:defRPr/>
            </a:pPr>
            <a:endParaRPr lang="en-US" altLang="en-US"/>
          </a:p>
        </p:txBody>
      </p:sp>
      <p:sp>
        <p:nvSpPr>
          <p:cNvPr id="6" name="Номер слайда 5"/>
          <p:cNvSpPr>
            <a:spLocks noGrp="1"/>
          </p:cNvSpPr>
          <p:nvPr>
            <p:ph type="sldNum" sz="quarter" idx="12"/>
          </p:nvPr>
        </p:nvSpPr>
        <p:spPr/>
        <p:txBody>
          <a:bodyPr/>
          <a:lstStyle>
            <a:lvl1pPr>
              <a:defRPr/>
            </a:lvl1pPr>
          </a:lstStyle>
          <a:p>
            <a:pPr>
              <a:defRPr/>
            </a:pPr>
            <a:fld id="{04634D84-6E6A-431D-8ACC-0AA076168E00}" type="slidenum">
              <a:rPr lang="en-US" altLang="en-US"/>
              <a:pPr>
                <a:defRPr/>
              </a:pPr>
              <a:t>‹#›</a:t>
            </a:fld>
            <a:endParaRPr lang="en-US" altLang="en-US"/>
          </a:p>
        </p:txBody>
      </p:sp>
    </p:spTree>
    <p:extLst>
      <p:ext uri="{BB962C8B-B14F-4D97-AF65-F5344CB8AC3E}">
        <p14:creationId xmlns:p14="http://schemas.microsoft.com/office/powerpoint/2010/main" val="5582903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3"/>
          <p:cNvSpPr>
            <a:spLocks noGrp="1"/>
          </p:cNvSpPr>
          <p:nvPr>
            <p:ph type="dt" sz="half" idx="10"/>
          </p:nvPr>
        </p:nvSpPr>
        <p:spPr/>
        <p:txBody>
          <a:bodyPr/>
          <a:lstStyle>
            <a:lvl1pPr>
              <a:defRPr/>
            </a:lvl1pPr>
          </a:lstStyle>
          <a:p>
            <a:pPr>
              <a:defRPr/>
            </a:pPr>
            <a:endParaRPr lang="en-US" altLang="en-US"/>
          </a:p>
        </p:txBody>
      </p:sp>
      <p:sp>
        <p:nvSpPr>
          <p:cNvPr id="4" name="Нижний колонтитул 4"/>
          <p:cNvSpPr>
            <a:spLocks noGrp="1"/>
          </p:cNvSpPr>
          <p:nvPr>
            <p:ph type="ftr" sz="quarter" idx="11"/>
          </p:nvPr>
        </p:nvSpPr>
        <p:spPr/>
        <p:txBody>
          <a:bodyPr/>
          <a:lstStyle>
            <a:lvl1pPr>
              <a:defRPr/>
            </a:lvl1pPr>
          </a:lstStyle>
          <a:p>
            <a:pPr>
              <a:defRPr/>
            </a:pPr>
            <a:endParaRPr lang="en-US" altLang="en-US"/>
          </a:p>
        </p:txBody>
      </p:sp>
      <p:sp>
        <p:nvSpPr>
          <p:cNvPr id="5" name="Номер слайда 5"/>
          <p:cNvSpPr>
            <a:spLocks noGrp="1"/>
          </p:cNvSpPr>
          <p:nvPr>
            <p:ph type="sldNum" sz="quarter" idx="12"/>
          </p:nvPr>
        </p:nvSpPr>
        <p:spPr/>
        <p:txBody>
          <a:bodyPr/>
          <a:lstStyle>
            <a:lvl1pPr>
              <a:defRPr/>
            </a:lvl1pPr>
          </a:lstStyle>
          <a:p>
            <a:pPr>
              <a:defRPr/>
            </a:pPr>
            <a:fld id="{82A81E71-A341-4C33-A271-638D4CCF5D1E}" type="slidenum">
              <a:rPr lang="en-US" altLang="en-US"/>
              <a:pPr>
                <a:defRPr/>
              </a:pPr>
              <a:t>‹#›</a:t>
            </a:fld>
            <a:endParaRPr lang="en-US" altLang="en-US"/>
          </a:p>
        </p:txBody>
      </p:sp>
    </p:spTree>
    <p:extLst>
      <p:ext uri="{BB962C8B-B14F-4D97-AF65-F5344CB8AC3E}">
        <p14:creationId xmlns:p14="http://schemas.microsoft.com/office/powerpoint/2010/main" val="36788816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003 Talking Points">
  <p:cSld name="CUSTOM_2">
    <p:spTree>
      <p:nvGrpSpPr>
        <p:cNvPr id="1" name="Shape 93"/>
        <p:cNvGrpSpPr/>
        <p:nvPr/>
      </p:nvGrpSpPr>
      <p:grpSpPr>
        <a:xfrm>
          <a:off x="0" y="0"/>
          <a:ext cx="0" cy="0"/>
          <a:chOff x="0" y="0"/>
          <a:chExt cx="0" cy="0"/>
        </a:xfrm>
      </p:grpSpPr>
      <p:sp>
        <p:nvSpPr>
          <p:cNvPr id="94" name="Google Shape;94;p4"/>
          <p:cNvSpPr txBox="1">
            <a:spLocks noGrp="1"/>
          </p:cNvSpPr>
          <p:nvPr>
            <p:ph type="title"/>
          </p:nvPr>
        </p:nvSpPr>
        <p:spPr>
          <a:xfrm>
            <a:off x="720400" y="669575"/>
            <a:ext cx="11055900" cy="763500"/>
          </a:xfrm>
          <a:prstGeom prst="rect">
            <a:avLst/>
          </a:prstGeom>
          <a:noFill/>
          <a:ln>
            <a:noFill/>
          </a:ln>
        </p:spPr>
        <p:txBody>
          <a:bodyPr spcFirstLastPara="1" wrap="square" lIns="121900" tIns="121900" rIns="121900" bIns="121900" anchor="t" anchorCtr="0">
            <a:noAutofit/>
          </a:bodyPr>
          <a:lstStyle>
            <a:lvl1pPr marR="0" lvl="0" algn="ctr">
              <a:lnSpc>
                <a:spcPct val="100000"/>
              </a:lnSpc>
              <a:spcBef>
                <a:spcPts val="0"/>
              </a:spcBef>
              <a:spcAft>
                <a:spcPts val="0"/>
              </a:spcAft>
              <a:buClr>
                <a:schemeClr val="dk1"/>
              </a:buClr>
              <a:buSzPts val="4000"/>
              <a:buFont typeface="Aldrich"/>
              <a:buNone/>
              <a:defRPr/>
            </a:lvl1pPr>
            <a:lvl2pPr lvl="1" algn="ctr">
              <a:lnSpc>
                <a:spcPct val="100000"/>
              </a:lnSpc>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2pPr>
            <a:lvl3pPr lvl="2" algn="ctr">
              <a:lnSpc>
                <a:spcPct val="100000"/>
              </a:lnSpc>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3pPr>
            <a:lvl4pPr lvl="3" algn="ctr">
              <a:lnSpc>
                <a:spcPct val="100000"/>
              </a:lnSpc>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4pPr>
            <a:lvl5pPr lvl="4" algn="ctr">
              <a:lnSpc>
                <a:spcPct val="100000"/>
              </a:lnSpc>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5pPr>
            <a:lvl6pPr lvl="5" algn="ctr">
              <a:lnSpc>
                <a:spcPct val="100000"/>
              </a:lnSpc>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6pPr>
            <a:lvl7pPr lvl="6" algn="ctr">
              <a:lnSpc>
                <a:spcPct val="100000"/>
              </a:lnSpc>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7pPr>
            <a:lvl8pPr lvl="7" algn="ctr">
              <a:lnSpc>
                <a:spcPct val="100000"/>
              </a:lnSpc>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8pPr>
            <a:lvl9pPr lvl="8" algn="ctr">
              <a:lnSpc>
                <a:spcPct val="100000"/>
              </a:lnSpc>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9pPr>
          </a:lstStyle>
          <a:p>
            <a:endParaRPr/>
          </a:p>
        </p:txBody>
      </p:sp>
      <p:sp>
        <p:nvSpPr>
          <p:cNvPr id="95" name="Google Shape;95;p4"/>
          <p:cNvSpPr txBox="1">
            <a:spLocks noGrp="1"/>
          </p:cNvSpPr>
          <p:nvPr>
            <p:ph type="body" idx="1"/>
          </p:nvPr>
        </p:nvSpPr>
        <p:spPr>
          <a:xfrm>
            <a:off x="2469738" y="2815270"/>
            <a:ext cx="3294600" cy="1322700"/>
          </a:xfrm>
          <a:prstGeom prst="rect">
            <a:avLst/>
          </a:prstGeom>
          <a:noFill/>
          <a:ln>
            <a:noFill/>
          </a:ln>
        </p:spPr>
        <p:txBody>
          <a:bodyPr spcFirstLastPara="1" wrap="square" lIns="121900" tIns="121900" rIns="121900" bIns="121900" anchor="t" anchorCtr="0">
            <a:noAutofit/>
          </a:bodyPr>
          <a:lstStyle>
            <a:lvl1pPr marL="457200" lvl="0" indent="-349250" algn="l">
              <a:lnSpc>
                <a:spcPct val="115000"/>
              </a:lnSpc>
              <a:spcBef>
                <a:spcPts val="0"/>
              </a:spcBef>
              <a:spcAft>
                <a:spcPts val="0"/>
              </a:spcAft>
              <a:buSzPts val="19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96" name="Google Shape;96;p4"/>
          <p:cNvSpPr txBox="1">
            <a:spLocks noGrp="1"/>
          </p:cNvSpPr>
          <p:nvPr>
            <p:ph type="body" idx="2"/>
          </p:nvPr>
        </p:nvSpPr>
        <p:spPr>
          <a:xfrm>
            <a:off x="6427663" y="2815270"/>
            <a:ext cx="3294600" cy="1322700"/>
          </a:xfrm>
          <a:prstGeom prst="rect">
            <a:avLst/>
          </a:prstGeom>
          <a:noFill/>
          <a:ln>
            <a:noFill/>
          </a:ln>
        </p:spPr>
        <p:txBody>
          <a:bodyPr spcFirstLastPara="1" wrap="square" lIns="121900" tIns="121900" rIns="121900" bIns="121900" anchor="t" anchorCtr="0">
            <a:noAutofit/>
          </a:bodyPr>
          <a:lstStyle>
            <a:lvl1pPr marL="457200" lvl="0" indent="-349250" algn="l">
              <a:lnSpc>
                <a:spcPct val="115000"/>
              </a:lnSpc>
              <a:spcBef>
                <a:spcPts val="0"/>
              </a:spcBef>
              <a:spcAft>
                <a:spcPts val="0"/>
              </a:spcAft>
              <a:buSzPts val="19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97" name="Google Shape;97;p4"/>
          <p:cNvSpPr txBox="1">
            <a:spLocks noGrp="1"/>
          </p:cNvSpPr>
          <p:nvPr>
            <p:ph type="body" idx="3"/>
          </p:nvPr>
        </p:nvSpPr>
        <p:spPr>
          <a:xfrm>
            <a:off x="2469738" y="4856329"/>
            <a:ext cx="3294600" cy="1322700"/>
          </a:xfrm>
          <a:prstGeom prst="rect">
            <a:avLst/>
          </a:prstGeom>
          <a:noFill/>
          <a:ln>
            <a:noFill/>
          </a:ln>
        </p:spPr>
        <p:txBody>
          <a:bodyPr spcFirstLastPara="1" wrap="square" lIns="121900" tIns="121900" rIns="121900" bIns="121900" anchor="t" anchorCtr="0">
            <a:noAutofit/>
          </a:bodyPr>
          <a:lstStyle>
            <a:lvl1pPr marL="457200" lvl="0" indent="-349250" algn="l">
              <a:lnSpc>
                <a:spcPct val="115000"/>
              </a:lnSpc>
              <a:spcBef>
                <a:spcPts val="0"/>
              </a:spcBef>
              <a:spcAft>
                <a:spcPts val="0"/>
              </a:spcAft>
              <a:buSzPts val="19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98" name="Google Shape;98;p4"/>
          <p:cNvSpPr txBox="1">
            <a:spLocks noGrp="1"/>
          </p:cNvSpPr>
          <p:nvPr>
            <p:ph type="body" idx="4"/>
          </p:nvPr>
        </p:nvSpPr>
        <p:spPr>
          <a:xfrm>
            <a:off x="6427663" y="4856329"/>
            <a:ext cx="3294600" cy="1322700"/>
          </a:xfrm>
          <a:prstGeom prst="rect">
            <a:avLst/>
          </a:prstGeom>
          <a:noFill/>
          <a:ln>
            <a:noFill/>
          </a:ln>
        </p:spPr>
        <p:txBody>
          <a:bodyPr spcFirstLastPara="1" wrap="square" lIns="121900" tIns="121900" rIns="121900" bIns="121900" anchor="t" anchorCtr="0">
            <a:noAutofit/>
          </a:bodyPr>
          <a:lstStyle>
            <a:lvl1pPr marL="457200" lvl="0" indent="-349250" algn="l">
              <a:lnSpc>
                <a:spcPct val="115000"/>
              </a:lnSpc>
              <a:spcBef>
                <a:spcPts val="0"/>
              </a:spcBef>
              <a:spcAft>
                <a:spcPts val="0"/>
              </a:spcAft>
              <a:buSzPts val="19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99" name="Google Shape;99;p4"/>
          <p:cNvSpPr txBox="1">
            <a:spLocks noGrp="1"/>
          </p:cNvSpPr>
          <p:nvPr>
            <p:ph type="title" idx="5"/>
          </p:nvPr>
        </p:nvSpPr>
        <p:spPr>
          <a:xfrm>
            <a:off x="2469738" y="2119500"/>
            <a:ext cx="3294600" cy="695700"/>
          </a:xfrm>
          <a:prstGeom prst="rect">
            <a:avLst/>
          </a:prstGeom>
          <a:noFill/>
          <a:ln>
            <a:noFill/>
          </a:ln>
        </p:spPr>
        <p:txBody>
          <a:bodyPr spcFirstLastPara="1" wrap="square" lIns="121900" tIns="121900" rIns="121900" bIns="121900" anchor="t" anchorCtr="0">
            <a:noAutofit/>
          </a:bodyPr>
          <a:lstStyle>
            <a:lvl1pPr marR="0" lvl="0" algn="ctr">
              <a:lnSpc>
                <a:spcPct val="100000"/>
              </a:lnSpc>
              <a:spcBef>
                <a:spcPts val="0"/>
              </a:spcBef>
              <a:spcAft>
                <a:spcPts val="0"/>
              </a:spcAft>
              <a:buClr>
                <a:schemeClr val="dk1"/>
              </a:buClr>
              <a:buSzPts val="3500"/>
              <a:buFont typeface="Aldrich"/>
              <a:buNone/>
              <a:defRPr sz="3500"/>
            </a:lvl1pPr>
            <a:lvl2pPr lvl="1" algn="ctr">
              <a:lnSpc>
                <a:spcPct val="100000"/>
              </a:lnSpc>
              <a:spcBef>
                <a:spcPts val="0"/>
              </a:spcBef>
              <a:spcAft>
                <a:spcPts val="0"/>
              </a:spcAft>
              <a:buClr>
                <a:schemeClr val="dk1"/>
              </a:buClr>
              <a:buSzPts val="3500"/>
              <a:buFont typeface="Abril Fatface" panose="02000503000000020003"/>
              <a:buNone/>
              <a:defRPr sz="3500">
                <a:solidFill>
                  <a:schemeClr val="dk1"/>
                </a:solidFill>
                <a:latin typeface="Abril Fatface" panose="02000503000000020003"/>
                <a:ea typeface="Abril Fatface" panose="02000503000000020003"/>
                <a:cs typeface="Abril Fatface" panose="02000503000000020003"/>
                <a:sym typeface="Abril Fatface" panose="02000503000000020003"/>
              </a:defRPr>
            </a:lvl2pPr>
            <a:lvl3pPr lvl="2" algn="ctr">
              <a:lnSpc>
                <a:spcPct val="100000"/>
              </a:lnSpc>
              <a:spcBef>
                <a:spcPts val="0"/>
              </a:spcBef>
              <a:spcAft>
                <a:spcPts val="0"/>
              </a:spcAft>
              <a:buClr>
                <a:schemeClr val="dk1"/>
              </a:buClr>
              <a:buSzPts val="3500"/>
              <a:buFont typeface="Abril Fatface" panose="02000503000000020003"/>
              <a:buNone/>
              <a:defRPr sz="3500">
                <a:solidFill>
                  <a:schemeClr val="dk1"/>
                </a:solidFill>
                <a:latin typeface="Abril Fatface" panose="02000503000000020003"/>
                <a:ea typeface="Abril Fatface" panose="02000503000000020003"/>
                <a:cs typeface="Abril Fatface" panose="02000503000000020003"/>
                <a:sym typeface="Abril Fatface" panose="02000503000000020003"/>
              </a:defRPr>
            </a:lvl3pPr>
            <a:lvl4pPr lvl="3" algn="ctr">
              <a:lnSpc>
                <a:spcPct val="100000"/>
              </a:lnSpc>
              <a:spcBef>
                <a:spcPts val="0"/>
              </a:spcBef>
              <a:spcAft>
                <a:spcPts val="0"/>
              </a:spcAft>
              <a:buClr>
                <a:schemeClr val="dk1"/>
              </a:buClr>
              <a:buSzPts val="3500"/>
              <a:buFont typeface="Abril Fatface" panose="02000503000000020003"/>
              <a:buNone/>
              <a:defRPr sz="3500">
                <a:solidFill>
                  <a:schemeClr val="dk1"/>
                </a:solidFill>
                <a:latin typeface="Abril Fatface" panose="02000503000000020003"/>
                <a:ea typeface="Abril Fatface" panose="02000503000000020003"/>
                <a:cs typeface="Abril Fatface" panose="02000503000000020003"/>
                <a:sym typeface="Abril Fatface" panose="02000503000000020003"/>
              </a:defRPr>
            </a:lvl4pPr>
            <a:lvl5pPr lvl="4" algn="ctr">
              <a:lnSpc>
                <a:spcPct val="100000"/>
              </a:lnSpc>
              <a:spcBef>
                <a:spcPts val="0"/>
              </a:spcBef>
              <a:spcAft>
                <a:spcPts val="0"/>
              </a:spcAft>
              <a:buClr>
                <a:schemeClr val="dk1"/>
              </a:buClr>
              <a:buSzPts val="3500"/>
              <a:buFont typeface="Abril Fatface" panose="02000503000000020003"/>
              <a:buNone/>
              <a:defRPr sz="3500">
                <a:solidFill>
                  <a:schemeClr val="dk1"/>
                </a:solidFill>
                <a:latin typeface="Abril Fatface" panose="02000503000000020003"/>
                <a:ea typeface="Abril Fatface" panose="02000503000000020003"/>
                <a:cs typeface="Abril Fatface" panose="02000503000000020003"/>
                <a:sym typeface="Abril Fatface" panose="02000503000000020003"/>
              </a:defRPr>
            </a:lvl5pPr>
            <a:lvl6pPr lvl="5" algn="ctr">
              <a:lnSpc>
                <a:spcPct val="100000"/>
              </a:lnSpc>
              <a:spcBef>
                <a:spcPts val="0"/>
              </a:spcBef>
              <a:spcAft>
                <a:spcPts val="0"/>
              </a:spcAft>
              <a:buClr>
                <a:schemeClr val="dk1"/>
              </a:buClr>
              <a:buSzPts val="3500"/>
              <a:buFont typeface="Abril Fatface" panose="02000503000000020003"/>
              <a:buNone/>
              <a:defRPr sz="3500">
                <a:solidFill>
                  <a:schemeClr val="dk1"/>
                </a:solidFill>
                <a:latin typeface="Abril Fatface" panose="02000503000000020003"/>
                <a:ea typeface="Abril Fatface" panose="02000503000000020003"/>
                <a:cs typeface="Abril Fatface" panose="02000503000000020003"/>
                <a:sym typeface="Abril Fatface" panose="02000503000000020003"/>
              </a:defRPr>
            </a:lvl6pPr>
            <a:lvl7pPr lvl="6" algn="ctr">
              <a:lnSpc>
                <a:spcPct val="100000"/>
              </a:lnSpc>
              <a:spcBef>
                <a:spcPts val="0"/>
              </a:spcBef>
              <a:spcAft>
                <a:spcPts val="0"/>
              </a:spcAft>
              <a:buClr>
                <a:schemeClr val="dk1"/>
              </a:buClr>
              <a:buSzPts val="3500"/>
              <a:buFont typeface="Abril Fatface" panose="02000503000000020003"/>
              <a:buNone/>
              <a:defRPr sz="3500">
                <a:solidFill>
                  <a:schemeClr val="dk1"/>
                </a:solidFill>
                <a:latin typeface="Abril Fatface" panose="02000503000000020003"/>
                <a:ea typeface="Abril Fatface" panose="02000503000000020003"/>
                <a:cs typeface="Abril Fatface" panose="02000503000000020003"/>
                <a:sym typeface="Abril Fatface" panose="02000503000000020003"/>
              </a:defRPr>
            </a:lvl7pPr>
            <a:lvl8pPr lvl="7" algn="ctr">
              <a:lnSpc>
                <a:spcPct val="100000"/>
              </a:lnSpc>
              <a:spcBef>
                <a:spcPts val="0"/>
              </a:spcBef>
              <a:spcAft>
                <a:spcPts val="0"/>
              </a:spcAft>
              <a:buClr>
                <a:schemeClr val="dk1"/>
              </a:buClr>
              <a:buSzPts val="3500"/>
              <a:buFont typeface="Abril Fatface" panose="02000503000000020003"/>
              <a:buNone/>
              <a:defRPr sz="3500">
                <a:solidFill>
                  <a:schemeClr val="dk1"/>
                </a:solidFill>
                <a:latin typeface="Abril Fatface" panose="02000503000000020003"/>
                <a:ea typeface="Abril Fatface" panose="02000503000000020003"/>
                <a:cs typeface="Abril Fatface" panose="02000503000000020003"/>
                <a:sym typeface="Abril Fatface" panose="02000503000000020003"/>
              </a:defRPr>
            </a:lvl8pPr>
            <a:lvl9pPr lvl="8" algn="ctr">
              <a:lnSpc>
                <a:spcPct val="100000"/>
              </a:lnSpc>
              <a:spcBef>
                <a:spcPts val="0"/>
              </a:spcBef>
              <a:spcAft>
                <a:spcPts val="0"/>
              </a:spcAft>
              <a:buClr>
                <a:schemeClr val="dk1"/>
              </a:buClr>
              <a:buSzPts val="3500"/>
              <a:buFont typeface="Abril Fatface" panose="02000503000000020003"/>
              <a:buNone/>
              <a:defRPr sz="3500">
                <a:solidFill>
                  <a:schemeClr val="dk1"/>
                </a:solidFill>
                <a:latin typeface="Abril Fatface" panose="02000503000000020003"/>
                <a:ea typeface="Abril Fatface" panose="02000503000000020003"/>
                <a:cs typeface="Abril Fatface" panose="02000503000000020003"/>
                <a:sym typeface="Abril Fatface" panose="02000503000000020003"/>
              </a:defRPr>
            </a:lvl9pPr>
          </a:lstStyle>
          <a:p>
            <a:endParaRPr/>
          </a:p>
        </p:txBody>
      </p:sp>
      <p:sp>
        <p:nvSpPr>
          <p:cNvPr id="100" name="Google Shape;100;p4"/>
          <p:cNvSpPr txBox="1">
            <a:spLocks noGrp="1"/>
          </p:cNvSpPr>
          <p:nvPr>
            <p:ph type="title" idx="6"/>
          </p:nvPr>
        </p:nvSpPr>
        <p:spPr>
          <a:xfrm>
            <a:off x="6427663" y="2119500"/>
            <a:ext cx="3294600" cy="695700"/>
          </a:xfrm>
          <a:prstGeom prst="rect">
            <a:avLst/>
          </a:prstGeom>
          <a:noFill/>
          <a:ln>
            <a:noFill/>
          </a:ln>
        </p:spPr>
        <p:txBody>
          <a:bodyPr spcFirstLastPara="1" wrap="square" lIns="121900" tIns="121900" rIns="121900" bIns="121900" anchor="t" anchorCtr="0">
            <a:noAutofit/>
          </a:bodyPr>
          <a:lstStyle>
            <a:lvl1pPr marR="0" lvl="0" algn="ctr">
              <a:lnSpc>
                <a:spcPct val="100000"/>
              </a:lnSpc>
              <a:spcBef>
                <a:spcPts val="0"/>
              </a:spcBef>
              <a:spcAft>
                <a:spcPts val="0"/>
              </a:spcAft>
              <a:buClr>
                <a:schemeClr val="dk1"/>
              </a:buClr>
              <a:buSzPts val="3500"/>
              <a:buFont typeface="Aldrich"/>
              <a:buNone/>
              <a:defRPr sz="3500"/>
            </a:lvl1pPr>
            <a:lvl2pPr lvl="1" algn="ctr">
              <a:lnSpc>
                <a:spcPct val="100000"/>
              </a:lnSpc>
              <a:spcBef>
                <a:spcPts val="0"/>
              </a:spcBef>
              <a:spcAft>
                <a:spcPts val="0"/>
              </a:spcAft>
              <a:buClr>
                <a:schemeClr val="dk1"/>
              </a:buClr>
              <a:buSzPts val="3500"/>
              <a:buFont typeface="Abril Fatface" panose="02000503000000020003"/>
              <a:buNone/>
              <a:defRPr sz="3500">
                <a:solidFill>
                  <a:schemeClr val="dk1"/>
                </a:solidFill>
                <a:latin typeface="Abril Fatface" panose="02000503000000020003"/>
                <a:ea typeface="Abril Fatface" panose="02000503000000020003"/>
                <a:cs typeface="Abril Fatface" panose="02000503000000020003"/>
                <a:sym typeface="Abril Fatface" panose="02000503000000020003"/>
              </a:defRPr>
            </a:lvl2pPr>
            <a:lvl3pPr lvl="2" algn="ctr">
              <a:lnSpc>
                <a:spcPct val="100000"/>
              </a:lnSpc>
              <a:spcBef>
                <a:spcPts val="0"/>
              </a:spcBef>
              <a:spcAft>
                <a:spcPts val="0"/>
              </a:spcAft>
              <a:buClr>
                <a:schemeClr val="dk1"/>
              </a:buClr>
              <a:buSzPts val="3500"/>
              <a:buFont typeface="Abril Fatface" panose="02000503000000020003"/>
              <a:buNone/>
              <a:defRPr sz="3500">
                <a:solidFill>
                  <a:schemeClr val="dk1"/>
                </a:solidFill>
                <a:latin typeface="Abril Fatface" panose="02000503000000020003"/>
                <a:ea typeface="Abril Fatface" panose="02000503000000020003"/>
                <a:cs typeface="Abril Fatface" panose="02000503000000020003"/>
                <a:sym typeface="Abril Fatface" panose="02000503000000020003"/>
              </a:defRPr>
            </a:lvl3pPr>
            <a:lvl4pPr lvl="3" algn="ctr">
              <a:lnSpc>
                <a:spcPct val="100000"/>
              </a:lnSpc>
              <a:spcBef>
                <a:spcPts val="0"/>
              </a:spcBef>
              <a:spcAft>
                <a:spcPts val="0"/>
              </a:spcAft>
              <a:buClr>
                <a:schemeClr val="dk1"/>
              </a:buClr>
              <a:buSzPts val="3500"/>
              <a:buFont typeface="Abril Fatface" panose="02000503000000020003"/>
              <a:buNone/>
              <a:defRPr sz="3500">
                <a:solidFill>
                  <a:schemeClr val="dk1"/>
                </a:solidFill>
                <a:latin typeface="Abril Fatface" panose="02000503000000020003"/>
                <a:ea typeface="Abril Fatface" panose="02000503000000020003"/>
                <a:cs typeface="Abril Fatface" panose="02000503000000020003"/>
                <a:sym typeface="Abril Fatface" panose="02000503000000020003"/>
              </a:defRPr>
            </a:lvl4pPr>
            <a:lvl5pPr lvl="4" algn="ctr">
              <a:lnSpc>
                <a:spcPct val="100000"/>
              </a:lnSpc>
              <a:spcBef>
                <a:spcPts val="0"/>
              </a:spcBef>
              <a:spcAft>
                <a:spcPts val="0"/>
              </a:spcAft>
              <a:buClr>
                <a:schemeClr val="dk1"/>
              </a:buClr>
              <a:buSzPts val="3500"/>
              <a:buFont typeface="Abril Fatface" panose="02000503000000020003"/>
              <a:buNone/>
              <a:defRPr sz="3500">
                <a:solidFill>
                  <a:schemeClr val="dk1"/>
                </a:solidFill>
                <a:latin typeface="Abril Fatface" panose="02000503000000020003"/>
                <a:ea typeface="Abril Fatface" panose="02000503000000020003"/>
                <a:cs typeface="Abril Fatface" panose="02000503000000020003"/>
                <a:sym typeface="Abril Fatface" panose="02000503000000020003"/>
              </a:defRPr>
            </a:lvl5pPr>
            <a:lvl6pPr lvl="5" algn="ctr">
              <a:lnSpc>
                <a:spcPct val="100000"/>
              </a:lnSpc>
              <a:spcBef>
                <a:spcPts val="0"/>
              </a:spcBef>
              <a:spcAft>
                <a:spcPts val="0"/>
              </a:spcAft>
              <a:buClr>
                <a:schemeClr val="dk1"/>
              </a:buClr>
              <a:buSzPts val="3500"/>
              <a:buFont typeface="Abril Fatface" panose="02000503000000020003"/>
              <a:buNone/>
              <a:defRPr sz="3500">
                <a:solidFill>
                  <a:schemeClr val="dk1"/>
                </a:solidFill>
                <a:latin typeface="Abril Fatface" panose="02000503000000020003"/>
                <a:ea typeface="Abril Fatface" panose="02000503000000020003"/>
                <a:cs typeface="Abril Fatface" panose="02000503000000020003"/>
                <a:sym typeface="Abril Fatface" panose="02000503000000020003"/>
              </a:defRPr>
            </a:lvl6pPr>
            <a:lvl7pPr lvl="6" algn="ctr">
              <a:lnSpc>
                <a:spcPct val="100000"/>
              </a:lnSpc>
              <a:spcBef>
                <a:spcPts val="0"/>
              </a:spcBef>
              <a:spcAft>
                <a:spcPts val="0"/>
              </a:spcAft>
              <a:buClr>
                <a:schemeClr val="dk1"/>
              </a:buClr>
              <a:buSzPts val="3500"/>
              <a:buFont typeface="Abril Fatface" panose="02000503000000020003"/>
              <a:buNone/>
              <a:defRPr sz="3500">
                <a:solidFill>
                  <a:schemeClr val="dk1"/>
                </a:solidFill>
                <a:latin typeface="Abril Fatface" panose="02000503000000020003"/>
                <a:ea typeface="Abril Fatface" panose="02000503000000020003"/>
                <a:cs typeface="Abril Fatface" panose="02000503000000020003"/>
                <a:sym typeface="Abril Fatface" panose="02000503000000020003"/>
              </a:defRPr>
            </a:lvl7pPr>
            <a:lvl8pPr lvl="7" algn="ctr">
              <a:lnSpc>
                <a:spcPct val="100000"/>
              </a:lnSpc>
              <a:spcBef>
                <a:spcPts val="0"/>
              </a:spcBef>
              <a:spcAft>
                <a:spcPts val="0"/>
              </a:spcAft>
              <a:buClr>
                <a:schemeClr val="dk1"/>
              </a:buClr>
              <a:buSzPts val="3500"/>
              <a:buFont typeface="Abril Fatface" panose="02000503000000020003"/>
              <a:buNone/>
              <a:defRPr sz="3500">
                <a:solidFill>
                  <a:schemeClr val="dk1"/>
                </a:solidFill>
                <a:latin typeface="Abril Fatface" panose="02000503000000020003"/>
                <a:ea typeface="Abril Fatface" panose="02000503000000020003"/>
                <a:cs typeface="Abril Fatface" panose="02000503000000020003"/>
                <a:sym typeface="Abril Fatface" panose="02000503000000020003"/>
              </a:defRPr>
            </a:lvl8pPr>
            <a:lvl9pPr lvl="8" algn="ctr">
              <a:lnSpc>
                <a:spcPct val="100000"/>
              </a:lnSpc>
              <a:spcBef>
                <a:spcPts val="0"/>
              </a:spcBef>
              <a:spcAft>
                <a:spcPts val="0"/>
              </a:spcAft>
              <a:buClr>
                <a:schemeClr val="dk1"/>
              </a:buClr>
              <a:buSzPts val="3500"/>
              <a:buFont typeface="Abril Fatface" panose="02000503000000020003"/>
              <a:buNone/>
              <a:defRPr sz="3500">
                <a:solidFill>
                  <a:schemeClr val="dk1"/>
                </a:solidFill>
                <a:latin typeface="Abril Fatface" panose="02000503000000020003"/>
                <a:ea typeface="Abril Fatface" panose="02000503000000020003"/>
                <a:cs typeface="Abril Fatface" panose="02000503000000020003"/>
                <a:sym typeface="Abril Fatface" panose="02000503000000020003"/>
              </a:defRPr>
            </a:lvl9pPr>
          </a:lstStyle>
          <a:p>
            <a:endParaRPr/>
          </a:p>
        </p:txBody>
      </p:sp>
      <p:sp>
        <p:nvSpPr>
          <p:cNvPr id="101" name="Google Shape;101;p4"/>
          <p:cNvSpPr txBox="1">
            <a:spLocks noGrp="1"/>
          </p:cNvSpPr>
          <p:nvPr>
            <p:ph type="title" idx="7"/>
          </p:nvPr>
        </p:nvSpPr>
        <p:spPr>
          <a:xfrm>
            <a:off x="2469738" y="4160559"/>
            <a:ext cx="3294600" cy="695700"/>
          </a:xfrm>
          <a:prstGeom prst="rect">
            <a:avLst/>
          </a:prstGeom>
          <a:noFill/>
          <a:ln>
            <a:noFill/>
          </a:ln>
        </p:spPr>
        <p:txBody>
          <a:bodyPr spcFirstLastPara="1" wrap="square" lIns="121900" tIns="121900" rIns="121900" bIns="121900" anchor="t" anchorCtr="0">
            <a:noAutofit/>
          </a:bodyPr>
          <a:lstStyle>
            <a:lvl1pPr marR="0" lvl="0" algn="ctr">
              <a:lnSpc>
                <a:spcPct val="100000"/>
              </a:lnSpc>
              <a:spcBef>
                <a:spcPts val="0"/>
              </a:spcBef>
              <a:spcAft>
                <a:spcPts val="0"/>
              </a:spcAft>
              <a:buClr>
                <a:schemeClr val="dk1"/>
              </a:buClr>
              <a:buSzPts val="3500"/>
              <a:buFont typeface="Aldrich"/>
              <a:buNone/>
              <a:defRPr sz="3500"/>
            </a:lvl1pPr>
            <a:lvl2pPr lvl="1" algn="ctr">
              <a:lnSpc>
                <a:spcPct val="100000"/>
              </a:lnSpc>
              <a:spcBef>
                <a:spcPts val="0"/>
              </a:spcBef>
              <a:spcAft>
                <a:spcPts val="0"/>
              </a:spcAft>
              <a:buClr>
                <a:schemeClr val="dk1"/>
              </a:buClr>
              <a:buSzPts val="3500"/>
              <a:buFont typeface="Abril Fatface" panose="02000503000000020003"/>
              <a:buNone/>
              <a:defRPr sz="3500">
                <a:solidFill>
                  <a:schemeClr val="dk1"/>
                </a:solidFill>
                <a:latin typeface="Abril Fatface" panose="02000503000000020003"/>
                <a:ea typeface="Abril Fatface" panose="02000503000000020003"/>
                <a:cs typeface="Abril Fatface" panose="02000503000000020003"/>
                <a:sym typeface="Abril Fatface" panose="02000503000000020003"/>
              </a:defRPr>
            </a:lvl2pPr>
            <a:lvl3pPr lvl="2" algn="ctr">
              <a:lnSpc>
                <a:spcPct val="100000"/>
              </a:lnSpc>
              <a:spcBef>
                <a:spcPts val="0"/>
              </a:spcBef>
              <a:spcAft>
                <a:spcPts val="0"/>
              </a:spcAft>
              <a:buClr>
                <a:schemeClr val="dk1"/>
              </a:buClr>
              <a:buSzPts val="3500"/>
              <a:buFont typeface="Abril Fatface" panose="02000503000000020003"/>
              <a:buNone/>
              <a:defRPr sz="3500">
                <a:solidFill>
                  <a:schemeClr val="dk1"/>
                </a:solidFill>
                <a:latin typeface="Abril Fatface" panose="02000503000000020003"/>
                <a:ea typeface="Abril Fatface" panose="02000503000000020003"/>
                <a:cs typeface="Abril Fatface" panose="02000503000000020003"/>
                <a:sym typeface="Abril Fatface" panose="02000503000000020003"/>
              </a:defRPr>
            </a:lvl3pPr>
            <a:lvl4pPr lvl="3" algn="ctr">
              <a:lnSpc>
                <a:spcPct val="100000"/>
              </a:lnSpc>
              <a:spcBef>
                <a:spcPts val="0"/>
              </a:spcBef>
              <a:spcAft>
                <a:spcPts val="0"/>
              </a:spcAft>
              <a:buClr>
                <a:schemeClr val="dk1"/>
              </a:buClr>
              <a:buSzPts val="3500"/>
              <a:buFont typeface="Abril Fatface" panose="02000503000000020003"/>
              <a:buNone/>
              <a:defRPr sz="3500">
                <a:solidFill>
                  <a:schemeClr val="dk1"/>
                </a:solidFill>
                <a:latin typeface="Abril Fatface" panose="02000503000000020003"/>
                <a:ea typeface="Abril Fatface" panose="02000503000000020003"/>
                <a:cs typeface="Abril Fatface" panose="02000503000000020003"/>
                <a:sym typeface="Abril Fatface" panose="02000503000000020003"/>
              </a:defRPr>
            </a:lvl4pPr>
            <a:lvl5pPr lvl="4" algn="ctr">
              <a:lnSpc>
                <a:spcPct val="100000"/>
              </a:lnSpc>
              <a:spcBef>
                <a:spcPts val="0"/>
              </a:spcBef>
              <a:spcAft>
                <a:spcPts val="0"/>
              </a:spcAft>
              <a:buClr>
                <a:schemeClr val="dk1"/>
              </a:buClr>
              <a:buSzPts val="3500"/>
              <a:buFont typeface="Abril Fatface" panose="02000503000000020003"/>
              <a:buNone/>
              <a:defRPr sz="3500">
                <a:solidFill>
                  <a:schemeClr val="dk1"/>
                </a:solidFill>
                <a:latin typeface="Abril Fatface" panose="02000503000000020003"/>
                <a:ea typeface="Abril Fatface" panose="02000503000000020003"/>
                <a:cs typeface="Abril Fatface" panose="02000503000000020003"/>
                <a:sym typeface="Abril Fatface" panose="02000503000000020003"/>
              </a:defRPr>
            </a:lvl5pPr>
            <a:lvl6pPr lvl="5" algn="ctr">
              <a:lnSpc>
                <a:spcPct val="100000"/>
              </a:lnSpc>
              <a:spcBef>
                <a:spcPts val="0"/>
              </a:spcBef>
              <a:spcAft>
                <a:spcPts val="0"/>
              </a:spcAft>
              <a:buClr>
                <a:schemeClr val="dk1"/>
              </a:buClr>
              <a:buSzPts val="3500"/>
              <a:buFont typeface="Abril Fatface" panose="02000503000000020003"/>
              <a:buNone/>
              <a:defRPr sz="3500">
                <a:solidFill>
                  <a:schemeClr val="dk1"/>
                </a:solidFill>
                <a:latin typeface="Abril Fatface" panose="02000503000000020003"/>
                <a:ea typeface="Abril Fatface" panose="02000503000000020003"/>
                <a:cs typeface="Abril Fatface" panose="02000503000000020003"/>
                <a:sym typeface="Abril Fatface" panose="02000503000000020003"/>
              </a:defRPr>
            </a:lvl6pPr>
            <a:lvl7pPr lvl="6" algn="ctr">
              <a:lnSpc>
                <a:spcPct val="100000"/>
              </a:lnSpc>
              <a:spcBef>
                <a:spcPts val="0"/>
              </a:spcBef>
              <a:spcAft>
                <a:spcPts val="0"/>
              </a:spcAft>
              <a:buClr>
                <a:schemeClr val="dk1"/>
              </a:buClr>
              <a:buSzPts val="3500"/>
              <a:buFont typeface="Abril Fatface" panose="02000503000000020003"/>
              <a:buNone/>
              <a:defRPr sz="3500">
                <a:solidFill>
                  <a:schemeClr val="dk1"/>
                </a:solidFill>
                <a:latin typeface="Abril Fatface" panose="02000503000000020003"/>
                <a:ea typeface="Abril Fatface" panose="02000503000000020003"/>
                <a:cs typeface="Abril Fatface" panose="02000503000000020003"/>
                <a:sym typeface="Abril Fatface" panose="02000503000000020003"/>
              </a:defRPr>
            </a:lvl7pPr>
            <a:lvl8pPr lvl="7" algn="ctr">
              <a:lnSpc>
                <a:spcPct val="100000"/>
              </a:lnSpc>
              <a:spcBef>
                <a:spcPts val="0"/>
              </a:spcBef>
              <a:spcAft>
                <a:spcPts val="0"/>
              </a:spcAft>
              <a:buClr>
                <a:schemeClr val="dk1"/>
              </a:buClr>
              <a:buSzPts val="3500"/>
              <a:buFont typeface="Abril Fatface" panose="02000503000000020003"/>
              <a:buNone/>
              <a:defRPr sz="3500">
                <a:solidFill>
                  <a:schemeClr val="dk1"/>
                </a:solidFill>
                <a:latin typeface="Abril Fatface" panose="02000503000000020003"/>
                <a:ea typeface="Abril Fatface" panose="02000503000000020003"/>
                <a:cs typeface="Abril Fatface" panose="02000503000000020003"/>
                <a:sym typeface="Abril Fatface" panose="02000503000000020003"/>
              </a:defRPr>
            </a:lvl8pPr>
            <a:lvl9pPr lvl="8" algn="ctr">
              <a:lnSpc>
                <a:spcPct val="100000"/>
              </a:lnSpc>
              <a:spcBef>
                <a:spcPts val="0"/>
              </a:spcBef>
              <a:spcAft>
                <a:spcPts val="0"/>
              </a:spcAft>
              <a:buClr>
                <a:schemeClr val="dk1"/>
              </a:buClr>
              <a:buSzPts val="3500"/>
              <a:buFont typeface="Abril Fatface" panose="02000503000000020003"/>
              <a:buNone/>
              <a:defRPr sz="3500">
                <a:solidFill>
                  <a:schemeClr val="dk1"/>
                </a:solidFill>
                <a:latin typeface="Abril Fatface" panose="02000503000000020003"/>
                <a:ea typeface="Abril Fatface" panose="02000503000000020003"/>
                <a:cs typeface="Abril Fatface" panose="02000503000000020003"/>
                <a:sym typeface="Abril Fatface" panose="02000503000000020003"/>
              </a:defRPr>
            </a:lvl9pPr>
          </a:lstStyle>
          <a:p>
            <a:endParaRPr/>
          </a:p>
        </p:txBody>
      </p:sp>
      <p:sp>
        <p:nvSpPr>
          <p:cNvPr id="102" name="Google Shape;102;p4"/>
          <p:cNvSpPr txBox="1">
            <a:spLocks noGrp="1"/>
          </p:cNvSpPr>
          <p:nvPr>
            <p:ph type="title" idx="8"/>
          </p:nvPr>
        </p:nvSpPr>
        <p:spPr>
          <a:xfrm>
            <a:off x="6427663" y="4160559"/>
            <a:ext cx="3294600" cy="695700"/>
          </a:xfrm>
          <a:prstGeom prst="rect">
            <a:avLst/>
          </a:prstGeom>
          <a:noFill/>
          <a:ln>
            <a:noFill/>
          </a:ln>
        </p:spPr>
        <p:txBody>
          <a:bodyPr spcFirstLastPara="1" wrap="square" lIns="121900" tIns="121900" rIns="121900" bIns="121900" anchor="t" anchorCtr="0">
            <a:noAutofit/>
          </a:bodyPr>
          <a:lstStyle>
            <a:lvl1pPr marR="0" lvl="0" algn="ctr">
              <a:lnSpc>
                <a:spcPct val="100000"/>
              </a:lnSpc>
              <a:spcBef>
                <a:spcPts val="0"/>
              </a:spcBef>
              <a:spcAft>
                <a:spcPts val="0"/>
              </a:spcAft>
              <a:buClr>
                <a:schemeClr val="dk1"/>
              </a:buClr>
              <a:buSzPts val="3500"/>
              <a:buFont typeface="Aldrich"/>
              <a:buNone/>
              <a:defRPr sz="3500"/>
            </a:lvl1pPr>
            <a:lvl2pPr lvl="1" algn="ctr">
              <a:lnSpc>
                <a:spcPct val="100000"/>
              </a:lnSpc>
              <a:spcBef>
                <a:spcPts val="0"/>
              </a:spcBef>
              <a:spcAft>
                <a:spcPts val="0"/>
              </a:spcAft>
              <a:buClr>
                <a:schemeClr val="dk1"/>
              </a:buClr>
              <a:buSzPts val="3500"/>
              <a:buFont typeface="Abril Fatface" panose="02000503000000020003"/>
              <a:buNone/>
              <a:defRPr sz="3500">
                <a:solidFill>
                  <a:schemeClr val="dk1"/>
                </a:solidFill>
                <a:latin typeface="Abril Fatface" panose="02000503000000020003"/>
                <a:ea typeface="Abril Fatface" panose="02000503000000020003"/>
                <a:cs typeface="Abril Fatface" panose="02000503000000020003"/>
                <a:sym typeface="Abril Fatface" panose="02000503000000020003"/>
              </a:defRPr>
            </a:lvl2pPr>
            <a:lvl3pPr lvl="2" algn="ctr">
              <a:lnSpc>
                <a:spcPct val="100000"/>
              </a:lnSpc>
              <a:spcBef>
                <a:spcPts val="0"/>
              </a:spcBef>
              <a:spcAft>
                <a:spcPts val="0"/>
              </a:spcAft>
              <a:buClr>
                <a:schemeClr val="dk1"/>
              </a:buClr>
              <a:buSzPts val="3500"/>
              <a:buFont typeface="Abril Fatface" panose="02000503000000020003"/>
              <a:buNone/>
              <a:defRPr sz="3500">
                <a:solidFill>
                  <a:schemeClr val="dk1"/>
                </a:solidFill>
                <a:latin typeface="Abril Fatface" panose="02000503000000020003"/>
                <a:ea typeface="Abril Fatface" panose="02000503000000020003"/>
                <a:cs typeface="Abril Fatface" panose="02000503000000020003"/>
                <a:sym typeface="Abril Fatface" panose="02000503000000020003"/>
              </a:defRPr>
            </a:lvl3pPr>
            <a:lvl4pPr lvl="3" algn="ctr">
              <a:lnSpc>
                <a:spcPct val="100000"/>
              </a:lnSpc>
              <a:spcBef>
                <a:spcPts val="0"/>
              </a:spcBef>
              <a:spcAft>
                <a:spcPts val="0"/>
              </a:spcAft>
              <a:buClr>
                <a:schemeClr val="dk1"/>
              </a:buClr>
              <a:buSzPts val="3500"/>
              <a:buFont typeface="Abril Fatface" panose="02000503000000020003"/>
              <a:buNone/>
              <a:defRPr sz="3500">
                <a:solidFill>
                  <a:schemeClr val="dk1"/>
                </a:solidFill>
                <a:latin typeface="Abril Fatface" panose="02000503000000020003"/>
                <a:ea typeface="Abril Fatface" panose="02000503000000020003"/>
                <a:cs typeface="Abril Fatface" panose="02000503000000020003"/>
                <a:sym typeface="Abril Fatface" panose="02000503000000020003"/>
              </a:defRPr>
            </a:lvl4pPr>
            <a:lvl5pPr lvl="4" algn="ctr">
              <a:lnSpc>
                <a:spcPct val="100000"/>
              </a:lnSpc>
              <a:spcBef>
                <a:spcPts val="0"/>
              </a:spcBef>
              <a:spcAft>
                <a:spcPts val="0"/>
              </a:spcAft>
              <a:buClr>
                <a:schemeClr val="dk1"/>
              </a:buClr>
              <a:buSzPts val="3500"/>
              <a:buFont typeface="Abril Fatface" panose="02000503000000020003"/>
              <a:buNone/>
              <a:defRPr sz="3500">
                <a:solidFill>
                  <a:schemeClr val="dk1"/>
                </a:solidFill>
                <a:latin typeface="Abril Fatface" panose="02000503000000020003"/>
                <a:ea typeface="Abril Fatface" panose="02000503000000020003"/>
                <a:cs typeface="Abril Fatface" panose="02000503000000020003"/>
                <a:sym typeface="Abril Fatface" panose="02000503000000020003"/>
              </a:defRPr>
            </a:lvl5pPr>
            <a:lvl6pPr lvl="5" algn="ctr">
              <a:lnSpc>
                <a:spcPct val="100000"/>
              </a:lnSpc>
              <a:spcBef>
                <a:spcPts val="0"/>
              </a:spcBef>
              <a:spcAft>
                <a:spcPts val="0"/>
              </a:spcAft>
              <a:buClr>
                <a:schemeClr val="dk1"/>
              </a:buClr>
              <a:buSzPts val="3500"/>
              <a:buFont typeface="Abril Fatface" panose="02000503000000020003"/>
              <a:buNone/>
              <a:defRPr sz="3500">
                <a:solidFill>
                  <a:schemeClr val="dk1"/>
                </a:solidFill>
                <a:latin typeface="Abril Fatface" panose="02000503000000020003"/>
                <a:ea typeface="Abril Fatface" panose="02000503000000020003"/>
                <a:cs typeface="Abril Fatface" panose="02000503000000020003"/>
                <a:sym typeface="Abril Fatface" panose="02000503000000020003"/>
              </a:defRPr>
            </a:lvl6pPr>
            <a:lvl7pPr lvl="6" algn="ctr">
              <a:lnSpc>
                <a:spcPct val="100000"/>
              </a:lnSpc>
              <a:spcBef>
                <a:spcPts val="0"/>
              </a:spcBef>
              <a:spcAft>
                <a:spcPts val="0"/>
              </a:spcAft>
              <a:buClr>
                <a:schemeClr val="dk1"/>
              </a:buClr>
              <a:buSzPts val="3500"/>
              <a:buFont typeface="Abril Fatface" panose="02000503000000020003"/>
              <a:buNone/>
              <a:defRPr sz="3500">
                <a:solidFill>
                  <a:schemeClr val="dk1"/>
                </a:solidFill>
                <a:latin typeface="Abril Fatface" panose="02000503000000020003"/>
                <a:ea typeface="Abril Fatface" panose="02000503000000020003"/>
                <a:cs typeface="Abril Fatface" panose="02000503000000020003"/>
                <a:sym typeface="Abril Fatface" panose="02000503000000020003"/>
              </a:defRPr>
            </a:lvl7pPr>
            <a:lvl8pPr lvl="7" algn="ctr">
              <a:lnSpc>
                <a:spcPct val="100000"/>
              </a:lnSpc>
              <a:spcBef>
                <a:spcPts val="0"/>
              </a:spcBef>
              <a:spcAft>
                <a:spcPts val="0"/>
              </a:spcAft>
              <a:buClr>
                <a:schemeClr val="dk1"/>
              </a:buClr>
              <a:buSzPts val="3500"/>
              <a:buFont typeface="Abril Fatface" panose="02000503000000020003"/>
              <a:buNone/>
              <a:defRPr sz="3500">
                <a:solidFill>
                  <a:schemeClr val="dk1"/>
                </a:solidFill>
                <a:latin typeface="Abril Fatface" panose="02000503000000020003"/>
                <a:ea typeface="Abril Fatface" panose="02000503000000020003"/>
                <a:cs typeface="Abril Fatface" panose="02000503000000020003"/>
                <a:sym typeface="Abril Fatface" panose="02000503000000020003"/>
              </a:defRPr>
            </a:lvl8pPr>
            <a:lvl9pPr lvl="8" algn="ctr">
              <a:lnSpc>
                <a:spcPct val="100000"/>
              </a:lnSpc>
              <a:spcBef>
                <a:spcPts val="0"/>
              </a:spcBef>
              <a:spcAft>
                <a:spcPts val="0"/>
              </a:spcAft>
              <a:buClr>
                <a:schemeClr val="dk1"/>
              </a:buClr>
              <a:buSzPts val="3500"/>
              <a:buFont typeface="Abril Fatface" panose="02000503000000020003"/>
              <a:buNone/>
              <a:defRPr sz="3500">
                <a:solidFill>
                  <a:schemeClr val="dk1"/>
                </a:solidFill>
                <a:latin typeface="Abril Fatface" panose="02000503000000020003"/>
                <a:ea typeface="Abril Fatface" panose="02000503000000020003"/>
                <a:cs typeface="Abril Fatface" panose="02000503000000020003"/>
                <a:sym typeface="Abril Fatface" panose="02000503000000020003"/>
              </a:defRPr>
            </a:lvl9pPr>
          </a:lstStyle>
          <a:p>
            <a:endParaRPr/>
          </a:p>
        </p:txBody>
      </p:sp>
      <p:sp>
        <p:nvSpPr>
          <p:cNvPr id="103" name="Google Shape;103;p4"/>
          <p:cNvSpPr/>
          <p:nvPr/>
        </p:nvSpPr>
        <p:spPr>
          <a:xfrm>
            <a:off x="4762" y="4762"/>
            <a:ext cx="3145407" cy="3038475"/>
          </a:xfrm>
          <a:custGeom>
            <a:avLst/>
            <a:gdLst/>
            <a:ahLst/>
            <a:cxnLst/>
            <a:rect l="l" t="t" r="r" b="b"/>
            <a:pathLst>
              <a:path w="3145407" h="3038475" extrusionOk="0">
                <a:moveTo>
                  <a:pt x="0" y="0"/>
                </a:moveTo>
                <a:cubicBezTo>
                  <a:pt x="1038225" y="0"/>
                  <a:pt x="2076450" y="0"/>
                  <a:pt x="3114675" y="0"/>
                </a:cubicBezTo>
                <a:cubicBezTo>
                  <a:pt x="3166301" y="309086"/>
                  <a:pt x="3176492" y="690182"/>
                  <a:pt x="2952750" y="904875"/>
                </a:cubicBezTo>
                <a:cubicBezTo>
                  <a:pt x="2593277" y="1249871"/>
                  <a:pt x="2015014" y="795719"/>
                  <a:pt x="1485900" y="1133475"/>
                </a:cubicBezTo>
                <a:cubicBezTo>
                  <a:pt x="1077278" y="1394270"/>
                  <a:pt x="1209866" y="1800511"/>
                  <a:pt x="666750" y="2447925"/>
                </a:cubicBezTo>
                <a:cubicBezTo>
                  <a:pt x="425006" y="2736152"/>
                  <a:pt x="172593" y="2925128"/>
                  <a:pt x="0" y="3038475"/>
                </a:cubicBezTo>
                <a:cubicBezTo>
                  <a:pt x="0" y="2025682"/>
                  <a:pt x="0" y="1012793"/>
                  <a:pt x="0"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04" name="Google Shape;104;p4"/>
          <p:cNvSpPr/>
          <p:nvPr/>
        </p:nvSpPr>
        <p:spPr>
          <a:xfrm>
            <a:off x="8666154" y="4970909"/>
            <a:ext cx="3532779" cy="1883269"/>
          </a:xfrm>
          <a:custGeom>
            <a:avLst/>
            <a:gdLst/>
            <a:ahLst/>
            <a:cxnLst/>
            <a:rect l="l" t="t" r="r" b="b"/>
            <a:pathLst>
              <a:path w="12181997" h="3604342" extrusionOk="0">
                <a:moveTo>
                  <a:pt x="18529" y="3604343"/>
                </a:moveTo>
                <a:cubicBezTo>
                  <a:pt x="-36059" y="3604343"/>
                  <a:pt x="33555" y="3439247"/>
                  <a:pt x="180201" y="3214427"/>
                </a:cubicBezTo>
                <a:cubicBezTo>
                  <a:pt x="947099" y="2038879"/>
                  <a:pt x="2177331" y="1607214"/>
                  <a:pt x="2177331" y="1607214"/>
                </a:cubicBezTo>
                <a:cubicBezTo>
                  <a:pt x="3737469" y="1059810"/>
                  <a:pt x="4203181" y="1996368"/>
                  <a:pt x="6038448" y="1569173"/>
                </a:cubicBezTo>
                <a:cubicBezTo>
                  <a:pt x="7291504" y="1277497"/>
                  <a:pt x="7133065" y="840126"/>
                  <a:pt x="8197250" y="732281"/>
                </a:cubicBezTo>
                <a:cubicBezTo>
                  <a:pt x="9586206" y="591531"/>
                  <a:pt x="10401224" y="1281301"/>
                  <a:pt x="11364126" y="789342"/>
                </a:cubicBezTo>
                <a:cubicBezTo>
                  <a:pt x="11790181" y="571654"/>
                  <a:pt x="12044958" y="224820"/>
                  <a:pt x="12181998" y="0"/>
                </a:cubicBezTo>
                <a:cubicBezTo>
                  <a:pt x="12181998" y="1201416"/>
                  <a:pt x="12181998" y="2402927"/>
                  <a:pt x="12181998" y="3604343"/>
                </a:cubicBezTo>
                <a:cubicBezTo>
                  <a:pt x="10213399" y="3604343"/>
                  <a:pt x="2938142" y="3604343"/>
                  <a:pt x="18529" y="3604343"/>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004 Section Title">
  <p:cSld name="CUSTOM_3">
    <p:spTree>
      <p:nvGrpSpPr>
        <p:cNvPr id="1" name="Shape 105"/>
        <p:cNvGrpSpPr/>
        <p:nvPr/>
      </p:nvGrpSpPr>
      <p:grpSpPr>
        <a:xfrm>
          <a:off x="0" y="0"/>
          <a:ext cx="0" cy="0"/>
          <a:chOff x="0" y="0"/>
          <a:chExt cx="0" cy="0"/>
        </a:xfrm>
      </p:grpSpPr>
      <p:sp>
        <p:nvSpPr>
          <p:cNvPr id="106" name="Google Shape;106;p5"/>
          <p:cNvSpPr txBox="1">
            <a:spLocks noGrp="1"/>
          </p:cNvSpPr>
          <p:nvPr>
            <p:ph type="title"/>
          </p:nvPr>
        </p:nvSpPr>
        <p:spPr>
          <a:xfrm>
            <a:off x="481867" y="965000"/>
            <a:ext cx="3653700" cy="4678800"/>
          </a:xfrm>
          <a:prstGeom prst="rect">
            <a:avLst/>
          </a:prstGeom>
          <a:noFill/>
          <a:ln>
            <a:noFill/>
          </a:ln>
        </p:spPr>
        <p:txBody>
          <a:bodyPr spcFirstLastPara="1" wrap="square" lIns="121900" tIns="121900" rIns="121900" bIns="121900" anchor="ctr" anchorCtr="0">
            <a:noAutofit/>
          </a:bodyPr>
          <a:lstStyle>
            <a:lvl1pPr lvl="0" algn="ctr">
              <a:lnSpc>
                <a:spcPct val="100000"/>
              </a:lnSpc>
              <a:spcBef>
                <a:spcPts val="0"/>
              </a:spcBef>
              <a:spcAft>
                <a:spcPts val="0"/>
              </a:spcAft>
              <a:buSzPts val="15000"/>
              <a:buNone/>
              <a:defRPr sz="15000"/>
            </a:lvl1pPr>
            <a:lvl2pPr lvl="1" algn="r">
              <a:lnSpc>
                <a:spcPct val="100000"/>
              </a:lnSpc>
              <a:spcBef>
                <a:spcPts val="0"/>
              </a:spcBef>
              <a:spcAft>
                <a:spcPts val="0"/>
              </a:spcAft>
              <a:buSzPts val="15000"/>
              <a:buNone/>
              <a:defRPr sz="15000"/>
            </a:lvl2pPr>
            <a:lvl3pPr lvl="2" algn="r">
              <a:lnSpc>
                <a:spcPct val="100000"/>
              </a:lnSpc>
              <a:spcBef>
                <a:spcPts val="0"/>
              </a:spcBef>
              <a:spcAft>
                <a:spcPts val="0"/>
              </a:spcAft>
              <a:buSzPts val="15000"/>
              <a:buNone/>
              <a:defRPr sz="15000"/>
            </a:lvl3pPr>
            <a:lvl4pPr lvl="3" algn="r">
              <a:lnSpc>
                <a:spcPct val="100000"/>
              </a:lnSpc>
              <a:spcBef>
                <a:spcPts val="0"/>
              </a:spcBef>
              <a:spcAft>
                <a:spcPts val="0"/>
              </a:spcAft>
              <a:buSzPts val="15000"/>
              <a:buNone/>
              <a:defRPr sz="15000"/>
            </a:lvl4pPr>
            <a:lvl5pPr lvl="4" algn="r">
              <a:lnSpc>
                <a:spcPct val="100000"/>
              </a:lnSpc>
              <a:spcBef>
                <a:spcPts val="0"/>
              </a:spcBef>
              <a:spcAft>
                <a:spcPts val="0"/>
              </a:spcAft>
              <a:buSzPts val="15000"/>
              <a:buNone/>
              <a:defRPr sz="15000"/>
            </a:lvl5pPr>
            <a:lvl6pPr lvl="5" algn="r">
              <a:lnSpc>
                <a:spcPct val="100000"/>
              </a:lnSpc>
              <a:spcBef>
                <a:spcPts val="0"/>
              </a:spcBef>
              <a:spcAft>
                <a:spcPts val="0"/>
              </a:spcAft>
              <a:buSzPts val="15000"/>
              <a:buNone/>
              <a:defRPr sz="15000"/>
            </a:lvl6pPr>
            <a:lvl7pPr lvl="6" algn="r">
              <a:lnSpc>
                <a:spcPct val="100000"/>
              </a:lnSpc>
              <a:spcBef>
                <a:spcPts val="0"/>
              </a:spcBef>
              <a:spcAft>
                <a:spcPts val="0"/>
              </a:spcAft>
              <a:buSzPts val="15000"/>
              <a:buNone/>
              <a:defRPr sz="15000"/>
            </a:lvl7pPr>
            <a:lvl8pPr lvl="7" algn="r">
              <a:lnSpc>
                <a:spcPct val="100000"/>
              </a:lnSpc>
              <a:spcBef>
                <a:spcPts val="0"/>
              </a:spcBef>
              <a:spcAft>
                <a:spcPts val="0"/>
              </a:spcAft>
              <a:buSzPts val="15000"/>
              <a:buNone/>
              <a:defRPr sz="15000"/>
            </a:lvl8pPr>
            <a:lvl9pPr lvl="8" algn="r">
              <a:lnSpc>
                <a:spcPct val="100000"/>
              </a:lnSpc>
              <a:spcBef>
                <a:spcPts val="0"/>
              </a:spcBef>
              <a:spcAft>
                <a:spcPts val="0"/>
              </a:spcAft>
              <a:buSzPts val="15000"/>
              <a:buNone/>
              <a:defRPr sz="15000"/>
            </a:lvl9pPr>
          </a:lstStyle>
          <a:p>
            <a:endParaRPr/>
          </a:p>
        </p:txBody>
      </p:sp>
      <p:sp>
        <p:nvSpPr>
          <p:cNvPr id="107" name="Google Shape;107;p5"/>
          <p:cNvSpPr txBox="1">
            <a:spLocks noGrp="1"/>
          </p:cNvSpPr>
          <p:nvPr>
            <p:ph type="body" idx="1"/>
          </p:nvPr>
        </p:nvSpPr>
        <p:spPr>
          <a:xfrm>
            <a:off x="4386975" y="2965625"/>
            <a:ext cx="7389300" cy="2075100"/>
          </a:xfrm>
          <a:prstGeom prst="rect">
            <a:avLst/>
          </a:prstGeom>
          <a:noFill/>
          <a:ln>
            <a:noFill/>
          </a:ln>
        </p:spPr>
        <p:txBody>
          <a:bodyPr spcFirstLastPara="1" wrap="square" lIns="121900" tIns="121900" rIns="121900" bIns="121900" anchor="t" anchorCtr="0">
            <a:noAutofit/>
          </a:bodyPr>
          <a:lstStyle>
            <a:lvl1pPr marL="457200" lvl="0" indent="-349250" algn="l">
              <a:lnSpc>
                <a:spcPct val="115000"/>
              </a:lnSpc>
              <a:spcBef>
                <a:spcPts val="0"/>
              </a:spcBef>
              <a:spcAft>
                <a:spcPts val="0"/>
              </a:spcAft>
              <a:buSzPts val="19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108" name="Google Shape;108;p5"/>
          <p:cNvSpPr txBox="1">
            <a:spLocks noGrp="1"/>
          </p:cNvSpPr>
          <p:nvPr>
            <p:ph type="title" idx="2"/>
          </p:nvPr>
        </p:nvSpPr>
        <p:spPr>
          <a:xfrm>
            <a:off x="4386975" y="2041175"/>
            <a:ext cx="7389300" cy="763500"/>
          </a:xfrm>
          <a:prstGeom prst="rect">
            <a:avLst/>
          </a:prstGeom>
          <a:noFill/>
          <a:ln>
            <a:noFill/>
          </a:ln>
        </p:spPr>
        <p:txBody>
          <a:bodyPr spcFirstLastPara="1" wrap="square" lIns="121900" tIns="121900" rIns="121900" bIns="121900" anchor="t" anchorCtr="0">
            <a:noAutofit/>
          </a:bodyPr>
          <a:lstStyle>
            <a:lvl1pPr marR="0" lvl="0" algn="l">
              <a:lnSpc>
                <a:spcPct val="100000"/>
              </a:lnSpc>
              <a:spcBef>
                <a:spcPts val="0"/>
              </a:spcBef>
              <a:spcAft>
                <a:spcPts val="0"/>
              </a:spcAft>
              <a:buClr>
                <a:schemeClr val="dk1"/>
              </a:buClr>
              <a:buSzPts val="4000"/>
              <a:buFont typeface="Aldrich"/>
              <a:buNone/>
              <a:defRPr/>
            </a:lvl1pPr>
            <a:lvl2pPr lvl="1" algn="l">
              <a:lnSpc>
                <a:spcPct val="100000"/>
              </a:lnSpc>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2pPr>
            <a:lvl3pPr lvl="2" algn="l">
              <a:lnSpc>
                <a:spcPct val="100000"/>
              </a:lnSpc>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3pPr>
            <a:lvl4pPr lvl="3" algn="l">
              <a:lnSpc>
                <a:spcPct val="100000"/>
              </a:lnSpc>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4pPr>
            <a:lvl5pPr lvl="4" algn="l">
              <a:lnSpc>
                <a:spcPct val="100000"/>
              </a:lnSpc>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5pPr>
            <a:lvl6pPr lvl="5" algn="l">
              <a:lnSpc>
                <a:spcPct val="100000"/>
              </a:lnSpc>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6pPr>
            <a:lvl7pPr lvl="6" algn="l">
              <a:lnSpc>
                <a:spcPct val="100000"/>
              </a:lnSpc>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7pPr>
            <a:lvl8pPr lvl="7" algn="l">
              <a:lnSpc>
                <a:spcPct val="100000"/>
              </a:lnSpc>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8pPr>
            <a:lvl9pPr lvl="8" algn="l">
              <a:lnSpc>
                <a:spcPct val="100000"/>
              </a:lnSpc>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9pPr>
          </a:lstStyle>
          <a:p>
            <a:endParaRPr/>
          </a:p>
        </p:txBody>
      </p:sp>
      <p:sp>
        <p:nvSpPr>
          <p:cNvPr id="109" name="Google Shape;109;p5"/>
          <p:cNvSpPr/>
          <p:nvPr/>
        </p:nvSpPr>
        <p:spPr>
          <a:xfrm>
            <a:off x="4762" y="4762"/>
            <a:ext cx="3145407" cy="3038475"/>
          </a:xfrm>
          <a:custGeom>
            <a:avLst/>
            <a:gdLst/>
            <a:ahLst/>
            <a:cxnLst/>
            <a:rect l="l" t="t" r="r" b="b"/>
            <a:pathLst>
              <a:path w="3145407" h="3038475" extrusionOk="0">
                <a:moveTo>
                  <a:pt x="0" y="0"/>
                </a:moveTo>
                <a:cubicBezTo>
                  <a:pt x="1038225" y="0"/>
                  <a:pt x="2076450" y="0"/>
                  <a:pt x="3114675" y="0"/>
                </a:cubicBezTo>
                <a:cubicBezTo>
                  <a:pt x="3166301" y="309086"/>
                  <a:pt x="3176492" y="690182"/>
                  <a:pt x="2952750" y="904875"/>
                </a:cubicBezTo>
                <a:cubicBezTo>
                  <a:pt x="2593277" y="1249871"/>
                  <a:pt x="2015014" y="795719"/>
                  <a:pt x="1485900" y="1133475"/>
                </a:cubicBezTo>
                <a:cubicBezTo>
                  <a:pt x="1077278" y="1394270"/>
                  <a:pt x="1209866" y="1800511"/>
                  <a:pt x="666750" y="2447925"/>
                </a:cubicBezTo>
                <a:cubicBezTo>
                  <a:pt x="425006" y="2736152"/>
                  <a:pt x="172593" y="2925128"/>
                  <a:pt x="0" y="3038475"/>
                </a:cubicBezTo>
                <a:cubicBezTo>
                  <a:pt x="0" y="2025682"/>
                  <a:pt x="0" y="1012793"/>
                  <a:pt x="0"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005 One column">
  <p:cSld name="CUSTOM_5">
    <p:spTree>
      <p:nvGrpSpPr>
        <p:cNvPr id="1" name="Shape 110"/>
        <p:cNvGrpSpPr/>
        <p:nvPr/>
      </p:nvGrpSpPr>
      <p:grpSpPr>
        <a:xfrm>
          <a:off x="0" y="0"/>
          <a:ext cx="0" cy="0"/>
          <a:chOff x="0" y="0"/>
          <a:chExt cx="0" cy="0"/>
        </a:xfrm>
      </p:grpSpPr>
      <p:sp>
        <p:nvSpPr>
          <p:cNvPr id="111" name="Google Shape;111;p6"/>
          <p:cNvSpPr txBox="1">
            <a:spLocks noGrp="1"/>
          </p:cNvSpPr>
          <p:nvPr>
            <p:ph type="subTitle" idx="1"/>
          </p:nvPr>
        </p:nvSpPr>
        <p:spPr>
          <a:xfrm>
            <a:off x="753675" y="2024175"/>
            <a:ext cx="7867800" cy="717900"/>
          </a:xfrm>
          <a:prstGeom prst="rect">
            <a:avLst/>
          </a:prstGeom>
          <a:noFill/>
          <a:ln>
            <a:noFill/>
          </a:ln>
        </p:spPr>
        <p:txBody>
          <a:bodyPr spcFirstLastPara="1" wrap="square" lIns="121900" tIns="121900" rIns="121900" bIns="121900" anchor="t" anchorCtr="0">
            <a:noAutofit/>
          </a:bodyPr>
          <a:lstStyle>
            <a:lvl1pPr lvl="0" algn="l">
              <a:lnSpc>
                <a:spcPct val="115000"/>
              </a:lnSpc>
              <a:spcBef>
                <a:spcPts val="0"/>
              </a:spcBef>
              <a:spcAft>
                <a:spcPts val="0"/>
              </a:spcAft>
              <a:buSzPts val="2100"/>
              <a:buNone/>
              <a:defRPr sz="2100" b="1"/>
            </a:lvl1pPr>
            <a:lvl2pPr lvl="1" algn="l">
              <a:lnSpc>
                <a:spcPct val="115000"/>
              </a:lnSpc>
              <a:spcBef>
                <a:spcPts val="2100"/>
              </a:spcBef>
              <a:spcAft>
                <a:spcPts val="0"/>
              </a:spcAft>
              <a:buSzPts val="2100"/>
              <a:buNone/>
              <a:defRPr sz="2100" b="1"/>
            </a:lvl2pPr>
            <a:lvl3pPr lvl="2" algn="l">
              <a:lnSpc>
                <a:spcPct val="115000"/>
              </a:lnSpc>
              <a:spcBef>
                <a:spcPts val="2100"/>
              </a:spcBef>
              <a:spcAft>
                <a:spcPts val="0"/>
              </a:spcAft>
              <a:buSzPts val="2100"/>
              <a:buNone/>
              <a:defRPr sz="2100" b="1"/>
            </a:lvl3pPr>
            <a:lvl4pPr lvl="3" algn="l">
              <a:lnSpc>
                <a:spcPct val="115000"/>
              </a:lnSpc>
              <a:spcBef>
                <a:spcPts val="2100"/>
              </a:spcBef>
              <a:spcAft>
                <a:spcPts val="0"/>
              </a:spcAft>
              <a:buSzPts val="2100"/>
              <a:buNone/>
              <a:defRPr sz="2100" b="1"/>
            </a:lvl4pPr>
            <a:lvl5pPr lvl="4" algn="l">
              <a:lnSpc>
                <a:spcPct val="115000"/>
              </a:lnSpc>
              <a:spcBef>
                <a:spcPts val="2100"/>
              </a:spcBef>
              <a:spcAft>
                <a:spcPts val="0"/>
              </a:spcAft>
              <a:buSzPts val="2100"/>
              <a:buNone/>
              <a:defRPr sz="2100" b="1"/>
            </a:lvl5pPr>
            <a:lvl6pPr lvl="5" algn="l">
              <a:lnSpc>
                <a:spcPct val="115000"/>
              </a:lnSpc>
              <a:spcBef>
                <a:spcPts val="2100"/>
              </a:spcBef>
              <a:spcAft>
                <a:spcPts val="0"/>
              </a:spcAft>
              <a:buSzPts val="2100"/>
              <a:buNone/>
              <a:defRPr sz="2100" b="1"/>
            </a:lvl6pPr>
            <a:lvl7pPr lvl="6" algn="l">
              <a:lnSpc>
                <a:spcPct val="115000"/>
              </a:lnSpc>
              <a:spcBef>
                <a:spcPts val="2100"/>
              </a:spcBef>
              <a:spcAft>
                <a:spcPts val="0"/>
              </a:spcAft>
              <a:buSzPts val="2100"/>
              <a:buNone/>
              <a:defRPr sz="2100" b="1"/>
            </a:lvl7pPr>
            <a:lvl8pPr lvl="7" algn="l">
              <a:lnSpc>
                <a:spcPct val="115000"/>
              </a:lnSpc>
              <a:spcBef>
                <a:spcPts val="2100"/>
              </a:spcBef>
              <a:spcAft>
                <a:spcPts val="0"/>
              </a:spcAft>
              <a:buSzPts val="2100"/>
              <a:buNone/>
              <a:defRPr sz="2100" b="1"/>
            </a:lvl8pPr>
            <a:lvl9pPr lvl="8" algn="l">
              <a:lnSpc>
                <a:spcPct val="115000"/>
              </a:lnSpc>
              <a:spcBef>
                <a:spcPts val="2100"/>
              </a:spcBef>
              <a:spcAft>
                <a:spcPts val="2100"/>
              </a:spcAft>
              <a:buSzPts val="2100"/>
              <a:buNone/>
              <a:defRPr sz="2100" b="1"/>
            </a:lvl9pPr>
          </a:lstStyle>
          <a:p>
            <a:endParaRPr/>
          </a:p>
        </p:txBody>
      </p:sp>
      <p:sp>
        <p:nvSpPr>
          <p:cNvPr id="112" name="Google Shape;112;p6"/>
          <p:cNvSpPr txBox="1">
            <a:spLocks noGrp="1"/>
          </p:cNvSpPr>
          <p:nvPr>
            <p:ph type="title"/>
          </p:nvPr>
        </p:nvSpPr>
        <p:spPr>
          <a:xfrm>
            <a:off x="720400" y="593375"/>
            <a:ext cx="4907400" cy="763500"/>
          </a:xfrm>
          <a:prstGeom prst="rect">
            <a:avLst/>
          </a:prstGeom>
          <a:noFill/>
          <a:ln>
            <a:noFill/>
          </a:ln>
        </p:spPr>
        <p:txBody>
          <a:bodyPr spcFirstLastPara="1" wrap="square" lIns="121900" tIns="121900" rIns="121900" bIns="121900" anchor="t" anchorCtr="0">
            <a:noAutofit/>
          </a:bodyPr>
          <a:lstStyle>
            <a:lvl1pPr marR="0" lvl="0" algn="l">
              <a:lnSpc>
                <a:spcPct val="100000"/>
              </a:lnSpc>
              <a:spcBef>
                <a:spcPts val="0"/>
              </a:spcBef>
              <a:spcAft>
                <a:spcPts val="0"/>
              </a:spcAft>
              <a:buClr>
                <a:schemeClr val="dk1"/>
              </a:buClr>
              <a:buSzPts val="4000"/>
              <a:buFont typeface="Aldrich"/>
              <a:buNone/>
              <a:defRPr/>
            </a:lvl1pPr>
            <a:lvl2pPr lvl="1" algn="l">
              <a:lnSpc>
                <a:spcPct val="100000"/>
              </a:lnSpc>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2pPr>
            <a:lvl3pPr lvl="2" algn="l">
              <a:lnSpc>
                <a:spcPct val="100000"/>
              </a:lnSpc>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3pPr>
            <a:lvl4pPr lvl="3" algn="l">
              <a:lnSpc>
                <a:spcPct val="100000"/>
              </a:lnSpc>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4pPr>
            <a:lvl5pPr lvl="4" algn="l">
              <a:lnSpc>
                <a:spcPct val="100000"/>
              </a:lnSpc>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5pPr>
            <a:lvl6pPr lvl="5" algn="l">
              <a:lnSpc>
                <a:spcPct val="100000"/>
              </a:lnSpc>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6pPr>
            <a:lvl7pPr lvl="6" algn="l">
              <a:lnSpc>
                <a:spcPct val="100000"/>
              </a:lnSpc>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7pPr>
            <a:lvl8pPr lvl="7" algn="l">
              <a:lnSpc>
                <a:spcPct val="100000"/>
              </a:lnSpc>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8pPr>
            <a:lvl9pPr lvl="8" algn="l">
              <a:lnSpc>
                <a:spcPct val="100000"/>
              </a:lnSpc>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9pPr>
          </a:lstStyle>
          <a:p>
            <a:endParaRPr/>
          </a:p>
        </p:txBody>
      </p:sp>
      <p:sp>
        <p:nvSpPr>
          <p:cNvPr id="113" name="Google Shape;113;p6"/>
          <p:cNvSpPr txBox="1">
            <a:spLocks noGrp="1"/>
          </p:cNvSpPr>
          <p:nvPr>
            <p:ph type="body" idx="2"/>
          </p:nvPr>
        </p:nvSpPr>
        <p:spPr>
          <a:xfrm>
            <a:off x="753678" y="2684350"/>
            <a:ext cx="7867800" cy="3436500"/>
          </a:xfrm>
          <a:prstGeom prst="rect">
            <a:avLst/>
          </a:prstGeom>
          <a:noFill/>
          <a:ln>
            <a:noFill/>
          </a:ln>
        </p:spPr>
        <p:txBody>
          <a:bodyPr spcFirstLastPara="1" wrap="square" lIns="121900" tIns="121900" rIns="121900" bIns="121900" anchor="t" anchorCtr="0">
            <a:noAutofit/>
          </a:bodyPr>
          <a:lstStyle>
            <a:lvl1pPr marL="457200" lvl="0" indent="-349250" algn="l">
              <a:lnSpc>
                <a:spcPct val="115000"/>
              </a:lnSpc>
              <a:spcBef>
                <a:spcPts val="0"/>
              </a:spcBef>
              <a:spcAft>
                <a:spcPts val="0"/>
              </a:spcAft>
              <a:buSzPts val="19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114" name="Google Shape;114;p6"/>
          <p:cNvSpPr/>
          <p:nvPr/>
        </p:nvSpPr>
        <p:spPr>
          <a:xfrm flipH="1">
            <a:off x="9053526" y="4762"/>
            <a:ext cx="3145407" cy="3038475"/>
          </a:xfrm>
          <a:custGeom>
            <a:avLst/>
            <a:gdLst/>
            <a:ahLst/>
            <a:cxnLst/>
            <a:rect l="l" t="t" r="r" b="b"/>
            <a:pathLst>
              <a:path w="3145407" h="3038475" extrusionOk="0">
                <a:moveTo>
                  <a:pt x="0" y="0"/>
                </a:moveTo>
                <a:cubicBezTo>
                  <a:pt x="1038225" y="0"/>
                  <a:pt x="2076450" y="0"/>
                  <a:pt x="3114675" y="0"/>
                </a:cubicBezTo>
                <a:cubicBezTo>
                  <a:pt x="3166301" y="309086"/>
                  <a:pt x="3176492" y="690182"/>
                  <a:pt x="2952750" y="904875"/>
                </a:cubicBezTo>
                <a:cubicBezTo>
                  <a:pt x="2593277" y="1249871"/>
                  <a:pt x="2015014" y="795719"/>
                  <a:pt x="1485900" y="1133475"/>
                </a:cubicBezTo>
                <a:cubicBezTo>
                  <a:pt x="1077278" y="1394270"/>
                  <a:pt x="1209866" y="1800511"/>
                  <a:pt x="666750" y="2447925"/>
                </a:cubicBezTo>
                <a:cubicBezTo>
                  <a:pt x="425006" y="2736152"/>
                  <a:pt x="172593" y="2925128"/>
                  <a:pt x="0" y="3038475"/>
                </a:cubicBezTo>
                <a:cubicBezTo>
                  <a:pt x="0" y="2025682"/>
                  <a:pt x="0" y="1012793"/>
                  <a:pt x="0" y="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15" name="Google Shape;115;p6"/>
          <p:cNvSpPr/>
          <p:nvPr/>
        </p:nvSpPr>
        <p:spPr>
          <a:xfrm flipH="1">
            <a:off x="4762" y="4970909"/>
            <a:ext cx="3532779" cy="1883269"/>
          </a:xfrm>
          <a:custGeom>
            <a:avLst/>
            <a:gdLst/>
            <a:ahLst/>
            <a:cxnLst/>
            <a:rect l="l" t="t" r="r" b="b"/>
            <a:pathLst>
              <a:path w="12181997" h="3604342" extrusionOk="0">
                <a:moveTo>
                  <a:pt x="18529" y="3604343"/>
                </a:moveTo>
                <a:cubicBezTo>
                  <a:pt x="-36059" y="3604343"/>
                  <a:pt x="33555" y="3439247"/>
                  <a:pt x="180201" y="3214427"/>
                </a:cubicBezTo>
                <a:cubicBezTo>
                  <a:pt x="947099" y="2038879"/>
                  <a:pt x="2177331" y="1607214"/>
                  <a:pt x="2177331" y="1607214"/>
                </a:cubicBezTo>
                <a:cubicBezTo>
                  <a:pt x="3737469" y="1059810"/>
                  <a:pt x="4203181" y="1996368"/>
                  <a:pt x="6038448" y="1569173"/>
                </a:cubicBezTo>
                <a:cubicBezTo>
                  <a:pt x="7291504" y="1277497"/>
                  <a:pt x="7133065" y="840126"/>
                  <a:pt x="8197250" y="732281"/>
                </a:cubicBezTo>
                <a:cubicBezTo>
                  <a:pt x="9586206" y="591531"/>
                  <a:pt x="10401224" y="1281301"/>
                  <a:pt x="11364126" y="789342"/>
                </a:cubicBezTo>
                <a:cubicBezTo>
                  <a:pt x="11790181" y="571654"/>
                  <a:pt x="12044958" y="224820"/>
                  <a:pt x="12181998" y="0"/>
                </a:cubicBezTo>
                <a:cubicBezTo>
                  <a:pt x="12181998" y="1201416"/>
                  <a:pt x="12181998" y="2402927"/>
                  <a:pt x="12181998" y="3604343"/>
                </a:cubicBezTo>
                <a:cubicBezTo>
                  <a:pt x="10213399" y="3604343"/>
                  <a:pt x="2938142" y="3604343"/>
                  <a:pt x="18529" y="3604343"/>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16" name="Google Shape;116;p6"/>
          <p:cNvSpPr txBox="1"/>
          <p:nvPr/>
        </p:nvSpPr>
        <p:spPr>
          <a:xfrm rot="5400000">
            <a:off x="-679350" y="6198500"/>
            <a:ext cx="1579800" cy="37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r>
              <a:rPr lang="en-GB" sz="1400" b="0" i="0" u="none" strike="noStrike" cap="none">
                <a:solidFill>
                  <a:schemeClr val="dk1"/>
                </a:solidFill>
                <a:latin typeface="Barlow Condensed" panose="00000506000000000000"/>
                <a:ea typeface="Barlow Condensed" panose="00000506000000000000"/>
                <a:cs typeface="Barlow Condensed" panose="00000506000000000000"/>
                <a:sym typeface="Barlow Condensed" panose="00000506000000000000"/>
              </a:rPr>
              <a:t>SLIDESMANIA.COM</a:t>
            </a:r>
            <a:endParaRPr sz="1400" b="0" i="0" u="none" strike="noStrike" cap="none">
              <a:solidFill>
                <a:schemeClr val="dk1"/>
              </a:solidFill>
              <a:latin typeface="Barlow Condensed" panose="00000506000000000000"/>
              <a:ea typeface="Barlow Condensed" panose="00000506000000000000"/>
              <a:cs typeface="Barlow Condensed" panose="00000506000000000000"/>
              <a:sym typeface="Barlow Condensed" panose="0000050600000000000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006 Two columns">
  <p:cSld name="CUSTOM_4">
    <p:spTree>
      <p:nvGrpSpPr>
        <p:cNvPr id="1" name="Shape 117"/>
        <p:cNvGrpSpPr/>
        <p:nvPr/>
      </p:nvGrpSpPr>
      <p:grpSpPr>
        <a:xfrm>
          <a:off x="0" y="0"/>
          <a:ext cx="0" cy="0"/>
          <a:chOff x="0" y="0"/>
          <a:chExt cx="0" cy="0"/>
        </a:xfrm>
      </p:grpSpPr>
      <p:sp>
        <p:nvSpPr>
          <p:cNvPr id="118" name="Google Shape;118;p7"/>
          <p:cNvSpPr txBox="1">
            <a:spLocks noGrp="1"/>
          </p:cNvSpPr>
          <p:nvPr>
            <p:ph type="subTitle" idx="1"/>
          </p:nvPr>
        </p:nvSpPr>
        <p:spPr>
          <a:xfrm>
            <a:off x="873360" y="1813775"/>
            <a:ext cx="4961100" cy="717900"/>
          </a:xfrm>
          <a:prstGeom prst="rect">
            <a:avLst/>
          </a:prstGeom>
          <a:noFill/>
          <a:ln>
            <a:noFill/>
          </a:ln>
        </p:spPr>
        <p:txBody>
          <a:bodyPr spcFirstLastPara="1" wrap="square" lIns="121900" tIns="121900" rIns="121900" bIns="121900" anchor="t" anchorCtr="0">
            <a:noAutofit/>
          </a:bodyPr>
          <a:lstStyle>
            <a:lvl1pPr lvl="0" algn="l">
              <a:lnSpc>
                <a:spcPct val="115000"/>
              </a:lnSpc>
              <a:spcBef>
                <a:spcPts val="0"/>
              </a:spcBef>
              <a:spcAft>
                <a:spcPts val="0"/>
              </a:spcAft>
              <a:buSzPts val="2100"/>
              <a:buNone/>
              <a:defRPr sz="2100" b="1"/>
            </a:lvl1pPr>
            <a:lvl2pPr lvl="1" algn="l">
              <a:lnSpc>
                <a:spcPct val="115000"/>
              </a:lnSpc>
              <a:spcBef>
                <a:spcPts val="2100"/>
              </a:spcBef>
              <a:spcAft>
                <a:spcPts val="0"/>
              </a:spcAft>
              <a:buSzPts val="2100"/>
              <a:buNone/>
              <a:defRPr sz="2100" b="1"/>
            </a:lvl2pPr>
            <a:lvl3pPr lvl="2" algn="l">
              <a:lnSpc>
                <a:spcPct val="115000"/>
              </a:lnSpc>
              <a:spcBef>
                <a:spcPts val="2100"/>
              </a:spcBef>
              <a:spcAft>
                <a:spcPts val="0"/>
              </a:spcAft>
              <a:buSzPts val="2100"/>
              <a:buNone/>
              <a:defRPr sz="2100" b="1"/>
            </a:lvl3pPr>
            <a:lvl4pPr lvl="3" algn="l">
              <a:lnSpc>
                <a:spcPct val="115000"/>
              </a:lnSpc>
              <a:spcBef>
                <a:spcPts val="2100"/>
              </a:spcBef>
              <a:spcAft>
                <a:spcPts val="0"/>
              </a:spcAft>
              <a:buSzPts val="2100"/>
              <a:buNone/>
              <a:defRPr sz="2100" b="1"/>
            </a:lvl4pPr>
            <a:lvl5pPr lvl="4" algn="l">
              <a:lnSpc>
                <a:spcPct val="115000"/>
              </a:lnSpc>
              <a:spcBef>
                <a:spcPts val="2100"/>
              </a:spcBef>
              <a:spcAft>
                <a:spcPts val="0"/>
              </a:spcAft>
              <a:buSzPts val="2100"/>
              <a:buNone/>
              <a:defRPr sz="2100" b="1"/>
            </a:lvl5pPr>
            <a:lvl6pPr lvl="5" algn="l">
              <a:lnSpc>
                <a:spcPct val="115000"/>
              </a:lnSpc>
              <a:spcBef>
                <a:spcPts val="2100"/>
              </a:spcBef>
              <a:spcAft>
                <a:spcPts val="0"/>
              </a:spcAft>
              <a:buSzPts val="2100"/>
              <a:buNone/>
              <a:defRPr sz="2100" b="1"/>
            </a:lvl6pPr>
            <a:lvl7pPr lvl="6" algn="l">
              <a:lnSpc>
                <a:spcPct val="115000"/>
              </a:lnSpc>
              <a:spcBef>
                <a:spcPts val="2100"/>
              </a:spcBef>
              <a:spcAft>
                <a:spcPts val="0"/>
              </a:spcAft>
              <a:buSzPts val="2100"/>
              <a:buNone/>
              <a:defRPr sz="2100" b="1"/>
            </a:lvl7pPr>
            <a:lvl8pPr lvl="7" algn="l">
              <a:lnSpc>
                <a:spcPct val="115000"/>
              </a:lnSpc>
              <a:spcBef>
                <a:spcPts val="2100"/>
              </a:spcBef>
              <a:spcAft>
                <a:spcPts val="0"/>
              </a:spcAft>
              <a:buSzPts val="2100"/>
              <a:buNone/>
              <a:defRPr sz="2100" b="1"/>
            </a:lvl8pPr>
            <a:lvl9pPr lvl="8" algn="l">
              <a:lnSpc>
                <a:spcPct val="115000"/>
              </a:lnSpc>
              <a:spcBef>
                <a:spcPts val="2100"/>
              </a:spcBef>
              <a:spcAft>
                <a:spcPts val="2100"/>
              </a:spcAft>
              <a:buSzPts val="2100"/>
              <a:buNone/>
              <a:defRPr sz="2100" b="1"/>
            </a:lvl9pPr>
          </a:lstStyle>
          <a:p>
            <a:endParaRPr/>
          </a:p>
        </p:txBody>
      </p:sp>
      <p:sp>
        <p:nvSpPr>
          <p:cNvPr id="119" name="Google Shape;119;p7"/>
          <p:cNvSpPr txBox="1">
            <a:spLocks noGrp="1"/>
          </p:cNvSpPr>
          <p:nvPr>
            <p:ph type="subTitle" idx="2"/>
          </p:nvPr>
        </p:nvSpPr>
        <p:spPr>
          <a:xfrm>
            <a:off x="6464155" y="1813775"/>
            <a:ext cx="4960800" cy="717900"/>
          </a:xfrm>
          <a:prstGeom prst="rect">
            <a:avLst/>
          </a:prstGeom>
          <a:noFill/>
          <a:ln>
            <a:noFill/>
          </a:ln>
        </p:spPr>
        <p:txBody>
          <a:bodyPr spcFirstLastPara="1" wrap="square" lIns="121900" tIns="121900" rIns="121900" bIns="121900" anchor="t" anchorCtr="0">
            <a:noAutofit/>
          </a:bodyPr>
          <a:lstStyle>
            <a:lvl1pPr lvl="0" algn="l">
              <a:lnSpc>
                <a:spcPct val="115000"/>
              </a:lnSpc>
              <a:spcBef>
                <a:spcPts val="0"/>
              </a:spcBef>
              <a:spcAft>
                <a:spcPts val="0"/>
              </a:spcAft>
              <a:buSzPts val="2100"/>
              <a:buNone/>
              <a:defRPr sz="2100" b="1"/>
            </a:lvl1pPr>
            <a:lvl2pPr lvl="1" algn="l">
              <a:lnSpc>
                <a:spcPct val="115000"/>
              </a:lnSpc>
              <a:spcBef>
                <a:spcPts val="2100"/>
              </a:spcBef>
              <a:spcAft>
                <a:spcPts val="0"/>
              </a:spcAft>
              <a:buSzPts val="2100"/>
              <a:buNone/>
              <a:defRPr sz="2100" b="1"/>
            </a:lvl2pPr>
            <a:lvl3pPr lvl="2" algn="l">
              <a:lnSpc>
                <a:spcPct val="115000"/>
              </a:lnSpc>
              <a:spcBef>
                <a:spcPts val="2100"/>
              </a:spcBef>
              <a:spcAft>
                <a:spcPts val="0"/>
              </a:spcAft>
              <a:buSzPts val="2100"/>
              <a:buNone/>
              <a:defRPr sz="2100" b="1"/>
            </a:lvl3pPr>
            <a:lvl4pPr lvl="3" algn="l">
              <a:lnSpc>
                <a:spcPct val="115000"/>
              </a:lnSpc>
              <a:spcBef>
                <a:spcPts val="2100"/>
              </a:spcBef>
              <a:spcAft>
                <a:spcPts val="0"/>
              </a:spcAft>
              <a:buSzPts val="2100"/>
              <a:buNone/>
              <a:defRPr sz="2100" b="1"/>
            </a:lvl4pPr>
            <a:lvl5pPr lvl="4" algn="l">
              <a:lnSpc>
                <a:spcPct val="115000"/>
              </a:lnSpc>
              <a:spcBef>
                <a:spcPts val="2100"/>
              </a:spcBef>
              <a:spcAft>
                <a:spcPts val="0"/>
              </a:spcAft>
              <a:buSzPts val="2100"/>
              <a:buNone/>
              <a:defRPr sz="2100" b="1"/>
            </a:lvl5pPr>
            <a:lvl6pPr lvl="5" algn="l">
              <a:lnSpc>
                <a:spcPct val="115000"/>
              </a:lnSpc>
              <a:spcBef>
                <a:spcPts val="2100"/>
              </a:spcBef>
              <a:spcAft>
                <a:spcPts val="0"/>
              </a:spcAft>
              <a:buSzPts val="2100"/>
              <a:buNone/>
              <a:defRPr sz="2100" b="1"/>
            </a:lvl6pPr>
            <a:lvl7pPr lvl="6" algn="l">
              <a:lnSpc>
                <a:spcPct val="115000"/>
              </a:lnSpc>
              <a:spcBef>
                <a:spcPts val="2100"/>
              </a:spcBef>
              <a:spcAft>
                <a:spcPts val="0"/>
              </a:spcAft>
              <a:buSzPts val="2100"/>
              <a:buNone/>
              <a:defRPr sz="2100" b="1"/>
            </a:lvl7pPr>
            <a:lvl8pPr lvl="7" algn="l">
              <a:lnSpc>
                <a:spcPct val="115000"/>
              </a:lnSpc>
              <a:spcBef>
                <a:spcPts val="2100"/>
              </a:spcBef>
              <a:spcAft>
                <a:spcPts val="0"/>
              </a:spcAft>
              <a:buSzPts val="2100"/>
              <a:buNone/>
              <a:defRPr sz="2100" b="1"/>
            </a:lvl8pPr>
            <a:lvl9pPr lvl="8" algn="l">
              <a:lnSpc>
                <a:spcPct val="115000"/>
              </a:lnSpc>
              <a:spcBef>
                <a:spcPts val="2100"/>
              </a:spcBef>
              <a:spcAft>
                <a:spcPts val="2100"/>
              </a:spcAft>
              <a:buSzPts val="2100"/>
              <a:buNone/>
              <a:defRPr sz="2100" b="1"/>
            </a:lvl9pPr>
          </a:lstStyle>
          <a:p>
            <a:endParaRPr/>
          </a:p>
        </p:txBody>
      </p:sp>
      <p:sp>
        <p:nvSpPr>
          <p:cNvPr id="120" name="Google Shape;120;p7"/>
          <p:cNvSpPr txBox="1">
            <a:spLocks noGrp="1"/>
          </p:cNvSpPr>
          <p:nvPr>
            <p:ph type="title"/>
          </p:nvPr>
        </p:nvSpPr>
        <p:spPr>
          <a:xfrm>
            <a:off x="873350" y="836300"/>
            <a:ext cx="10551900" cy="763500"/>
          </a:xfrm>
          <a:prstGeom prst="rect">
            <a:avLst/>
          </a:prstGeom>
          <a:noFill/>
          <a:ln>
            <a:noFill/>
          </a:ln>
        </p:spPr>
        <p:txBody>
          <a:bodyPr spcFirstLastPara="1" wrap="square" lIns="121900" tIns="121900" rIns="121900" bIns="121900" anchor="t" anchorCtr="0">
            <a:noAutofit/>
          </a:bodyPr>
          <a:lstStyle>
            <a:lvl1pPr marR="0" lvl="0" algn="l">
              <a:lnSpc>
                <a:spcPct val="100000"/>
              </a:lnSpc>
              <a:spcBef>
                <a:spcPts val="0"/>
              </a:spcBef>
              <a:spcAft>
                <a:spcPts val="0"/>
              </a:spcAft>
              <a:buClr>
                <a:schemeClr val="dk1"/>
              </a:buClr>
              <a:buSzPts val="4000"/>
              <a:buFont typeface="Aldrich"/>
              <a:buNone/>
              <a:defRPr/>
            </a:lvl1pPr>
            <a:lvl2pPr lvl="1" algn="l">
              <a:lnSpc>
                <a:spcPct val="100000"/>
              </a:lnSpc>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2pPr>
            <a:lvl3pPr lvl="2" algn="l">
              <a:lnSpc>
                <a:spcPct val="100000"/>
              </a:lnSpc>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3pPr>
            <a:lvl4pPr lvl="3" algn="l">
              <a:lnSpc>
                <a:spcPct val="100000"/>
              </a:lnSpc>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4pPr>
            <a:lvl5pPr lvl="4" algn="l">
              <a:lnSpc>
                <a:spcPct val="100000"/>
              </a:lnSpc>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5pPr>
            <a:lvl6pPr lvl="5" algn="l">
              <a:lnSpc>
                <a:spcPct val="100000"/>
              </a:lnSpc>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6pPr>
            <a:lvl7pPr lvl="6" algn="l">
              <a:lnSpc>
                <a:spcPct val="100000"/>
              </a:lnSpc>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7pPr>
            <a:lvl8pPr lvl="7" algn="l">
              <a:lnSpc>
                <a:spcPct val="100000"/>
              </a:lnSpc>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8pPr>
            <a:lvl9pPr lvl="8" algn="l">
              <a:lnSpc>
                <a:spcPct val="100000"/>
              </a:lnSpc>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9pPr>
          </a:lstStyle>
          <a:p>
            <a:endParaRPr/>
          </a:p>
        </p:txBody>
      </p:sp>
      <p:sp>
        <p:nvSpPr>
          <p:cNvPr id="121" name="Google Shape;121;p7"/>
          <p:cNvSpPr txBox="1">
            <a:spLocks noGrp="1"/>
          </p:cNvSpPr>
          <p:nvPr>
            <p:ph type="body" idx="3"/>
          </p:nvPr>
        </p:nvSpPr>
        <p:spPr>
          <a:xfrm>
            <a:off x="873350" y="2750800"/>
            <a:ext cx="4960800" cy="3118500"/>
          </a:xfrm>
          <a:prstGeom prst="rect">
            <a:avLst/>
          </a:prstGeom>
          <a:noFill/>
          <a:ln>
            <a:noFill/>
          </a:ln>
        </p:spPr>
        <p:txBody>
          <a:bodyPr spcFirstLastPara="1" wrap="square" lIns="121900" tIns="121900" rIns="121900" bIns="121900" anchor="t" anchorCtr="0">
            <a:noAutofit/>
          </a:bodyPr>
          <a:lstStyle>
            <a:lvl1pPr marL="457200" lvl="0" indent="-349250" algn="l">
              <a:lnSpc>
                <a:spcPct val="115000"/>
              </a:lnSpc>
              <a:spcBef>
                <a:spcPts val="0"/>
              </a:spcBef>
              <a:spcAft>
                <a:spcPts val="0"/>
              </a:spcAft>
              <a:buSzPts val="19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122" name="Google Shape;122;p7"/>
          <p:cNvSpPr txBox="1">
            <a:spLocks noGrp="1"/>
          </p:cNvSpPr>
          <p:nvPr>
            <p:ph type="body" idx="4"/>
          </p:nvPr>
        </p:nvSpPr>
        <p:spPr>
          <a:xfrm>
            <a:off x="6464146" y="2739050"/>
            <a:ext cx="4961100" cy="3118500"/>
          </a:xfrm>
          <a:prstGeom prst="rect">
            <a:avLst/>
          </a:prstGeom>
          <a:noFill/>
          <a:ln>
            <a:noFill/>
          </a:ln>
        </p:spPr>
        <p:txBody>
          <a:bodyPr spcFirstLastPara="1" wrap="square" lIns="121900" tIns="121900" rIns="121900" bIns="121900" anchor="t" anchorCtr="0">
            <a:noAutofit/>
          </a:bodyPr>
          <a:lstStyle>
            <a:lvl1pPr marL="457200" lvl="0" indent="-349250" algn="l">
              <a:lnSpc>
                <a:spcPct val="115000"/>
              </a:lnSpc>
              <a:spcBef>
                <a:spcPts val="0"/>
              </a:spcBef>
              <a:spcAft>
                <a:spcPts val="0"/>
              </a:spcAft>
              <a:buSzPts val="19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123" name="Google Shape;123;p7"/>
          <p:cNvSpPr/>
          <p:nvPr/>
        </p:nvSpPr>
        <p:spPr>
          <a:xfrm rot="10800000" flipH="1">
            <a:off x="0" y="5202029"/>
            <a:ext cx="2005197" cy="1655969"/>
          </a:xfrm>
          <a:custGeom>
            <a:avLst/>
            <a:gdLst/>
            <a:ahLst/>
            <a:cxnLst/>
            <a:rect l="l" t="t" r="r" b="b"/>
            <a:pathLst>
              <a:path w="3145407" h="3038475" extrusionOk="0">
                <a:moveTo>
                  <a:pt x="0" y="0"/>
                </a:moveTo>
                <a:cubicBezTo>
                  <a:pt x="1038225" y="0"/>
                  <a:pt x="2076450" y="0"/>
                  <a:pt x="3114675" y="0"/>
                </a:cubicBezTo>
                <a:cubicBezTo>
                  <a:pt x="3166301" y="309086"/>
                  <a:pt x="3176492" y="690182"/>
                  <a:pt x="2952750" y="904875"/>
                </a:cubicBezTo>
                <a:cubicBezTo>
                  <a:pt x="2593277" y="1249871"/>
                  <a:pt x="2015014" y="795719"/>
                  <a:pt x="1485900" y="1133475"/>
                </a:cubicBezTo>
                <a:cubicBezTo>
                  <a:pt x="1077278" y="1394270"/>
                  <a:pt x="1209866" y="1800511"/>
                  <a:pt x="666750" y="2447925"/>
                </a:cubicBezTo>
                <a:cubicBezTo>
                  <a:pt x="425006" y="2736152"/>
                  <a:pt x="172593" y="2925128"/>
                  <a:pt x="0" y="3038475"/>
                </a:cubicBezTo>
                <a:cubicBezTo>
                  <a:pt x="0" y="2025682"/>
                  <a:pt x="0" y="1012793"/>
                  <a:pt x="0" y="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24" name="Google Shape;124;p7"/>
          <p:cNvSpPr txBox="1"/>
          <p:nvPr/>
        </p:nvSpPr>
        <p:spPr>
          <a:xfrm rot="5400000">
            <a:off x="-679350" y="6198500"/>
            <a:ext cx="1579800" cy="37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r>
              <a:rPr lang="en-GB" sz="1400" b="0" i="0" u="none" strike="noStrike" cap="none">
                <a:solidFill>
                  <a:schemeClr val="dk1"/>
                </a:solidFill>
                <a:latin typeface="Barlow Condensed" panose="00000506000000000000"/>
                <a:ea typeface="Barlow Condensed" panose="00000506000000000000"/>
                <a:cs typeface="Barlow Condensed" panose="00000506000000000000"/>
                <a:sym typeface="Barlow Condensed" panose="00000506000000000000"/>
              </a:rPr>
              <a:t>SLIDESMANIA.COM</a:t>
            </a:r>
            <a:endParaRPr sz="1400" b="0" i="0" u="none" strike="noStrike" cap="none">
              <a:solidFill>
                <a:schemeClr val="dk1"/>
              </a:solidFill>
              <a:latin typeface="Barlow Condensed" panose="00000506000000000000"/>
              <a:ea typeface="Barlow Condensed" panose="00000506000000000000"/>
              <a:cs typeface="Barlow Condensed" panose="00000506000000000000"/>
              <a:sym typeface="Barlow Condensed" panose="0000050600000000000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007 Quote">
  <p:cSld name="CUSTOM_6">
    <p:spTree>
      <p:nvGrpSpPr>
        <p:cNvPr id="1" name="Shape 125"/>
        <p:cNvGrpSpPr/>
        <p:nvPr/>
      </p:nvGrpSpPr>
      <p:grpSpPr>
        <a:xfrm>
          <a:off x="0" y="0"/>
          <a:ext cx="0" cy="0"/>
          <a:chOff x="0" y="0"/>
          <a:chExt cx="0" cy="0"/>
        </a:xfrm>
      </p:grpSpPr>
      <p:sp>
        <p:nvSpPr>
          <p:cNvPr id="126" name="Google Shape;126;p8"/>
          <p:cNvSpPr txBox="1">
            <a:spLocks noGrp="1"/>
          </p:cNvSpPr>
          <p:nvPr>
            <p:ph type="title"/>
          </p:nvPr>
        </p:nvSpPr>
        <p:spPr>
          <a:xfrm>
            <a:off x="558100" y="1873525"/>
            <a:ext cx="11095500" cy="3160800"/>
          </a:xfrm>
          <a:prstGeom prst="rect">
            <a:avLst/>
          </a:prstGeom>
          <a:noFill/>
          <a:ln>
            <a:noFill/>
          </a:ln>
        </p:spPr>
        <p:txBody>
          <a:bodyPr spcFirstLastPara="1" wrap="square" lIns="121900" tIns="121900" rIns="121900" bIns="121900" anchor="ctr" anchorCtr="0">
            <a:noAutofit/>
          </a:bodyPr>
          <a:lstStyle>
            <a:lvl1pPr lvl="0" algn="ctr">
              <a:lnSpc>
                <a:spcPct val="100000"/>
              </a:lnSpc>
              <a:spcBef>
                <a:spcPts val="0"/>
              </a:spcBef>
              <a:spcAft>
                <a:spcPts val="0"/>
              </a:spcAft>
              <a:buSzPts val="5000"/>
              <a:buNone/>
              <a:defRPr sz="5000"/>
            </a:lvl1pPr>
            <a:lvl2pPr lvl="1" algn="ctr">
              <a:lnSpc>
                <a:spcPct val="100000"/>
              </a:lnSpc>
              <a:spcBef>
                <a:spcPts val="0"/>
              </a:spcBef>
              <a:spcAft>
                <a:spcPts val="0"/>
              </a:spcAft>
              <a:buSzPts val="5000"/>
              <a:buNone/>
              <a:defRPr sz="5000"/>
            </a:lvl2pPr>
            <a:lvl3pPr lvl="2" algn="ctr">
              <a:lnSpc>
                <a:spcPct val="100000"/>
              </a:lnSpc>
              <a:spcBef>
                <a:spcPts val="0"/>
              </a:spcBef>
              <a:spcAft>
                <a:spcPts val="0"/>
              </a:spcAft>
              <a:buSzPts val="5000"/>
              <a:buNone/>
              <a:defRPr sz="5000"/>
            </a:lvl3pPr>
            <a:lvl4pPr lvl="3" algn="ctr">
              <a:lnSpc>
                <a:spcPct val="100000"/>
              </a:lnSpc>
              <a:spcBef>
                <a:spcPts val="0"/>
              </a:spcBef>
              <a:spcAft>
                <a:spcPts val="0"/>
              </a:spcAft>
              <a:buSzPts val="5000"/>
              <a:buNone/>
              <a:defRPr sz="5000"/>
            </a:lvl4pPr>
            <a:lvl5pPr lvl="4" algn="ctr">
              <a:lnSpc>
                <a:spcPct val="100000"/>
              </a:lnSpc>
              <a:spcBef>
                <a:spcPts val="0"/>
              </a:spcBef>
              <a:spcAft>
                <a:spcPts val="0"/>
              </a:spcAft>
              <a:buSzPts val="5000"/>
              <a:buNone/>
              <a:defRPr sz="5000"/>
            </a:lvl5pPr>
            <a:lvl6pPr lvl="5" algn="ctr">
              <a:lnSpc>
                <a:spcPct val="100000"/>
              </a:lnSpc>
              <a:spcBef>
                <a:spcPts val="0"/>
              </a:spcBef>
              <a:spcAft>
                <a:spcPts val="0"/>
              </a:spcAft>
              <a:buSzPts val="5000"/>
              <a:buNone/>
              <a:defRPr sz="5000"/>
            </a:lvl6pPr>
            <a:lvl7pPr lvl="6" algn="ctr">
              <a:lnSpc>
                <a:spcPct val="100000"/>
              </a:lnSpc>
              <a:spcBef>
                <a:spcPts val="0"/>
              </a:spcBef>
              <a:spcAft>
                <a:spcPts val="0"/>
              </a:spcAft>
              <a:buSzPts val="5000"/>
              <a:buNone/>
              <a:defRPr sz="5000"/>
            </a:lvl7pPr>
            <a:lvl8pPr lvl="7" algn="ctr">
              <a:lnSpc>
                <a:spcPct val="100000"/>
              </a:lnSpc>
              <a:spcBef>
                <a:spcPts val="0"/>
              </a:spcBef>
              <a:spcAft>
                <a:spcPts val="0"/>
              </a:spcAft>
              <a:buSzPts val="5000"/>
              <a:buNone/>
              <a:defRPr sz="5000"/>
            </a:lvl8pPr>
            <a:lvl9pPr lvl="8" algn="ctr">
              <a:lnSpc>
                <a:spcPct val="100000"/>
              </a:lnSpc>
              <a:spcBef>
                <a:spcPts val="0"/>
              </a:spcBef>
              <a:spcAft>
                <a:spcPts val="0"/>
              </a:spcAft>
              <a:buSzPts val="5000"/>
              <a:buNone/>
              <a:defRPr sz="5000"/>
            </a:lvl9pPr>
          </a:lstStyle>
          <a:p>
            <a:endParaRPr/>
          </a:p>
        </p:txBody>
      </p:sp>
      <p:sp>
        <p:nvSpPr>
          <p:cNvPr id="127" name="Google Shape;127;p8"/>
          <p:cNvSpPr txBox="1">
            <a:spLocks noGrp="1"/>
          </p:cNvSpPr>
          <p:nvPr>
            <p:ph type="subTitle" idx="1"/>
          </p:nvPr>
        </p:nvSpPr>
        <p:spPr>
          <a:xfrm>
            <a:off x="632875" y="5919475"/>
            <a:ext cx="11379900" cy="717900"/>
          </a:xfrm>
          <a:prstGeom prst="rect">
            <a:avLst/>
          </a:prstGeom>
          <a:noFill/>
          <a:ln>
            <a:noFill/>
          </a:ln>
        </p:spPr>
        <p:txBody>
          <a:bodyPr spcFirstLastPara="1" wrap="square" lIns="121900" tIns="121900" rIns="121900" bIns="121900" anchor="b" anchorCtr="0">
            <a:noAutofit/>
          </a:bodyPr>
          <a:lstStyle>
            <a:lvl1pPr lvl="0" algn="r">
              <a:lnSpc>
                <a:spcPct val="100000"/>
              </a:lnSpc>
              <a:spcBef>
                <a:spcPts val="0"/>
              </a:spcBef>
              <a:spcAft>
                <a:spcPts val="0"/>
              </a:spcAft>
              <a:buSzPts val="1900"/>
              <a:buNone/>
              <a:defRPr/>
            </a:lvl1pPr>
            <a:lvl2pPr lvl="1" algn="r">
              <a:lnSpc>
                <a:spcPct val="100000"/>
              </a:lnSpc>
              <a:spcBef>
                <a:spcPts val="0"/>
              </a:spcBef>
              <a:spcAft>
                <a:spcPts val="0"/>
              </a:spcAft>
              <a:buSzPts val="1900"/>
              <a:buNone/>
              <a:defRPr/>
            </a:lvl2pPr>
            <a:lvl3pPr lvl="2" algn="r">
              <a:lnSpc>
                <a:spcPct val="100000"/>
              </a:lnSpc>
              <a:spcBef>
                <a:spcPts val="0"/>
              </a:spcBef>
              <a:spcAft>
                <a:spcPts val="0"/>
              </a:spcAft>
              <a:buSzPts val="1900"/>
              <a:buNone/>
              <a:defRPr/>
            </a:lvl3pPr>
            <a:lvl4pPr lvl="3" algn="r">
              <a:lnSpc>
                <a:spcPct val="100000"/>
              </a:lnSpc>
              <a:spcBef>
                <a:spcPts val="0"/>
              </a:spcBef>
              <a:spcAft>
                <a:spcPts val="0"/>
              </a:spcAft>
              <a:buSzPts val="1900"/>
              <a:buNone/>
              <a:defRPr/>
            </a:lvl4pPr>
            <a:lvl5pPr lvl="4" algn="r">
              <a:lnSpc>
                <a:spcPct val="100000"/>
              </a:lnSpc>
              <a:spcBef>
                <a:spcPts val="0"/>
              </a:spcBef>
              <a:spcAft>
                <a:spcPts val="0"/>
              </a:spcAft>
              <a:buSzPts val="1900"/>
              <a:buNone/>
              <a:defRPr/>
            </a:lvl5pPr>
            <a:lvl6pPr lvl="5" algn="r">
              <a:lnSpc>
                <a:spcPct val="100000"/>
              </a:lnSpc>
              <a:spcBef>
                <a:spcPts val="0"/>
              </a:spcBef>
              <a:spcAft>
                <a:spcPts val="0"/>
              </a:spcAft>
              <a:buSzPts val="1900"/>
              <a:buNone/>
              <a:defRPr/>
            </a:lvl6pPr>
            <a:lvl7pPr lvl="6" algn="r">
              <a:lnSpc>
                <a:spcPct val="100000"/>
              </a:lnSpc>
              <a:spcBef>
                <a:spcPts val="0"/>
              </a:spcBef>
              <a:spcAft>
                <a:spcPts val="0"/>
              </a:spcAft>
              <a:buSzPts val="1900"/>
              <a:buNone/>
              <a:defRPr/>
            </a:lvl7pPr>
            <a:lvl8pPr lvl="7" algn="r">
              <a:lnSpc>
                <a:spcPct val="100000"/>
              </a:lnSpc>
              <a:spcBef>
                <a:spcPts val="0"/>
              </a:spcBef>
              <a:spcAft>
                <a:spcPts val="0"/>
              </a:spcAft>
              <a:buSzPts val="1900"/>
              <a:buNone/>
              <a:defRPr/>
            </a:lvl8pPr>
            <a:lvl9pPr lvl="8" algn="r">
              <a:lnSpc>
                <a:spcPct val="100000"/>
              </a:lnSpc>
              <a:spcBef>
                <a:spcPts val="0"/>
              </a:spcBef>
              <a:spcAft>
                <a:spcPts val="0"/>
              </a:spcAft>
              <a:buSzPts val="1900"/>
              <a:buNone/>
              <a:defRPr/>
            </a:lvl9pPr>
          </a:lstStyle>
          <a:p>
            <a:endParaRPr/>
          </a:p>
        </p:txBody>
      </p:sp>
      <p:sp>
        <p:nvSpPr>
          <p:cNvPr id="128" name="Google Shape;128;p8"/>
          <p:cNvSpPr/>
          <p:nvPr/>
        </p:nvSpPr>
        <p:spPr>
          <a:xfrm>
            <a:off x="4762" y="4762"/>
            <a:ext cx="3145407" cy="3038475"/>
          </a:xfrm>
          <a:custGeom>
            <a:avLst/>
            <a:gdLst/>
            <a:ahLst/>
            <a:cxnLst/>
            <a:rect l="l" t="t" r="r" b="b"/>
            <a:pathLst>
              <a:path w="3145407" h="3038475" extrusionOk="0">
                <a:moveTo>
                  <a:pt x="0" y="0"/>
                </a:moveTo>
                <a:cubicBezTo>
                  <a:pt x="1038225" y="0"/>
                  <a:pt x="2076450" y="0"/>
                  <a:pt x="3114675" y="0"/>
                </a:cubicBezTo>
                <a:cubicBezTo>
                  <a:pt x="3166301" y="309086"/>
                  <a:pt x="3176492" y="690182"/>
                  <a:pt x="2952750" y="904875"/>
                </a:cubicBezTo>
                <a:cubicBezTo>
                  <a:pt x="2593277" y="1249871"/>
                  <a:pt x="2015014" y="795719"/>
                  <a:pt x="1485900" y="1133475"/>
                </a:cubicBezTo>
                <a:cubicBezTo>
                  <a:pt x="1077278" y="1394270"/>
                  <a:pt x="1209866" y="1800511"/>
                  <a:pt x="666750" y="2447925"/>
                </a:cubicBezTo>
                <a:cubicBezTo>
                  <a:pt x="425006" y="2736152"/>
                  <a:pt x="172593" y="2925128"/>
                  <a:pt x="0" y="3038475"/>
                </a:cubicBezTo>
                <a:cubicBezTo>
                  <a:pt x="0" y="2025682"/>
                  <a:pt x="0" y="1012793"/>
                  <a:pt x="0" y="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008 Three columns">
  <p:cSld name="CUSTOM_8">
    <p:spTree>
      <p:nvGrpSpPr>
        <p:cNvPr id="1" name="Shape 129"/>
        <p:cNvGrpSpPr/>
        <p:nvPr/>
      </p:nvGrpSpPr>
      <p:grpSpPr>
        <a:xfrm>
          <a:off x="0" y="0"/>
          <a:ext cx="0" cy="0"/>
          <a:chOff x="0" y="0"/>
          <a:chExt cx="0" cy="0"/>
        </a:xfrm>
      </p:grpSpPr>
      <p:sp>
        <p:nvSpPr>
          <p:cNvPr id="130" name="Google Shape;130;p9"/>
          <p:cNvSpPr txBox="1">
            <a:spLocks noGrp="1"/>
          </p:cNvSpPr>
          <p:nvPr>
            <p:ph type="subTitle" idx="1"/>
          </p:nvPr>
        </p:nvSpPr>
        <p:spPr>
          <a:xfrm>
            <a:off x="5056206" y="1729975"/>
            <a:ext cx="6406800" cy="606900"/>
          </a:xfrm>
          <a:prstGeom prst="rect">
            <a:avLst/>
          </a:prstGeom>
          <a:noFill/>
          <a:ln>
            <a:noFill/>
          </a:ln>
        </p:spPr>
        <p:txBody>
          <a:bodyPr spcFirstLastPara="1" wrap="square" lIns="121900" tIns="121900" rIns="121900" bIns="121900" anchor="t" anchorCtr="0">
            <a:noAutofit/>
          </a:bodyPr>
          <a:lstStyle>
            <a:lvl1pPr lvl="0" algn="l">
              <a:lnSpc>
                <a:spcPct val="115000"/>
              </a:lnSpc>
              <a:spcBef>
                <a:spcPts val="0"/>
              </a:spcBef>
              <a:spcAft>
                <a:spcPts val="0"/>
              </a:spcAft>
              <a:buSzPts val="1800"/>
              <a:buNone/>
              <a:defRPr sz="1800" b="1"/>
            </a:lvl1pPr>
            <a:lvl2pPr lvl="1" algn="l">
              <a:lnSpc>
                <a:spcPct val="115000"/>
              </a:lnSpc>
              <a:spcBef>
                <a:spcPts val="2100"/>
              </a:spcBef>
              <a:spcAft>
                <a:spcPts val="0"/>
              </a:spcAft>
              <a:buSzPts val="1800"/>
              <a:buNone/>
              <a:defRPr sz="1800" b="1"/>
            </a:lvl2pPr>
            <a:lvl3pPr lvl="2" algn="l">
              <a:lnSpc>
                <a:spcPct val="115000"/>
              </a:lnSpc>
              <a:spcBef>
                <a:spcPts val="2100"/>
              </a:spcBef>
              <a:spcAft>
                <a:spcPts val="0"/>
              </a:spcAft>
              <a:buSzPts val="1800"/>
              <a:buNone/>
              <a:defRPr sz="1800" b="1"/>
            </a:lvl3pPr>
            <a:lvl4pPr lvl="3" algn="l">
              <a:lnSpc>
                <a:spcPct val="115000"/>
              </a:lnSpc>
              <a:spcBef>
                <a:spcPts val="2100"/>
              </a:spcBef>
              <a:spcAft>
                <a:spcPts val="0"/>
              </a:spcAft>
              <a:buSzPts val="1800"/>
              <a:buNone/>
              <a:defRPr sz="1800" b="1"/>
            </a:lvl4pPr>
            <a:lvl5pPr lvl="4" algn="l">
              <a:lnSpc>
                <a:spcPct val="115000"/>
              </a:lnSpc>
              <a:spcBef>
                <a:spcPts val="2100"/>
              </a:spcBef>
              <a:spcAft>
                <a:spcPts val="0"/>
              </a:spcAft>
              <a:buSzPts val="1800"/>
              <a:buNone/>
              <a:defRPr sz="1800" b="1"/>
            </a:lvl5pPr>
            <a:lvl6pPr lvl="5" algn="l">
              <a:lnSpc>
                <a:spcPct val="115000"/>
              </a:lnSpc>
              <a:spcBef>
                <a:spcPts val="2100"/>
              </a:spcBef>
              <a:spcAft>
                <a:spcPts val="0"/>
              </a:spcAft>
              <a:buSzPts val="1800"/>
              <a:buNone/>
              <a:defRPr sz="1800" b="1"/>
            </a:lvl6pPr>
            <a:lvl7pPr lvl="6" algn="l">
              <a:lnSpc>
                <a:spcPct val="115000"/>
              </a:lnSpc>
              <a:spcBef>
                <a:spcPts val="2100"/>
              </a:spcBef>
              <a:spcAft>
                <a:spcPts val="0"/>
              </a:spcAft>
              <a:buSzPts val="1800"/>
              <a:buNone/>
              <a:defRPr sz="1800" b="1"/>
            </a:lvl7pPr>
            <a:lvl8pPr lvl="7" algn="l">
              <a:lnSpc>
                <a:spcPct val="115000"/>
              </a:lnSpc>
              <a:spcBef>
                <a:spcPts val="2100"/>
              </a:spcBef>
              <a:spcAft>
                <a:spcPts val="0"/>
              </a:spcAft>
              <a:buSzPts val="1800"/>
              <a:buNone/>
              <a:defRPr sz="1800" b="1"/>
            </a:lvl8pPr>
            <a:lvl9pPr lvl="8" algn="l">
              <a:lnSpc>
                <a:spcPct val="115000"/>
              </a:lnSpc>
              <a:spcBef>
                <a:spcPts val="2100"/>
              </a:spcBef>
              <a:spcAft>
                <a:spcPts val="2100"/>
              </a:spcAft>
              <a:buSzPts val="1800"/>
              <a:buNone/>
              <a:defRPr sz="1800" b="1"/>
            </a:lvl9pPr>
          </a:lstStyle>
          <a:p>
            <a:endParaRPr/>
          </a:p>
        </p:txBody>
      </p:sp>
      <p:sp>
        <p:nvSpPr>
          <p:cNvPr id="131" name="Google Shape;131;p9"/>
          <p:cNvSpPr txBox="1">
            <a:spLocks noGrp="1"/>
          </p:cNvSpPr>
          <p:nvPr>
            <p:ph type="subTitle" idx="2"/>
          </p:nvPr>
        </p:nvSpPr>
        <p:spPr>
          <a:xfrm>
            <a:off x="5056206" y="3334868"/>
            <a:ext cx="6406800" cy="606900"/>
          </a:xfrm>
          <a:prstGeom prst="rect">
            <a:avLst/>
          </a:prstGeom>
          <a:noFill/>
          <a:ln>
            <a:noFill/>
          </a:ln>
        </p:spPr>
        <p:txBody>
          <a:bodyPr spcFirstLastPara="1" wrap="square" lIns="121900" tIns="121900" rIns="121900" bIns="121900" anchor="t" anchorCtr="0">
            <a:noAutofit/>
          </a:bodyPr>
          <a:lstStyle>
            <a:lvl1pPr lvl="0" algn="l">
              <a:lnSpc>
                <a:spcPct val="115000"/>
              </a:lnSpc>
              <a:spcBef>
                <a:spcPts val="0"/>
              </a:spcBef>
              <a:spcAft>
                <a:spcPts val="0"/>
              </a:spcAft>
              <a:buSzPts val="1800"/>
              <a:buNone/>
              <a:defRPr sz="1800" b="1"/>
            </a:lvl1pPr>
            <a:lvl2pPr lvl="1" algn="l">
              <a:lnSpc>
                <a:spcPct val="115000"/>
              </a:lnSpc>
              <a:spcBef>
                <a:spcPts val="2100"/>
              </a:spcBef>
              <a:spcAft>
                <a:spcPts val="0"/>
              </a:spcAft>
              <a:buSzPts val="1800"/>
              <a:buNone/>
              <a:defRPr sz="1800" b="1"/>
            </a:lvl2pPr>
            <a:lvl3pPr lvl="2" algn="l">
              <a:lnSpc>
                <a:spcPct val="115000"/>
              </a:lnSpc>
              <a:spcBef>
                <a:spcPts val="2100"/>
              </a:spcBef>
              <a:spcAft>
                <a:spcPts val="0"/>
              </a:spcAft>
              <a:buSzPts val="1800"/>
              <a:buNone/>
              <a:defRPr sz="1800" b="1"/>
            </a:lvl3pPr>
            <a:lvl4pPr lvl="3" algn="l">
              <a:lnSpc>
                <a:spcPct val="115000"/>
              </a:lnSpc>
              <a:spcBef>
                <a:spcPts val="2100"/>
              </a:spcBef>
              <a:spcAft>
                <a:spcPts val="0"/>
              </a:spcAft>
              <a:buSzPts val="1800"/>
              <a:buNone/>
              <a:defRPr sz="1800" b="1"/>
            </a:lvl4pPr>
            <a:lvl5pPr lvl="4" algn="l">
              <a:lnSpc>
                <a:spcPct val="115000"/>
              </a:lnSpc>
              <a:spcBef>
                <a:spcPts val="2100"/>
              </a:spcBef>
              <a:spcAft>
                <a:spcPts val="0"/>
              </a:spcAft>
              <a:buSzPts val="1800"/>
              <a:buNone/>
              <a:defRPr sz="1800" b="1"/>
            </a:lvl5pPr>
            <a:lvl6pPr lvl="5" algn="l">
              <a:lnSpc>
                <a:spcPct val="115000"/>
              </a:lnSpc>
              <a:spcBef>
                <a:spcPts val="2100"/>
              </a:spcBef>
              <a:spcAft>
                <a:spcPts val="0"/>
              </a:spcAft>
              <a:buSzPts val="1800"/>
              <a:buNone/>
              <a:defRPr sz="1800" b="1"/>
            </a:lvl6pPr>
            <a:lvl7pPr lvl="6" algn="l">
              <a:lnSpc>
                <a:spcPct val="115000"/>
              </a:lnSpc>
              <a:spcBef>
                <a:spcPts val="2100"/>
              </a:spcBef>
              <a:spcAft>
                <a:spcPts val="0"/>
              </a:spcAft>
              <a:buSzPts val="1800"/>
              <a:buNone/>
              <a:defRPr sz="1800" b="1"/>
            </a:lvl7pPr>
            <a:lvl8pPr lvl="7" algn="l">
              <a:lnSpc>
                <a:spcPct val="115000"/>
              </a:lnSpc>
              <a:spcBef>
                <a:spcPts val="2100"/>
              </a:spcBef>
              <a:spcAft>
                <a:spcPts val="0"/>
              </a:spcAft>
              <a:buSzPts val="1800"/>
              <a:buNone/>
              <a:defRPr sz="1800" b="1"/>
            </a:lvl8pPr>
            <a:lvl9pPr lvl="8" algn="l">
              <a:lnSpc>
                <a:spcPct val="115000"/>
              </a:lnSpc>
              <a:spcBef>
                <a:spcPts val="2100"/>
              </a:spcBef>
              <a:spcAft>
                <a:spcPts val="2100"/>
              </a:spcAft>
              <a:buSzPts val="1800"/>
              <a:buNone/>
              <a:defRPr sz="1800" b="1"/>
            </a:lvl9pPr>
          </a:lstStyle>
          <a:p>
            <a:endParaRPr/>
          </a:p>
        </p:txBody>
      </p:sp>
      <p:sp>
        <p:nvSpPr>
          <p:cNvPr id="132" name="Google Shape;132;p9"/>
          <p:cNvSpPr txBox="1">
            <a:spLocks noGrp="1"/>
          </p:cNvSpPr>
          <p:nvPr>
            <p:ph type="subTitle" idx="3"/>
          </p:nvPr>
        </p:nvSpPr>
        <p:spPr>
          <a:xfrm>
            <a:off x="5056206" y="4939762"/>
            <a:ext cx="6406800" cy="606900"/>
          </a:xfrm>
          <a:prstGeom prst="rect">
            <a:avLst/>
          </a:prstGeom>
          <a:noFill/>
          <a:ln>
            <a:noFill/>
          </a:ln>
        </p:spPr>
        <p:txBody>
          <a:bodyPr spcFirstLastPara="1" wrap="square" lIns="121900" tIns="121900" rIns="121900" bIns="121900" anchor="t" anchorCtr="0">
            <a:noAutofit/>
          </a:bodyPr>
          <a:lstStyle>
            <a:lvl1pPr lvl="0" algn="l">
              <a:lnSpc>
                <a:spcPct val="115000"/>
              </a:lnSpc>
              <a:spcBef>
                <a:spcPts val="0"/>
              </a:spcBef>
              <a:spcAft>
                <a:spcPts val="0"/>
              </a:spcAft>
              <a:buSzPts val="1800"/>
              <a:buNone/>
              <a:defRPr sz="1800" b="1"/>
            </a:lvl1pPr>
            <a:lvl2pPr lvl="1" algn="l">
              <a:lnSpc>
                <a:spcPct val="115000"/>
              </a:lnSpc>
              <a:spcBef>
                <a:spcPts val="2100"/>
              </a:spcBef>
              <a:spcAft>
                <a:spcPts val="0"/>
              </a:spcAft>
              <a:buSzPts val="1800"/>
              <a:buNone/>
              <a:defRPr sz="1800" b="1"/>
            </a:lvl2pPr>
            <a:lvl3pPr lvl="2" algn="l">
              <a:lnSpc>
                <a:spcPct val="115000"/>
              </a:lnSpc>
              <a:spcBef>
                <a:spcPts val="2100"/>
              </a:spcBef>
              <a:spcAft>
                <a:spcPts val="0"/>
              </a:spcAft>
              <a:buSzPts val="1800"/>
              <a:buNone/>
              <a:defRPr sz="1800" b="1"/>
            </a:lvl3pPr>
            <a:lvl4pPr lvl="3" algn="l">
              <a:lnSpc>
                <a:spcPct val="115000"/>
              </a:lnSpc>
              <a:spcBef>
                <a:spcPts val="2100"/>
              </a:spcBef>
              <a:spcAft>
                <a:spcPts val="0"/>
              </a:spcAft>
              <a:buSzPts val="1800"/>
              <a:buNone/>
              <a:defRPr sz="1800" b="1"/>
            </a:lvl4pPr>
            <a:lvl5pPr lvl="4" algn="l">
              <a:lnSpc>
                <a:spcPct val="115000"/>
              </a:lnSpc>
              <a:spcBef>
                <a:spcPts val="2100"/>
              </a:spcBef>
              <a:spcAft>
                <a:spcPts val="0"/>
              </a:spcAft>
              <a:buSzPts val="1800"/>
              <a:buNone/>
              <a:defRPr sz="1800" b="1"/>
            </a:lvl5pPr>
            <a:lvl6pPr lvl="5" algn="l">
              <a:lnSpc>
                <a:spcPct val="115000"/>
              </a:lnSpc>
              <a:spcBef>
                <a:spcPts val="2100"/>
              </a:spcBef>
              <a:spcAft>
                <a:spcPts val="0"/>
              </a:spcAft>
              <a:buSzPts val="1800"/>
              <a:buNone/>
              <a:defRPr sz="1800" b="1"/>
            </a:lvl6pPr>
            <a:lvl7pPr lvl="6" algn="l">
              <a:lnSpc>
                <a:spcPct val="115000"/>
              </a:lnSpc>
              <a:spcBef>
                <a:spcPts val="2100"/>
              </a:spcBef>
              <a:spcAft>
                <a:spcPts val="0"/>
              </a:spcAft>
              <a:buSzPts val="1800"/>
              <a:buNone/>
              <a:defRPr sz="1800" b="1"/>
            </a:lvl7pPr>
            <a:lvl8pPr lvl="7" algn="l">
              <a:lnSpc>
                <a:spcPct val="115000"/>
              </a:lnSpc>
              <a:spcBef>
                <a:spcPts val="2100"/>
              </a:spcBef>
              <a:spcAft>
                <a:spcPts val="0"/>
              </a:spcAft>
              <a:buSzPts val="1800"/>
              <a:buNone/>
              <a:defRPr sz="1800" b="1"/>
            </a:lvl8pPr>
            <a:lvl9pPr lvl="8" algn="l">
              <a:lnSpc>
                <a:spcPct val="115000"/>
              </a:lnSpc>
              <a:spcBef>
                <a:spcPts val="2100"/>
              </a:spcBef>
              <a:spcAft>
                <a:spcPts val="2100"/>
              </a:spcAft>
              <a:buSzPts val="1800"/>
              <a:buNone/>
              <a:defRPr sz="1800" b="1"/>
            </a:lvl9pPr>
          </a:lstStyle>
          <a:p>
            <a:endParaRPr/>
          </a:p>
        </p:txBody>
      </p:sp>
      <p:sp>
        <p:nvSpPr>
          <p:cNvPr id="133" name="Google Shape;133;p9"/>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marR="0" lvl="0" algn="l">
              <a:lnSpc>
                <a:spcPct val="100000"/>
              </a:lnSpc>
              <a:spcBef>
                <a:spcPts val="0"/>
              </a:spcBef>
              <a:spcAft>
                <a:spcPts val="0"/>
              </a:spcAft>
              <a:buClr>
                <a:schemeClr val="dk1"/>
              </a:buClr>
              <a:buSzPts val="4000"/>
              <a:buFont typeface="Aldrich"/>
              <a:buNone/>
              <a:defRPr/>
            </a:lvl1pPr>
            <a:lvl2pPr lvl="1" algn="l">
              <a:lnSpc>
                <a:spcPct val="100000"/>
              </a:lnSpc>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2pPr>
            <a:lvl3pPr lvl="2" algn="l">
              <a:lnSpc>
                <a:spcPct val="100000"/>
              </a:lnSpc>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3pPr>
            <a:lvl4pPr lvl="3" algn="l">
              <a:lnSpc>
                <a:spcPct val="100000"/>
              </a:lnSpc>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4pPr>
            <a:lvl5pPr lvl="4" algn="l">
              <a:lnSpc>
                <a:spcPct val="100000"/>
              </a:lnSpc>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5pPr>
            <a:lvl6pPr lvl="5" algn="l">
              <a:lnSpc>
                <a:spcPct val="100000"/>
              </a:lnSpc>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6pPr>
            <a:lvl7pPr lvl="6" algn="l">
              <a:lnSpc>
                <a:spcPct val="100000"/>
              </a:lnSpc>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7pPr>
            <a:lvl8pPr lvl="7" algn="l">
              <a:lnSpc>
                <a:spcPct val="100000"/>
              </a:lnSpc>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8pPr>
            <a:lvl9pPr lvl="8" algn="l">
              <a:lnSpc>
                <a:spcPct val="100000"/>
              </a:lnSpc>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9pPr>
          </a:lstStyle>
          <a:p>
            <a:endParaRPr/>
          </a:p>
        </p:txBody>
      </p:sp>
      <p:sp>
        <p:nvSpPr>
          <p:cNvPr id="134" name="Google Shape;134;p9"/>
          <p:cNvSpPr txBox="1">
            <a:spLocks noGrp="1"/>
          </p:cNvSpPr>
          <p:nvPr>
            <p:ph type="body" idx="4"/>
          </p:nvPr>
        </p:nvSpPr>
        <p:spPr>
          <a:xfrm>
            <a:off x="5056200" y="2167925"/>
            <a:ext cx="6406800" cy="925200"/>
          </a:xfrm>
          <a:prstGeom prst="rect">
            <a:avLst/>
          </a:prstGeom>
          <a:noFill/>
          <a:ln>
            <a:noFill/>
          </a:ln>
        </p:spPr>
        <p:txBody>
          <a:bodyPr spcFirstLastPara="1" wrap="square" lIns="121900" tIns="121900" rIns="121900" bIns="121900" anchor="t" anchorCtr="0">
            <a:noAutofit/>
          </a:bodyPr>
          <a:lstStyle>
            <a:lvl1pPr marL="457200" lvl="0" indent="-317500" algn="l">
              <a:lnSpc>
                <a:spcPct val="115000"/>
              </a:lnSpc>
              <a:spcBef>
                <a:spcPts val="0"/>
              </a:spcBef>
              <a:spcAft>
                <a:spcPts val="0"/>
              </a:spcAft>
              <a:buSzPts val="1400"/>
              <a:buChar char="●"/>
              <a:defRPr sz="1400"/>
            </a:lvl1pPr>
            <a:lvl2pPr marL="914400" lvl="1" indent="-317500" algn="l">
              <a:lnSpc>
                <a:spcPct val="115000"/>
              </a:lnSpc>
              <a:spcBef>
                <a:spcPts val="2100"/>
              </a:spcBef>
              <a:spcAft>
                <a:spcPts val="0"/>
              </a:spcAft>
              <a:buSzPts val="1400"/>
              <a:buChar char="○"/>
              <a:defRPr sz="1400"/>
            </a:lvl2pPr>
            <a:lvl3pPr marL="1371600" lvl="2" indent="-317500" algn="l">
              <a:lnSpc>
                <a:spcPct val="115000"/>
              </a:lnSpc>
              <a:spcBef>
                <a:spcPts val="2100"/>
              </a:spcBef>
              <a:spcAft>
                <a:spcPts val="0"/>
              </a:spcAft>
              <a:buSzPts val="1400"/>
              <a:buChar char="■"/>
              <a:defRPr sz="1400"/>
            </a:lvl3pPr>
            <a:lvl4pPr marL="1828800" lvl="3" indent="-317500" algn="l">
              <a:lnSpc>
                <a:spcPct val="115000"/>
              </a:lnSpc>
              <a:spcBef>
                <a:spcPts val="2100"/>
              </a:spcBef>
              <a:spcAft>
                <a:spcPts val="0"/>
              </a:spcAft>
              <a:buSzPts val="1400"/>
              <a:buChar char="●"/>
              <a:defRPr sz="1400"/>
            </a:lvl4pPr>
            <a:lvl5pPr marL="2286000" lvl="4" indent="-317500" algn="l">
              <a:lnSpc>
                <a:spcPct val="115000"/>
              </a:lnSpc>
              <a:spcBef>
                <a:spcPts val="2100"/>
              </a:spcBef>
              <a:spcAft>
                <a:spcPts val="0"/>
              </a:spcAft>
              <a:buSzPts val="1400"/>
              <a:buChar char="○"/>
              <a:defRPr sz="1400"/>
            </a:lvl5pPr>
            <a:lvl6pPr marL="2743200" lvl="5" indent="-317500" algn="l">
              <a:lnSpc>
                <a:spcPct val="115000"/>
              </a:lnSpc>
              <a:spcBef>
                <a:spcPts val="2100"/>
              </a:spcBef>
              <a:spcAft>
                <a:spcPts val="0"/>
              </a:spcAft>
              <a:buSzPts val="1400"/>
              <a:buChar char="■"/>
              <a:defRPr sz="1400"/>
            </a:lvl6pPr>
            <a:lvl7pPr marL="3200400" lvl="6" indent="-317500" algn="l">
              <a:lnSpc>
                <a:spcPct val="115000"/>
              </a:lnSpc>
              <a:spcBef>
                <a:spcPts val="2100"/>
              </a:spcBef>
              <a:spcAft>
                <a:spcPts val="0"/>
              </a:spcAft>
              <a:buSzPts val="1400"/>
              <a:buChar char="●"/>
              <a:defRPr sz="1400"/>
            </a:lvl7pPr>
            <a:lvl8pPr marL="3657600" lvl="7" indent="-317500" algn="l">
              <a:lnSpc>
                <a:spcPct val="115000"/>
              </a:lnSpc>
              <a:spcBef>
                <a:spcPts val="2100"/>
              </a:spcBef>
              <a:spcAft>
                <a:spcPts val="0"/>
              </a:spcAft>
              <a:buSzPts val="1400"/>
              <a:buChar char="○"/>
              <a:defRPr sz="1400"/>
            </a:lvl8pPr>
            <a:lvl9pPr marL="4114800" lvl="8" indent="-317500" algn="l">
              <a:lnSpc>
                <a:spcPct val="115000"/>
              </a:lnSpc>
              <a:spcBef>
                <a:spcPts val="2100"/>
              </a:spcBef>
              <a:spcAft>
                <a:spcPts val="2100"/>
              </a:spcAft>
              <a:buSzPts val="1400"/>
              <a:buChar char="■"/>
              <a:defRPr sz="1400"/>
            </a:lvl9pPr>
          </a:lstStyle>
          <a:p>
            <a:endParaRPr/>
          </a:p>
        </p:txBody>
      </p:sp>
      <p:sp>
        <p:nvSpPr>
          <p:cNvPr id="135" name="Google Shape;135;p9"/>
          <p:cNvSpPr txBox="1">
            <a:spLocks noGrp="1"/>
          </p:cNvSpPr>
          <p:nvPr>
            <p:ph type="body" idx="5"/>
          </p:nvPr>
        </p:nvSpPr>
        <p:spPr>
          <a:xfrm>
            <a:off x="5056200" y="3761388"/>
            <a:ext cx="6406800" cy="923400"/>
          </a:xfrm>
          <a:prstGeom prst="rect">
            <a:avLst/>
          </a:prstGeom>
          <a:noFill/>
          <a:ln>
            <a:noFill/>
          </a:ln>
        </p:spPr>
        <p:txBody>
          <a:bodyPr spcFirstLastPara="1" wrap="square" lIns="121900" tIns="121900" rIns="121900" bIns="121900" anchor="t" anchorCtr="0">
            <a:noAutofit/>
          </a:bodyPr>
          <a:lstStyle>
            <a:lvl1pPr marL="457200" lvl="0" indent="-317500" algn="l">
              <a:lnSpc>
                <a:spcPct val="115000"/>
              </a:lnSpc>
              <a:spcBef>
                <a:spcPts val="0"/>
              </a:spcBef>
              <a:spcAft>
                <a:spcPts val="0"/>
              </a:spcAft>
              <a:buSzPts val="1400"/>
              <a:buChar char="●"/>
              <a:defRPr sz="1400"/>
            </a:lvl1pPr>
            <a:lvl2pPr marL="914400" lvl="1" indent="-317500" algn="l">
              <a:lnSpc>
                <a:spcPct val="115000"/>
              </a:lnSpc>
              <a:spcBef>
                <a:spcPts val="2100"/>
              </a:spcBef>
              <a:spcAft>
                <a:spcPts val="0"/>
              </a:spcAft>
              <a:buSzPts val="1400"/>
              <a:buChar char="○"/>
              <a:defRPr sz="1400"/>
            </a:lvl2pPr>
            <a:lvl3pPr marL="1371600" lvl="2" indent="-317500" algn="l">
              <a:lnSpc>
                <a:spcPct val="115000"/>
              </a:lnSpc>
              <a:spcBef>
                <a:spcPts val="2100"/>
              </a:spcBef>
              <a:spcAft>
                <a:spcPts val="0"/>
              </a:spcAft>
              <a:buSzPts val="1400"/>
              <a:buChar char="■"/>
              <a:defRPr sz="1400"/>
            </a:lvl3pPr>
            <a:lvl4pPr marL="1828800" lvl="3" indent="-317500" algn="l">
              <a:lnSpc>
                <a:spcPct val="115000"/>
              </a:lnSpc>
              <a:spcBef>
                <a:spcPts val="2100"/>
              </a:spcBef>
              <a:spcAft>
                <a:spcPts val="0"/>
              </a:spcAft>
              <a:buSzPts val="1400"/>
              <a:buChar char="●"/>
              <a:defRPr sz="1400"/>
            </a:lvl4pPr>
            <a:lvl5pPr marL="2286000" lvl="4" indent="-317500" algn="l">
              <a:lnSpc>
                <a:spcPct val="115000"/>
              </a:lnSpc>
              <a:spcBef>
                <a:spcPts val="2100"/>
              </a:spcBef>
              <a:spcAft>
                <a:spcPts val="0"/>
              </a:spcAft>
              <a:buSzPts val="1400"/>
              <a:buChar char="○"/>
              <a:defRPr sz="1400"/>
            </a:lvl5pPr>
            <a:lvl6pPr marL="2743200" lvl="5" indent="-317500" algn="l">
              <a:lnSpc>
                <a:spcPct val="115000"/>
              </a:lnSpc>
              <a:spcBef>
                <a:spcPts val="2100"/>
              </a:spcBef>
              <a:spcAft>
                <a:spcPts val="0"/>
              </a:spcAft>
              <a:buSzPts val="1400"/>
              <a:buChar char="■"/>
              <a:defRPr sz="1400"/>
            </a:lvl6pPr>
            <a:lvl7pPr marL="3200400" lvl="6" indent="-317500" algn="l">
              <a:lnSpc>
                <a:spcPct val="115000"/>
              </a:lnSpc>
              <a:spcBef>
                <a:spcPts val="2100"/>
              </a:spcBef>
              <a:spcAft>
                <a:spcPts val="0"/>
              </a:spcAft>
              <a:buSzPts val="1400"/>
              <a:buChar char="●"/>
              <a:defRPr sz="1400"/>
            </a:lvl7pPr>
            <a:lvl8pPr marL="3657600" lvl="7" indent="-317500" algn="l">
              <a:lnSpc>
                <a:spcPct val="115000"/>
              </a:lnSpc>
              <a:spcBef>
                <a:spcPts val="2100"/>
              </a:spcBef>
              <a:spcAft>
                <a:spcPts val="0"/>
              </a:spcAft>
              <a:buSzPts val="1400"/>
              <a:buChar char="○"/>
              <a:defRPr sz="1400"/>
            </a:lvl8pPr>
            <a:lvl9pPr marL="4114800" lvl="8" indent="-317500" algn="l">
              <a:lnSpc>
                <a:spcPct val="115000"/>
              </a:lnSpc>
              <a:spcBef>
                <a:spcPts val="2100"/>
              </a:spcBef>
              <a:spcAft>
                <a:spcPts val="2100"/>
              </a:spcAft>
              <a:buSzPts val="1400"/>
              <a:buChar char="■"/>
              <a:defRPr sz="1400"/>
            </a:lvl9pPr>
          </a:lstStyle>
          <a:p>
            <a:endParaRPr/>
          </a:p>
        </p:txBody>
      </p:sp>
      <p:sp>
        <p:nvSpPr>
          <p:cNvPr id="136" name="Google Shape;136;p9"/>
          <p:cNvSpPr txBox="1">
            <a:spLocks noGrp="1"/>
          </p:cNvSpPr>
          <p:nvPr>
            <p:ph type="body" idx="6"/>
          </p:nvPr>
        </p:nvSpPr>
        <p:spPr>
          <a:xfrm>
            <a:off x="5056200" y="5353050"/>
            <a:ext cx="6407700" cy="923400"/>
          </a:xfrm>
          <a:prstGeom prst="rect">
            <a:avLst/>
          </a:prstGeom>
          <a:noFill/>
          <a:ln>
            <a:noFill/>
          </a:ln>
        </p:spPr>
        <p:txBody>
          <a:bodyPr spcFirstLastPara="1" wrap="square" lIns="121900" tIns="121900" rIns="121900" bIns="121900" anchor="t" anchorCtr="0">
            <a:noAutofit/>
          </a:bodyPr>
          <a:lstStyle>
            <a:lvl1pPr marL="457200" lvl="0" indent="-317500" algn="l">
              <a:lnSpc>
                <a:spcPct val="115000"/>
              </a:lnSpc>
              <a:spcBef>
                <a:spcPts val="0"/>
              </a:spcBef>
              <a:spcAft>
                <a:spcPts val="0"/>
              </a:spcAft>
              <a:buSzPts val="1400"/>
              <a:buChar char="●"/>
              <a:defRPr sz="1400"/>
            </a:lvl1pPr>
            <a:lvl2pPr marL="914400" lvl="1" indent="-317500" algn="l">
              <a:lnSpc>
                <a:spcPct val="115000"/>
              </a:lnSpc>
              <a:spcBef>
                <a:spcPts val="2100"/>
              </a:spcBef>
              <a:spcAft>
                <a:spcPts val="0"/>
              </a:spcAft>
              <a:buSzPts val="1400"/>
              <a:buChar char="○"/>
              <a:defRPr sz="1400"/>
            </a:lvl2pPr>
            <a:lvl3pPr marL="1371600" lvl="2" indent="-317500" algn="l">
              <a:lnSpc>
                <a:spcPct val="115000"/>
              </a:lnSpc>
              <a:spcBef>
                <a:spcPts val="2100"/>
              </a:spcBef>
              <a:spcAft>
                <a:spcPts val="0"/>
              </a:spcAft>
              <a:buSzPts val="1400"/>
              <a:buChar char="■"/>
              <a:defRPr sz="1400"/>
            </a:lvl3pPr>
            <a:lvl4pPr marL="1828800" lvl="3" indent="-317500" algn="l">
              <a:lnSpc>
                <a:spcPct val="115000"/>
              </a:lnSpc>
              <a:spcBef>
                <a:spcPts val="2100"/>
              </a:spcBef>
              <a:spcAft>
                <a:spcPts val="0"/>
              </a:spcAft>
              <a:buSzPts val="1400"/>
              <a:buChar char="●"/>
              <a:defRPr sz="1400"/>
            </a:lvl4pPr>
            <a:lvl5pPr marL="2286000" lvl="4" indent="-317500" algn="l">
              <a:lnSpc>
                <a:spcPct val="115000"/>
              </a:lnSpc>
              <a:spcBef>
                <a:spcPts val="2100"/>
              </a:spcBef>
              <a:spcAft>
                <a:spcPts val="0"/>
              </a:spcAft>
              <a:buSzPts val="1400"/>
              <a:buChar char="○"/>
              <a:defRPr sz="1400"/>
            </a:lvl5pPr>
            <a:lvl6pPr marL="2743200" lvl="5" indent="-317500" algn="l">
              <a:lnSpc>
                <a:spcPct val="115000"/>
              </a:lnSpc>
              <a:spcBef>
                <a:spcPts val="2100"/>
              </a:spcBef>
              <a:spcAft>
                <a:spcPts val="0"/>
              </a:spcAft>
              <a:buSzPts val="1400"/>
              <a:buChar char="■"/>
              <a:defRPr sz="1400"/>
            </a:lvl6pPr>
            <a:lvl7pPr marL="3200400" lvl="6" indent="-317500" algn="l">
              <a:lnSpc>
                <a:spcPct val="115000"/>
              </a:lnSpc>
              <a:spcBef>
                <a:spcPts val="2100"/>
              </a:spcBef>
              <a:spcAft>
                <a:spcPts val="0"/>
              </a:spcAft>
              <a:buSzPts val="1400"/>
              <a:buChar char="●"/>
              <a:defRPr sz="1400"/>
            </a:lvl7pPr>
            <a:lvl8pPr marL="3657600" lvl="7" indent="-317500" algn="l">
              <a:lnSpc>
                <a:spcPct val="115000"/>
              </a:lnSpc>
              <a:spcBef>
                <a:spcPts val="2100"/>
              </a:spcBef>
              <a:spcAft>
                <a:spcPts val="0"/>
              </a:spcAft>
              <a:buSzPts val="1400"/>
              <a:buChar char="○"/>
              <a:defRPr sz="1400"/>
            </a:lvl8pPr>
            <a:lvl9pPr marL="4114800" lvl="8" indent="-317500" algn="l">
              <a:lnSpc>
                <a:spcPct val="115000"/>
              </a:lnSpc>
              <a:spcBef>
                <a:spcPts val="2100"/>
              </a:spcBef>
              <a:spcAft>
                <a:spcPts val="2100"/>
              </a:spcAft>
              <a:buSzPts val="1400"/>
              <a:buChar char="■"/>
              <a:defRPr sz="1400"/>
            </a:lvl9pPr>
          </a:lstStyle>
          <a:p>
            <a:endParaRPr/>
          </a:p>
        </p:txBody>
      </p:sp>
      <p:sp>
        <p:nvSpPr>
          <p:cNvPr id="137" name="Google Shape;137;p9"/>
          <p:cNvSpPr/>
          <p:nvPr/>
        </p:nvSpPr>
        <p:spPr>
          <a:xfrm flipH="1">
            <a:off x="8732065" y="0"/>
            <a:ext cx="3459948" cy="3038475"/>
          </a:xfrm>
          <a:custGeom>
            <a:avLst/>
            <a:gdLst/>
            <a:ahLst/>
            <a:cxnLst/>
            <a:rect l="l" t="t" r="r" b="b"/>
            <a:pathLst>
              <a:path w="3145407" h="3038475" extrusionOk="0">
                <a:moveTo>
                  <a:pt x="0" y="0"/>
                </a:moveTo>
                <a:cubicBezTo>
                  <a:pt x="1038225" y="0"/>
                  <a:pt x="2076450" y="0"/>
                  <a:pt x="3114675" y="0"/>
                </a:cubicBezTo>
                <a:cubicBezTo>
                  <a:pt x="3166301" y="309086"/>
                  <a:pt x="3176492" y="690182"/>
                  <a:pt x="2952750" y="904875"/>
                </a:cubicBezTo>
                <a:cubicBezTo>
                  <a:pt x="2593277" y="1249871"/>
                  <a:pt x="2015014" y="795719"/>
                  <a:pt x="1485900" y="1133475"/>
                </a:cubicBezTo>
                <a:cubicBezTo>
                  <a:pt x="1077278" y="1394270"/>
                  <a:pt x="1209866" y="1800511"/>
                  <a:pt x="666750" y="2447925"/>
                </a:cubicBezTo>
                <a:cubicBezTo>
                  <a:pt x="425006" y="2736152"/>
                  <a:pt x="172593" y="2925128"/>
                  <a:pt x="0" y="3038475"/>
                </a:cubicBezTo>
                <a:cubicBezTo>
                  <a:pt x="0" y="2025682"/>
                  <a:pt x="0" y="1012793"/>
                  <a:pt x="0"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009 Big Title">
  <p:cSld name="CUSTOM_7">
    <p:spTree>
      <p:nvGrpSpPr>
        <p:cNvPr id="1" name="Shape 138"/>
        <p:cNvGrpSpPr/>
        <p:nvPr/>
      </p:nvGrpSpPr>
      <p:grpSpPr>
        <a:xfrm>
          <a:off x="0" y="0"/>
          <a:ext cx="0" cy="0"/>
          <a:chOff x="0" y="0"/>
          <a:chExt cx="0" cy="0"/>
        </a:xfrm>
      </p:grpSpPr>
      <p:sp>
        <p:nvSpPr>
          <p:cNvPr id="139" name="Google Shape;139;p10"/>
          <p:cNvSpPr txBox="1">
            <a:spLocks noGrp="1"/>
          </p:cNvSpPr>
          <p:nvPr>
            <p:ph type="title"/>
          </p:nvPr>
        </p:nvSpPr>
        <p:spPr>
          <a:xfrm>
            <a:off x="548200" y="544275"/>
            <a:ext cx="11095500" cy="31608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8000"/>
              <a:buNone/>
              <a:defRPr sz="8000"/>
            </a:lvl1pPr>
            <a:lvl2pPr lvl="1" algn="ctr">
              <a:lnSpc>
                <a:spcPct val="100000"/>
              </a:lnSpc>
              <a:spcBef>
                <a:spcPts val="0"/>
              </a:spcBef>
              <a:spcAft>
                <a:spcPts val="0"/>
              </a:spcAft>
              <a:buSzPts val="8000"/>
              <a:buNone/>
              <a:defRPr sz="8000"/>
            </a:lvl2pPr>
            <a:lvl3pPr lvl="2" algn="ctr">
              <a:lnSpc>
                <a:spcPct val="100000"/>
              </a:lnSpc>
              <a:spcBef>
                <a:spcPts val="0"/>
              </a:spcBef>
              <a:spcAft>
                <a:spcPts val="0"/>
              </a:spcAft>
              <a:buSzPts val="8000"/>
              <a:buNone/>
              <a:defRPr sz="8000"/>
            </a:lvl3pPr>
            <a:lvl4pPr lvl="3" algn="ctr">
              <a:lnSpc>
                <a:spcPct val="100000"/>
              </a:lnSpc>
              <a:spcBef>
                <a:spcPts val="0"/>
              </a:spcBef>
              <a:spcAft>
                <a:spcPts val="0"/>
              </a:spcAft>
              <a:buSzPts val="8000"/>
              <a:buNone/>
              <a:defRPr sz="8000"/>
            </a:lvl4pPr>
            <a:lvl5pPr lvl="4" algn="ctr">
              <a:lnSpc>
                <a:spcPct val="100000"/>
              </a:lnSpc>
              <a:spcBef>
                <a:spcPts val="0"/>
              </a:spcBef>
              <a:spcAft>
                <a:spcPts val="0"/>
              </a:spcAft>
              <a:buSzPts val="8000"/>
              <a:buNone/>
              <a:defRPr sz="8000"/>
            </a:lvl5pPr>
            <a:lvl6pPr lvl="5" algn="ctr">
              <a:lnSpc>
                <a:spcPct val="100000"/>
              </a:lnSpc>
              <a:spcBef>
                <a:spcPts val="0"/>
              </a:spcBef>
              <a:spcAft>
                <a:spcPts val="0"/>
              </a:spcAft>
              <a:buSzPts val="8000"/>
              <a:buNone/>
              <a:defRPr sz="8000"/>
            </a:lvl6pPr>
            <a:lvl7pPr lvl="6" algn="ctr">
              <a:lnSpc>
                <a:spcPct val="100000"/>
              </a:lnSpc>
              <a:spcBef>
                <a:spcPts val="0"/>
              </a:spcBef>
              <a:spcAft>
                <a:spcPts val="0"/>
              </a:spcAft>
              <a:buSzPts val="8000"/>
              <a:buNone/>
              <a:defRPr sz="8000"/>
            </a:lvl7pPr>
            <a:lvl8pPr lvl="7" algn="ctr">
              <a:lnSpc>
                <a:spcPct val="100000"/>
              </a:lnSpc>
              <a:spcBef>
                <a:spcPts val="0"/>
              </a:spcBef>
              <a:spcAft>
                <a:spcPts val="0"/>
              </a:spcAft>
              <a:buSzPts val="8000"/>
              <a:buNone/>
              <a:defRPr sz="8000"/>
            </a:lvl8pPr>
            <a:lvl9pPr lvl="8" algn="ctr">
              <a:lnSpc>
                <a:spcPct val="100000"/>
              </a:lnSpc>
              <a:spcBef>
                <a:spcPts val="0"/>
              </a:spcBef>
              <a:spcAft>
                <a:spcPts val="0"/>
              </a:spcAft>
              <a:buSzPts val="8000"/>
              <a:buNone/>
              <a:defRPr sz="8000"/>
            </a:lvl9pPr>
          </a:lstStyle>
          <a:p>
            <a:endParaRPr/>
          </a:p>
        </p:txBody>
      </p:sp>
      <p:sp>
        <p:nvSpPr>
          <p:cNvPr id="140" name="Google Shape;140;p10"/>
          <p:cNvSpPr txBox="1">
            <a:spLocks noGrp="1"/>
          </p:cNvSpPr>
          <p:nvPr>
            <p:ph type="body" idx="1"/>
          </p:nvPr>
        </p:nvSpPr>
        <p:spPr>
          <a:xfrm>
            <a:off x="548200" y="4813250"/>
            <a:ext cx="11095500" cy="1565100"/>
          </a:xfrm>
          <a:prstGeom prst="rect">
            <a:avLst/>
          </a:prstGeom>
          <a:noFill/>
          <a:ln>
            <a:noFill/>
          </a:ln>
        </p:spPr>
        <p:txBody>
          <a:bodyPr spcFirstLastPara="1" wrap="square" lIns="121900" tIns="121900" rIns="121900" bIns="121900" anchor="t" anchorCtr="0">
            <a:noAutofit/>
          </a:bodyPr>
          <a:lstStyle>
            <a:lvl1pPr marL="457200" lvl="0" indent="-349250" algn="ctr">
              <a:lnSpc>
                <a:spcPct val="115000"/>
              </a:lnSpc>
              <a:spcBef>
                <a:spcPts val="0"/>
              </a:spcBef>
              <a:spcAft>
                <a:spcPts val="0"/>
              </a:spcAft>
              <a:buSzPts val="1900"/>
              <a:buChar char="●"/>
              <a:defRPr/>
            </a:lvl1pPr>
            <a:lvl2pPr marL="914400" lvl="1" indent="-349250" algn="ctr">
              <a:lnSpc>
                <a:spcPct val="115000"/>
              </a:lnSpc>
              <a:spcBef>
                <a:spcPts val="2100"/>
              </a:spcBef>
              <a:spcAft>
                <a:spcPts val="0"/>
              </a:spcAft>
              <a:buSzPts val="1900"/>
              <a:buChar char="○"/>
              <a:defRPr/>
            </a:lvl2pPr>
            <a:lvl3pPr marL="1371600" lvl="2" indent="-349250" algn="ctr">
              <a:lnSpc>
                <a:spcPct val="115000"/>
              </a:lnSpc>
              <a:spcBef>
                <a:spcPts val="2100"/>
              </a:spcBef>
              <a:spcAft>
                <a:spcPts val="0"/>
              </a:spcAft>
              <a:buSzPts val="1900"/>
              <a:buChar char="■"/>
              <a:defRPr/>
            </a:lvl3pPr>
            <a:lvl4pPr marL="1828800" lvl="3" indent="-349250" algn="ctr">
              <a:lnSpc>
                <a:spcPct val="115000"/>
              </a:lnSpc>
              <a:spcBef>
                <a:spcPts val="2100"/>
              </a:spcBef>
              <a:spcAft>
                <a:spcPts val="0"/>
              </a:spcAft>
              <a:buSzPts val="1900"/>
              <a:buChar char="●"/>
              <a:defRPr/>
            </a:lvl4pPr>
            <a:lvl5pPr marL="2286000" lvl="4" indent="-349250" algn="ctr">
              <a:lnSpc>
                <a:spcPct val="115000"/>
              </a:lnSpc>
              <a:spcBef>
                <a:spcPts val="2100"/>
              </a:spcBef>
              <a:spcAft>
                <a:spcPts val="0"/>
              </a:spcAft>
              <a:buSzPts val="1900"/>
              <a:buChar char="○"/>
              <a:defRPr/>
            </a:lvl5pPr>
            <a:lvl6pPr marL="2743200" lvl="5" indent="-349250" algn="ctr">
              <a:lnSpc>
                <a:spcPct val="115000"/>
              </a:lnSpc>
              <a:spcBef>
                <a:spcPts val="2100"/>
              </a:spcBef>
              <a:spcAft>
                <a:spcPts val="0"/>
              </a:spcAft>
              <a:buSzPts val="1900"/>
              <a:buChar char="■"/>
              <a:defRPr/>
            </a:lvl6pPr>
            <a:lvl7pPr marL="3200400" lvl="6" indent="-349250" algn="ctr">
              <a:lnSpc>
                <a:spcPct val="115000"/>
              </a:lnSpc>
              <a:spcBef>
                <a:spcPts val="2100"/>
              </a:spcBef>
              <a:spcAft>
                <a:spcPts val="0"/>
              </a:spcAft>
              <a:buSzPts val="1900"/>
              <a:buChar char="●"/>
              <a:defRPr/>
            </a:lvl7pPr>
            <a:lvl8pPr marL="3657600" lvl="7" indent="-349250" algn="ctr">
              <a:lnSpc>
                <a:spcPct val="115000"/>
              </a:lnSpc>
              <a:spcBef>
                <a:spcPts val="2100"/>
              </a:spcBef>
              <a:spcAft>
                <a:spcPts val="0"/>
              </a:spcAft>
              <a:buSzPts val="1900"/>
              <a:buChar char="○"/>
              <a:defRPr/>
            </a:lvl8pPr>
            <a:lvl9pPr marL="4114800" lvl="8" indent="-349250" algn="ctr">
              <a:lnSpc>
                <a:spcPct val="115000"/>
              </a:lnSpc>
              <a:spcBef>
                <a:spcPts val="2100"/>
              </a:spcBef>
              <a:spcAft>
                <a:spcPts val="2100"/>
              </a:spcAft>
              <a:buSzPts val="19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marR="0" lvl="0" algn="l" rtl="0">
              <a:lnSpc>
                <a:spcPct val="100000"/>
              </a:lnSpc>
              <a:spcBef>
                <a:spcPts val="0"/>
              </a:spcBef>
              <a:spcAft>
                <a:spcPts val="0"/>
              </a:spcAft>
              <a:buClr>
                <a:schemeClr val="accent5"/>
              </a:buClr>
              <a:buSzPts val="4000"/>
              <a:buFont typeface="Unica One" panose="02000506000000020004"/>
              <a:buNone/>
              <a:defRPr sz="4000" b="1" i="0" u="none" strike="noStrike" cap="none">
                <a:solidFill>
                  <a:schemeClr val="accent5"/>
                </a:solidFill>
                <a:latin typeface="Unica One" panose="02000506000000020004"/>
                <a:ea typeface="Unica One" panose="02000506000000020004"/>
                <a:cs typeface="Unica One" panose="02000506000000020004"/>
                <a:sym typeface="Unica One" panose="02000506000000020004"/>
              </a:defRPr>
            </a:lvl1pPr>
            <a:lvl2pPr marR="0" lvl="1" algn="l" rtl="0">
              <a:lnSpc>
                <a:spcPct val="100000"/>
              </a:lnSpc>
              <a:spcBef>
                <a:spcPts val="0"/>
              </a:spcBef>
              <a:spcAft>
                <a:spcPts val="0"/>
              </a:spcAft>
              <a:buClr>
                <a:schemeClr val="accent5"/>
              </a:buClr>
              <a:buSzPts val="4000"/>
              <a:buFont typeface="Unica One" panose="02000506000000020004"/>
              <a:buNone/>
              <a:defRPr sz="4000" b="1" i="0" u="none" strike="noStrike" cap="none">
                <a:solidFill>
                  <a:schemeClr val="accent5"/>
                </a:solidFill>
                <a:latin typeface="Unica One" panose="02000506000000020004"/>
                <a:ea typeface="Unica One" panose="02000506000000020004"/>
                <a:cs typeface="Unica One" panose="02000506000000020004"/>
                <a:sym typeface="Unica One" panose="02000506000000020004"/>
              </a:defRPr>
            </a:lvl2pPr>
            <a:lvl3pPr marR="0" lvl="2" algn="l" rtl="0">
              <a:lnSpc>
                <a:spcPct val="100000"/>
              </a:lnSpc>
              <a:spcBef>
                <a:spcPts val="0"/>
              </a:spcBef>
              <a:spcAft>
                <a:spcPts val="0"/>
              </a:spcAft>
              <a:buClr>
                <a:schemeClr val="accent5"/>
              </a:buClr>
              <a:buSzPts val="4000"/>
              <a:buFont typeface="Unica One" panose="02000506000000020004"/>
              <a:buNone/>
              <a:defRPr sz="4000" b="1" i="0" u="none" strike="noStrike" cap="none">
                <a:solidFill>
                  <a:schemeClr val="accent5"/>
                </a:solidFill>
                <a:latin typeface="Unica One" panose="02000506000000020004"/>
                <a:ea typeface="Unica One" panose="02000506000000020004"/>
                <a:cs typeface="Unica One" panose="02000506000000020004"/>
                <a:sym typeface="Unica One" panose="02000506000000020004"/>
              </a:defRPr>
            </a:lvl3pPr>
            <a:lvl4pPr marR="0" lvl="3" algn="l" rtl="0">
              <a:lnSpc>
                <a:spcPct val="100000"/>
              </a:lnSpc>
              <a:spcBef>
                <a:spcPts val="0"/>
              </a:spcBef>
              <a:spcAft>
                <a:spcPts val="0"/>
              </a:spcAft>
              <a:buClr>
                <a:schemeClr val="accent5"/>
              </a:buClr>
              <a:buSzPts val="4000"/>
              <a:buFont typeface="Unica One" panose="02000506000000020004"/>
              <a:buNone/>
              <a:defRPr sz="4000" b="1" i="0" u="none" strike="noStrike" cap="none">
                <a:solidFill>
                  <a:schemeClr val="accent5"/>
                </a:solidFill>
                <a:latin typeface="Unica One" panose="02000506000000020004"/>
                <a:ea typeface="Unica One" panose="02000506000000020004"/>
                <a:cs typeface="Unica One" panose="02000506000000020004"/>
                <a:sym typeface="Unica One" panose="02000506000000020004"/>
              </a:defRPr>
            </a:lvl4pPr>
            <a:lvl5pPr marR="0" lvl="4" algn="l" rtl="0">
              <a:lnSpc>
                <a:spcPct val="100000"/>
              </a:lnSpc>
              <a:spcBef>
                <a:spcPts val="0"/>
              </a:spcBef>
              <a:spcAft>
                <a:spcPts val="0"/>
              </a:spcAft>
              <a:buClr>
                <a:schemeClr val="accent5"/>
              </a:buClr>
              <a:buSzPts val="4000"/>
              <a:buFont typeface="Unica One" panose="02000506000000020004"/>
              <a:buNone/>
              <a:defRPr sz="4000" b="1" i="0" u="none" strike="noStrike" cap="none">
                <a:solidFill>
                  <a:schemeClr val="accent5"/>
                </a:solidFill>
                <a:latin typeface="Unica One" panose="02000506000000020004"/>
                <a:ea typeface="Unica One" panose="02000506000000020004"/>
                <a:cs typeface="Unica One" panose="02000506000000020004"/>
                <a:sym typeface="Unica One" panose="02000506000000020004"/>
              </a:defRPr>
            </a:lvl5pPr>
            <a:lvl6pPr marR="0" lvl="5" algn="l" rtl="0">
              <a:lnSpc>
                <a:spcPct val="100000"/>
              </a:lnSpc>
              <a:spcBef>
                <a:spcPts val="0"/>
              </a:spcBef>
              <a:spcAft>
                <a:spcPts val="0"/>
              </a:spcAft>
              <a:buClr>
                <a:schemeClr val="accent5"/>
              </a:buClr>
              <a:buSzPts val="4000"/>
              <a:buFont typeface="Unica One" panose="02000506000000020004"/>
              <a:buNone/>
              <a:defRPr sz="4000" b="1" i="0" u="none" strike="noStrike" cap="none">
                <a:solidFill>
                  <a:schemeClr val="accent5"/>
                </a:solidFill>
                <a:latin typeface="Unica One" panose="02000506000000020004"/>
                <a:ea typeface="Unica One" panose="02000506000000020004"/>
                <a:cs typeface="Unica One" panose="02000506000000020004"/>
                <a:sym typeface="Unica One" panose="02000506000000020004"/>
              </a:defRPr>
            </a:lvl6pPr>
            <a:lvl7pPr marR="0" lvl="6" algn="l" rtl="0">
              <a:lnSpc>
                <a:spcPct val="100000"/>
              </a:lnSpc>
              <a:spcBef>
                <a:spcPts val="0"/>
              </a:spcBef>
              <a:spcAft>
                <a:spcPts val="0"/>
              </a:spcAft>
              <a:buClr>
                <a:schemeClr val="accent5"/>
              </a:buClr>
              <a:buSzPts val="4000"/>
              <a:buFont typeface="Unica One" panose="02000506000000020004"/>
              <a:buNone/>
              <a:defRPr sz="4000" b="1" i="0" u="none" strike="noStrike" cap="none">
                <a:solidFill>
                  <a:schemeClr val="accent5"/>
                </a:solidFill>
                <a:latin typeface="Unica One" panose="02000506000000020004"/>
                <a:ea typeface="Unica One" panose="02000506000000020004"/>
                <a:cs typeface="Unica One" panose="02000506000000020004"/>
                <a:sym typeface="Unica One" panose="02000506000000020004"/>
              </a:defRPr>
            </a:lvl7pPr>
            <a:lvl8pPr marR="0" lvl="7" algn="l" rtl="0">
              <a:lnSpc>
                <a:spcPct val="100000"/>
              </a:lnSpc>
              <a:spcBef>
                <a:spcPts val="0"/>
              </a:spcBef>
              <a:spcAft>
                <a:spcPts val="0"/>
              </a:spcAft>
              <a:buClr>
                <a:schemeClr val="accent5"/>
              </a:buClr>
              <a:buSzPts val="4000"/>
              <a:buFont typeface="Unica One" panose="02000506000000020004"/>
              <a:buNone/>
              <a:defRPr sz="4000" b="1" i="0" u="none" strike="noStrike" cap="none">
                <a:solidFill>
                  <a:schemeClr val="accent5"/>
                </a:solidFill>
                <a:latin typeface="Unica One" panose="02000506000000020004"/>
                <a:ea typeface="Unica One" panose="02000506000000020004"/>
                <a:cs typeface="Unica One" panose="02000506000000020004"/>
                <a:sym typeface="Unica One" panose="02000506000000020004"/>
              </a:defRPr>
            </a:lvl8pPr>
            <a:lvl9pPr marR="0" lvl="8" algn="l" rtl="0">
              <a:lnSpc>
                <a:spcPct val="100000"/>
              </a:lnSpc>
              <a:spcBef>
                <a:spcPts val="0"/>
              </a:spcBef>
              <a:spcAft>
                <a:spcPts val="0"/>
              </a:spcAft>
              <a:buClr>
                <a:schemeClr val="accent5"/>
              </a:buClr>
              <a:buSzPts val="4000"/>
              <a:buFont typeface="Unica One" panose="02000506000000020004"/>
              <a:buNone/>
              <a:defRPr sz="4000" b="1" i="0" u="none" strike="noStrike" cap="none">
                <a:solidFill>
                  <a:schemeClr val="accent5"/>
                </a:solidFill>
                <a:latin typeface="Unica One" panose="02000506000000020004"/>
                <a:ea typeface="Unica One" panose="02000506000000020004"/>
                <a:cs typeface="Unica One" panose="02000506000000020004"/>
                <a:sym typeface="Unica One" panose="02000506000000020004"/>
              </a:defRPr>
            </a:lvl9pPr>
          </a:lstStyle>
          <a:p>
            <a:endParaRPr/>
          </a:p>
        </p:txBody>
      </p:sp>
      <p:sp>
        <p:nvSpPr>
          <p:cNvPr id="7" name="Google Shape;7;p1"/>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marR="0" lvl="0" indent="-349250" algn="l" rtl="0">
              <a:lnSpc>
                <a:spcPct val="115000"/>
              </a:lnSpc>
              <a:spcBef>
                <a:spcPts val="0"/>
              </a:spcBef>
              <a:spcAft>
                <a:spcPts val="0"/>
              </a:spcAft>
              <a:buClr>
                <a:schemeClr val="dk2"/>
              </a:buClr>
              <a:buSzPts val="1900"/>
              <a:buFont typeface="DM Sans"/>
              <a:buChar char="●"/>
              <a:defRPr sz="1900" b="0" i="0" u="none" strike="noStrike" cap="none">
                <a:solidFill>
                  <a:schemeClr val="dk2"/>
                </a:solidFill>
                <a:latin typeface="DM Sans"/>
                <a:ea typeface="DM Sans"/>
                <a:cs typeface="DM Sans"/>
                <a:sym typeface="DM Sans"/>
              </a:defRPr>
            </a:lvl1pPr>
            <a:lvl2pPr marL="914400" marR="0" lvl="1" indent="-349250" algn="l" rtl="0">
              <a:lnSpc>
                <a:spcPct val="115000"/>
              </a:lnSpc>
              <a:spcBef>
                <a:spcPts val="2100"/>
              </a:spcBef>
              <a:spcAft>
                <a:spcPts val="0"/>
              </a:spcAft>
              <a:buClr>
                <a:schemeClr val="dk2"/>
              </a:buClr>
              <a:buSzPts val="1900"/>
              <a:buFont typeface="DM Sans"/>
              <a:buChar char="○"/>
              <a:defRPr sz="1900" b="0" i="0" u="none" strike="noStrike" cap="none">
                <a:solidFill>
                  <a:schemeClr val="dk2"/>
                </a:solidFill>
                <a:latin typeface="DM Sans"/>
                <a:ea typeface="DM Sans"/>
                <a:cs typeface="DM Sans"/>
                <a:sym typeface="DM Sans"/>
              </a:defRPr>
            </a:lvl2pPr>
            <a:lvl3pPr marL="1371600" marR="0" lvl="2" indent="-349250" algn="l" rtl="0">
              <a:lnSpc>
                <a:spcPct val="115000"/>
              </a:lnSpc>
              <a:spcBef>
                <a:spcPts val="2100"/>
              </a:spcBef>
              <a:spcAft>
                <a:spcPts val="0"/>
              </a:spcAft>
              <a:buClr>
                <a:schemeClr val="dk2"/>
              </a:buClr>
              <a:buSzPts val="1900"/>
              <a:buFont typeface="DM Sans"/>
              <a:buChar char="■"/>
              <a:defRPr sz="1900" b="0" i="0" u="none" strike="noStrike" cap="none">
                <a:solidFill>
                  <a:schemeClr val="dk2"/>
                </a:solidFill>
                <a:latin typeface="DM Sans"/>
                <a:ea typeface="DM Sans"/>
                <a:cs typeface="DM Sans"/>
                <a:sym typeface="DM Sans"/>
              </a:defRPr>
            </a:lvl3pPr>
            <a:lvl4pPr marL="1828800" marR="0" lvl="3" indent="-349250" algn="l" rtl="0">
              <a:lnSpc>
                <a:spcPct val="115000"/>
              </a:lnSpc>
              <a:spcBef>
                <a:spcPts val="2100"/>
              </a:spcBef>
              <a:spcAft>
                <a:spcPts val="0"/>
              </a:spcAft>
              <a:buClr>
                <a:schemeClr val="dk2"/>
              </a:buClr>
              <a:buSzPts val="1900"/>
              <a:buFont typeface="DM Sans"/>
              <a:buChar char="●"/>
              <a:defRPr sz="1900" b="0" i="0" u="none" strike="noStrike" cap="none">
                <a:solidFill>
                  <a:schemeClr val="dk2"/>
                </a:solidFill>
                <a:latin typeface="DM Sans"/>
                <a:ea typeface="DM Sans"/>
                <a:cs typeface="DM Sans"/>
                <a:sym typeface="DM Sans"/>
              </a:defRPr>
            </a:lvl4pPr>
            <a:lvl5pPr marL="2286000" marR="0" lvl="4" indent="-349250" algn="l" rtl="0">
              <a:lnSpc>
                <a:spcPct val="115000"/>
              </a:lnSpc>
              <a:spcBef>
                <a:spcPts val="2100"/>
              </a:spcBef>
              <a:spcAft>
                <a:spcPts val="0"/>
              </a:spcAft>
              <a:buClr>
                <a:schemeClr val="dk2"/>
              </a:buClr>
              <a:buSzPts val="1900"/>
              <a:buFont typeface="DM Sans"/>
              <a:buChar char="○"/>
              <a:defRPr sz="1900" b="0" i="0" u="none" strike="noStrike" cap="none">
                <a:solidFill>
                  <a:schemeClr val="dk2"/>
                </a:solidFill>
                <a:latin typeface="DM Sans"/>
                <a:ea typeface="DM Sans"/>
                <a:cs typeface="DM Sans"/>
                <a:sym typeface="DM Sans"/>
              </a:defRPr>
            </a:lvl5pPr>
            <a:lvl6pPr marL="2743200" marR="0" lvl="5" indent="-349250" algn="l" rtl="0">
              <a:lnSpc>
                <a:spcPct val="115000"/>
              </a:lnSpc>
              <a:spcBef>
                <a:spcPts val="2100"/>
              </a:spcBef>
              <a:spcAft>
                <a:spcPts val="0"/>
              </a:spcAft>
              <a:buClr>
                <a:schemeClr val="dk2"/>
              </a:buClr>
              <a:buSzPts val="1900"/>
              <a:buFont typeface="DM Sans"/>
              <a:buChar char="■"/>
              <a:defRPr sz="1900" b="0" i="0" u="none" strike="noStrike" cap="none">
                <a:solidFill>
                  <a:schemeClr val="dk2"/>
                </a:solidFill>
                <a:latin typeface="DM Sans"/>
                <a:ea typeface="DM Sans"/>
                <a:cs typeface="DM Sans"/>
                <a:sym typeface="DM Sans"/>
              </a:defRPr>
            </a:lvl6pPr>
            <a:lvl7pPr marL="3200400" marR="0" lvl="6" indent="-349250" algn="l" rtl="0">
              <a:lnSpc>
                <a:spcPct val="115000"/>
              </a:lnSpc>
              <a:spcBef>
                <a:spcPts val="2100"/>
              </a:spcBef>
              <a:spcAft>
                <a:spcPts val="0"/>
              </a:spcAft>
              <a:buClr>
                <a:schemeClr val="dk2"/>
              </a:buClr>
              <a:buSzPts val="1900"/>
              <a:buFont typeface="DM Sans"/>
              <a:buChar char="●"/>
              <a:defRPr sz="1900" b="0" i="0" u="none" strike="noStrike" cap="none">
                <a:solidFill>
                  <a:schemeClr val="dk2"/>
                </a:solidFill>
                <a:latin typeface="DM Sans"/>
                <a:ea typeface="DM Sans"/>
                <a:cs typeface="DM Sans"/>
                <a:sym typeface="DM Sans"/>
              </a:defRPr>
            </a:lvl7pPr>
            <a:lvl8pPr marL="3657600" marR="0" lvl="7" indent="-349250" algn="l" rtl="0">
              <a:lnSpc>
                <a:spcPct val="115000"/>
              </a:lnSpc>
              <a:spcBef>
                <a:spcPts val="2100"/>
              </a:spcBef>
              <a:spcAft>
                <a:spcPts val="0"/>
              </a:spcAft>
              <a:buClr>
                <a:schemeClr val="dk2"/>
              </a:buClr>
              <a:buSzPts val="1900"/>
              <a:buFont typeface="DM Sans"/>
              <a:buChar char="○"/>
              <a:defRPr sz="1900" b="0" i="0" u="none" strike="noStrike" cap="none">
                <a:solidFill>
                  <a:schemeClr val="dk2"/>
                </a:solidFill>
                <a:latin typeface="DM Sans"/>
                <a:ea typeface="DM Sans"/>
                <a:cs typeface="DM Sans"/>
                <a:sym typeface="DM Sans"/>
              </a:defRPr>
            </a:lvl8pPr>
            <a:lvl9pPr marL="4114800" marR="0" lvl="8" indent="-349250" algn="l" rtl="0">
              <a:lnSpc>
                <a:spcPct val="115000"/>
              </a:lnSpc>
              <a:spcBef>
                <a:spcPts val="2100"/>
              </a:spcBef>
              <a:spcAft>
                <a:spcPts val="2100"/>
              </a:spcAft>
              <a:buClr>
                <a:schemeClr val="dk2"/>
              </a:buClr>
              <a:buSzPts val="1900"/>
              <a:buFont typeface="DM Sans"/>
              <a:buChar char="■"/>
              <a:defRPr sz="1900" b="0" i="0" u="none" strike="noStrike" cap="none">
                <a:solidFill>
                  <a:schemeClr val="dk2"/>
                </a:solidFill>
                <a:latin typeface="DM Sans"/>
                <a:ea typeface="DM Sans"/>
                <a:cs typeface="DM Sans"/>
                <a:sym typeface="DM Sans"/>
              </a:defRPr>
            </a:lvl9pPr>
          </a:lstStyle>
          <a:p>
            <a:endParaRPr/>
          </a:p>
        </p:txBody>
      </p:sp>
      <p:sp>
        <p:nvSpPr>
          <p:cNvPr id="8" name="Google Shape;8;p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rtl="0">
              <a:lnSpc>
                <a:spcPct val="100000"/>
              </a:lnSpc>
              <a:spcBef>
                <a:spcPts val="0"/>
              </a:spcBef>
              <a:spcAft>
                <a:spcPts val="0"/>
              </a:spcAft>
              <a:buClr>
                <a:srgbClr val="000000"/>
              </a:buClr>
              <a:buSzPts val="1300"/>
              <a:buFont typeface="Arial" panose="020B0604020202020204"/>
              <a:buNone/>
              <a:defRPr sz="1300" b="0"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L="0" marR="0" lvl="1" indent="0" algn="r" rtl="0">
              <a:lnSpc>
                <a:spcPct val="100000"/>
              </a:lnSpc>
              <a:spcBef>
                <a:spcPts val="0"/>
              </a:spcBef>
              <a:spcAft>
                <a:spcPts val="0"/>
              </a:spcAft>
              <a:buClr>
                <a:srgbClr val="000000"/>
              </a:buClr>
              <a:buSzPts val="1300"/>
              <a:buFont typeface="Arial" panose="020B0604020202020204"/>
              <a:buNone/>
              <a:defRPr sz="13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L="0" marR="0" lvl="2" indent="0" algn="r" rtl="0">
              <a:lnSpc>
                <a:spcPct val="100000"/>
              </a:lnSpc>
              <a:spcBef>
                <a:spcPts val="0"/>
              </a:spcBef>
              <a:spcAft>
                <a:spcPts val="0"/>
              </a:spcAft>
              <a:buClr>
                <a:srgbClr val="000000"/>
              </a:buClr>
              <a:buSzPts val="1300"/>
              <a:buFont typeface="Arial" panose="020B0604020202020204"/>
              <a:buNone/>
              <a:defRPr sz="13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L="0" marR="0" lvl="3" indent="0" algn="r" rtl="0">
              <a:lnSpc>
                <a:spcPct val="100000"/>
              </a:lnSpc>
              <a:spcBef>
                <a:spcPts val="0"/>
              </a:spcBef>
              <a:spcAft>
                <a:spcPts val="0"/>
              </a:spcAft>
              <a:buClr>
                <a:srgbClr val="000000"/>
              </a:buClr>
              <a:buSzPts val="1300"/>
              <a:buFont typeface="Arial" panose="020B0604020202020204"/>
              <a:buNone/>
              <a:defRPr sz="13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L="0" marR="0" lvl="4" indent="0" algn="r" rtl="0">
              <a:lnSpc>
                <a:spcPct val="100000"/>
              </a:lnSpc>
              <a:spcBef>
                <a:spcPts val="0"/>
              </a:spcBef>
              <a:spcAft>
                <a:spcPts val="0"/>
              </a:spcAft>
              <a:buClr>
                <a:srgbClr val="000000"/>
              </a:buClr>
              <a:buSzPts val="1300"/>
              <a:buFont typeface="Arial" panose="020B0604020202020204"/>
              <a:buNone/>
              <a:defRPr sz="13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L="0" marR="0" lvl="5" indent="0" algn="r" rtl="0">
              <a:lnSpc>
                <a:spcPct val="100000"/>
              </a:lnSpc>
              <a:spcBef>
                <a:spcPts val="0"/>
              </a:spcBef>
              <a:spcAft>
                <a:spcPts val="0"/>
              </a:spcAft>
              <a:buClr>
                <a:srgbClr val="000000"/>
              </a:buClr>
              <a:buSzPts val="1300"/>
              <a:buFont typeface="Arial" panose="020B0604020202020204"/>
              <a:buNone/>
              <a:defRPr sz="13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L="0" marR="0" lvl="6" indent="0" algn="r" rtl="0">
              <a:lnSpc>
                <a:spcPct val="100000"/>
              </a:lnSpc>
              <a:spcBef>
                <a:spcPts val="0"/>
              </a:spcBef>
              <a:spcAft>
                <a:spcPts val="0"/>
              </a:spcAft>
              <a:buClr>
                <a:srgbClr val="000000"/>
              </a:buClr>
              <a:buSzPts val="1300"/>
              <a:buFont typeface="Arial" panose="020B0604020202020204"/>
              <a:buNone/>
              <a:defRPr sz="13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L="0" marR="0" lvl="7" indent="0" algn="r" rtl="0">
              <a:lnSpc>
                <a:spcPct val="100000"/>
              </a:lnSpc>
              <a:spcBef>
                <a:spcPts val="0"/>
              </a:spcBef>
              <a:spcAft>
                <a:spcPts val="0"/>
              </a:spcAft>
              <a:buClr>
                <a:srgbClr val="000000"/>
              </a:buClr>
              <a:buSzPts val="1300"/>
              <a:buFont typeface="Arial" panose="020B0604020202020204"/>
              <a:buNone/>
              <a:defRPr sz="13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L="0" marR="0" lvl="8" indent="0" algn="r" rtl="0">
              <a:lnSpc>
                <a:spcPct val="100000"/>
              </a:lnSpc>
              <a:spcBef>
                <a:spcPts val="0"/>
              </a:spcBef>
              <a:spcAft>
                <a:spcPts val="0"/>
              </a:spcAft>
              <a:buClr>
                <a:srgbClr val="000000"/>
              </a:buClr>
              <a:buSzPts val="1300"/>
              <a:buFont typeface="Arial" panose="020B0604020202020204"/>
              <a:buNone/>
              <a:defRPr sz="13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GB"/>
              <a:t>‹#›</a:t>
            </a:fld>
            <a:endParaRPr lang="en-GB"/>
          </a:p>
        </p:txBody>
      </p:sp>
      <p:sp>
        <p:nvSpPr>
          <p:cNvPr id="9" name="Google Shape;9;p1"/>
          <p:cNvSpPr txBox="1"/>
          <p:nvPr/>
        </p:nvSpPr>
        <p:spPr>
          <a:xfrm rot="5400000">
            <a:off x="-679350" y="6198500"/>
            <a:ext cx="1579800" cy="37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r>
              <a:rPr lang="en-GB" sz="1400" b="0" i="0" u="none" strike="noStrike" cap="none">
                <a:solidFill>
                  <a:schemeClr val="dk1"/>
                </a:solidFill>
                <a:latin typeface="Barlow Condensed" panose="00000506000000000000"/>
                <a:ea typeface="Barlow Condensed" panose="00000506000000000000"/>
                <a:cs typeface="Barlow Condensed" panose="00000506000000000000"/>
                <a:sym typeface="Barlow Condensed" panose="00000506000000000000"/>
              </a:rPr>
              <a:t>SLIDESMANIA.COM</a:t>
            </a:r>
            <a:endParaRPr sz="1400" b="0" i="0" u="none" strike="noStrike" cap="none">
              <a:solidFill>
                <a:schemeClr val="dk1"/>
              </a:solidFill>
              <a:latin typeface="Barlow Condensed" panose="00000506000000000000"/>
              <a:ea typeface="Barlow Condensed" panose="00000506000000000000"/>
              <a:cs typeface="Barlow Condensed" panose="00000506000000000000"/>
              <a:sym typeface="Barlow Condensed" panose="00000506000000000000"/>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11.xml"/><Relationship Id="rId4" Type="http://schemas.openxmlformats.org/officeDocument/2006/relationships/image" Target="../media/image22.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8" Type="http://schemas.openxmlformats.org/officeDocument/2006/relationships/hyperlink" Target="https://onlinelibrary.wiley.com/action/doSearch?ContribAuthorRaw=Shariati,+Aref" TargetMode="External"/><Relationship Id="rId3" Type="http://schemas.openxmlformats.org/officeDocument/2006/relationships/hyperlink" Target="https://onlinelibrary.wiley.com/action/doSearch?ContribAuthorRaw=Khoshnood,+Saeed" TargetMode="External"/><Relationship Id="rId7" Type="http://schemas.openxmlformats.org/officeDocument/2006/relationships/hyperlink" Target="https://onlinelibrary.wiley.com/action/doSearch?ContribAuthorRaw=Ghahramanpour,+Hossein" TargetMode="External"/><Relationship Id="rId2" Type="http://schemas.openxmlformats.org/officeDocument/2006/relationships/notesSlide" Target="../notesSlides/notesSlide22.xml"/><Relationship Id="rId1" Type="http://schemas.openxmlformats.org/officeDocument/2006/relationships/slideLayout" Target="../slideLayouts/slideLayout13.xml"/><Relationship Id="rId6" Type="http://schemas.openxmlformats.org/officeDocument/2006/relationships/hyperlink" Target="https://onlinelibrary.wiley.com/action/doSearch?ContribAuthorRaw=Koupaei,+Maryam" TargetMode="External"/><Relationship Id="rId5" Type="http://schemas.openxmlformats.org/officeDocument/2006/relationships/hyperlink" Target="https://onlinelibrary.wiley.com/action/doSearch?ContribAuthorRaw=Akrami,+Sousan" TargetMode="External"/><Relationship Id="rId10" Type="http://schemas.openxmlformats.org/officeDocument/2006/relationships/hyperlink" Target="https://onlinelibrary.wiley.com/action/doSearch?ContribAuthorRaw=Heidary,+Mohsen" TargetMode="External"/><Relationship Id="rId4" Type="http://schemas.openxmlformats.org/officeDocument/2006/relationships/hyperlink" Target="https://onlinelibrary.wiley.com/action/doSearch?ContribAuthorRaw=Arshadi,+Maniya" TargetMode="External"/><Relationship Id="rId9" Type="http://schemas.openxmlformats.org/officeDocument/2006/relationships/hyperlink" Target="https://onlinelibrary.wiley.com/action/doSearch?ContribAuthorRaw=Sadeghifard,+Nourkhoda" TargetMode="Externa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hyperlink" Target="https://ourworldindata.org/covid-vaccinations" TargetMode="External"/><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hyperlink" Target="https://ourworldindata.org/grapher/share-people-vaccinated-covid?country=High+income~Upper+middle+income~Lower+middle+income~Low+income" TargetMode="External"/><Relationship Id="rId5" Type="http://schemas.openxmlformats.org/officeDocument/2006/relationships/hyperlink" Target="https://ourworldindata.org/explorers/coronavirus-data-explorer?zoomToSelection=true&amp;pickerSort=asc&amp;pickerMetric=location&amp;Interval=7-day+rolling+average&amp;Relative+to+Population=false&amp;Align+outbreaks=false&amp;country=~OWID_WRL&amp;Metric=Vaccine+doses" TargetMode="External"/><Relationship Id="rId4" Type="http://schemas.openxmlformats.org/officeDocument/2006/relationships/hyperlink" Target="https://ourworldindata.org/explorers/coronavirus-data-explorer?zoomToSelection=true&amp;pickerSort=asc&amp;pickerMetric=location&amp;Interval=Cumulative&amp;Relative+to+Population=false&amp;Align+outbreaks=false&amp;country=~OWID_WRL&amp;Metric=Vaccine+dose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23"/>
          <p:cNvSpPr txBox="1">
            <a:spLocks noGrp="1"/>
          </p:cNvSpPr>
          <p:nvPr>
            <p:ph type="subTitle" idx="1"/>
          </p:nvPr>
        </p:nvSpPr>
        <p:spPr>
          <a:xfrm>
            <a:off x="1530985" y="295910"/>
            <a:ext cx="5542280" cy="136017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Clr>
                <a:schemeClr val="dk1"/>
              </a:buClr>
              <a:buSzPts val="1100"/>
              <a:buFont typeface="Arial" panose="020B0604020202020204"/>
              <a:buNone/>
            </a:pPr>
            <a:r>
              <a:rPr lang="en-US" sz="2400" b="1">
                <a:solidFill>
                  <a:schemeClr val="tx1"/>
                </a:solidFill>
                <a:latin typeface="Bahnschrift" panose="020B0502040204020203" charset="0"/>
                <a:ea typeface="Unica One" panose="02000506000000020004"/>
                <a:cs typeface="Bahnschrift" panose="020B0502040204020203" charset="0"/>
                <a:sym typeface="Unica One" panose="02000506000000020004"/>
              </a:rPr>
              <a:t>“Salymbekov university” Institution</a:t>
            </a:r>
          </a:p>
          <a:p>
            <a:pPr marL="0" lvl="0" indent="0" algn="l" rtl="0">
              <a:spcBef>
                <a:spcPts val="0"/>
              </a:spcBef>
              <a:spcAft>
                <a:spcPts val="0"/>
              </a:spcAft>
              <a:buClr>
                <a:schemeClr val="dk1"/>
              </a:buClr>
              <a:buSzPts val="1100"/>
              <a:buFont typeface="Arial" panose="020B0604020202020204"/>
              <a:buNone/>
            </a:pPr>
            <a:r>
              <a:rPr lang="en-US" sz="2400" u="sng">
                <a:solidFill>
                  <a:schemeClr val="tx1"/>
                </a:solidFill>
                <a:latin typeface="Bahnschrift" panose="020B0502040204020203" charset="0"/>
                <a:ea typeface="Unica One" panose="02000506000000020004"/>
                <a:cs typeface="Bahnschrift" panose="020B0502040204020203" charset="0"/>
                <a:sym typeface="Unica One" panose="02000506000000020004"/>
              </a:rPr>
              <a:t>   International faculty of medicine</a:t>
            </a:r>
            <a:endParaRPr sz="2400" u="sng">
              <a:solidFill>
                <a:schemeClr val="tx1"/>
              </a:solidFill>
              <a:latin typeface="Bahnschrift" panose="020B0502040204020203" charset="0"/>
              <a:ea typeface="Unica One" panose="02000506000000020004"/>
              <a:cs typeface="Bahnschrift" panose="020B0502040204020203" charset="0"/>
              <a:sym typeface="Unica One" panose="02000506000000020004"/>
            </a:endParaRPr>
          </a:p>
          <a:p>
            <a:pPr marL="0" lvl="0" indent="0" algn="l" rtl="0">
              <a:spcBef>
                <a:spcPts val="0"/>
              </a:spcBef>
              <a:spcAft>
                <a:spcPts val="0"/>
              </a:spcAft>
              <a:buClr>
                <a:schemeClr val="dk1"/>
              </a:buClr>
              <a:buSzPts val="1100"/>
              <a:buFont typeface="Arial" panose="020B0604020202020204"/>
              <a:buNone/>
            </a:pPr>
            <a:endParaRPr sz="3600" b="1">
              <a:solidFill>
                <a:srgbClr val="7F7F7F"/>
              </a:solidFill>
              <a:latin typeface="Arial" panose="020B0604020202020204"/>
              <a:ea typeface="Arial" panose="020B0604020202020204"/>
              <a:cs typeface="Arial" panose="020B0604020202020204"/>
              <a:sym typeface="Arial" panose="020B0604020202020204"/>
            </a:endParaRPr>
          </a:p>
          <a:p>
            <a:pPr marL="0" lvl="0" indent="0" algn="l" rtl="0">
              <a:spcBef>
                <a:spcPts val="0"/>
              </a:spcBef>
              <a:spcAft>
                <a:spcPts val="0"/>
              </a:spcAft>
              <a:buClr>
                <a:schemeClr val="dk1"/>
              </a:buClr>
              <a:buSzPts val="1100"/>
              <a:buFont typeface="Arial" panose="020B0604020202020204"/>
              <a:buNone/>
            </a:pPr>
            <a:r>
              <a:rPr lang="en-GB" sz="3600" b="1">
                <a:solidFill>
                  <a:srgbClr val="7F7F7F"/>
                </a:solidFill>
                <a:latin typeface="Arial" panose="020B0604020202020204"/>
                <a:ea typeface="Arial" panose="020B0604020202020204"/>
                <a:cs typeface="Arial" panose="020B0604020202020204"/>
                <a:sym typeface="Arial" panose="020B0604020202020204"/>
              </a:rPr>
              <a:t> </a:t>
            </a:r>
            <a:endParaRPr sz="3600" b="1">
              <a:solidFill>
                <a:srgbClr val="7F7F7F"/>
              </a:solidFill>
              <a:latin typeface="Arial" panose="020B0604020202020204"/>
              <a:ea typeface="Arial" panose="020B0604020202020204"/>
              <a:cs typeface="Arial" panose="020B0604020202020204"/>
              <a:sym typeface="Arial" panose="020B0604020202020204"/>
            </a:endParaRPr>
          </a:p>
        </p:txBody>
      </p:sp>
      <p:sp>
        <p:nvSpPr>
          <p:cNvPr id="229" name="Google Shape;229;p23"/>
          <p:cNvSpPr txBox="1"/>
          <p:nvPr/>
        </p:nvSpPr>
        <p:spPr>
          <a:xfrm>
            <a:off x="403225" y="5175250"/>
            <a:ext cx="4791710" cy="1046410"/>
          </a:xfrm>
          <a:prstGeom prst="rect">
            <a:avLst/>
          </a:prstGeom>
        </p:spPr>
        <p:style>
          <a:lnRef idx="2">
            <a:schemeClr val="accent3"/>
          </a:lnRef>
          <a:fillRef idx="1">
            <a:schemeClr val="lt1"/>
          </a:fillRef>
          <a:effectRef idx="0">
            <a:schemeClr val="accent3"/>
          </a:effectRef>
          <a:fontRef idx="minor">
            <a:schemeClr val="dk1"/>
          </a:fontRef>
        </p:style>
        <p:txBody>
          <a:bodyPr spcFirstLastPara="1" wrap="square" lIns="91425" tIns="91425" rIns="91425" bIns="91425" anchor="t" anchorCtr="0">
            <a:spAutoFit/>
          </a:bodyPr>
          <a:lstStyle/>
          <a:p>
            <a:pPr marL="0" lvl="0" indent="0" algn="l" rtl="0">
              <a:spcBef>
                <a:spcPts val="0"/>
              </a:spcBef>
              <a:spcAft>
                <a:spcPts val="0"/>
              </a:spcAft>
              <a:buNone/>
            </a:pPr>
            <a:r>
              <a:rPr lang="ru-RU" sz="1800" dirty="0">
                <a:latin typeface="Roboto" panose="02000000000000000000"/>
                <a:ea typeface="Roboto" panose="02000000000000000000"/>
                <a:cs typeface="Roboto" panose="02000000000000000000"/>
                <a:sym typeface="Roboto" panose="02000000000000000000"/>
              </a:rPr>
              <a:t> </a:t>
            </a:r>
            <a:r>
              <a:rPr lang="en-US" sz="1800" dirty="0">
                <a:latin typeface="Times New Roman" panose="02020603050405020304" pitchFamily="18" charset="0"/>
                <a:ea typeface="Roboto" panose="02000000000000000000"/>
                <a:cs typeface="Times New Roman" panose="02020603050405020304" pitchFamily="18" charset="0"/>
                <a:sym typeface="Roboto" panose="02000000000000000000"/>
              </a:rPr>
              <a:t>Butt </a:t>
            </a:r>
            <a:r>
              <a:rPr lang="en-US" sz="1800" dirty="0" err="1">
                <a:latin typeface="Times New Roman" panose="02020603050405020304" pitchFamily="18" charset="0"/>
                <a:ea typeface="Roboto" panose="02000000000000000000"/>
                <a:cs typeface="Times New Roman" panose="02020603050405020304" pitchFamily="18" charset="0"/>
                <a:sym typeface="Roboto" panose="02000000000000000000"/>
              </a:rPr>
              <a:t>Sohira</a:t>
            </a:r>
            <a:r>
              <a:rPr lang="en-US" sz="1800" dirty="0">
                <a:latin typeface="Times New Roman" panose="02020603050405020304" pitchFamily="18" charset="0"/>
                <a:ea typeface="Roboto" panose="02000000000000000000"/>
                <a:cs typeface="Times New Roman" panose="02020603050405020304" pitchFamily="18" charset="0"/>
                <a:sym typeface="Roboto" panose="02000000000000000000"/>
              </a:rPr>
              <a:t> </a:t>
            </a:r>
            <a:r>
              <a:rPr lang="en-US" sz="1800" dirty="0" err="1">
                <a:latin typeface="Times New Roman" panose="02020603050405020304" pitchFamily="18" charset="0"/>
                <a:ea typeface="Roboto" panose="02000000000000000000"/>
                <a:cs typeface="Times New Roman" panose="02020603050405020304" pitchFamily="18" charset="0"/>
                <a:sym typeface="Roboto" panose="02000000000000000000"/>
              </a:rPr>
              <a:t>Naz</a:t>
            </a:r>
            <a:r>
              <a:rPr lang="en-US" sz="1800" dirty="0">
                <a:latin typeface="Times New Roman" panose="02020603050405020304" pitchFamily="18" charset="0"/>
                <a:ea typeface="Roboto" panose="02000000000000000000"/>
                <a:cs typeface="Times New Roman" panose="02020603050405020304" pitchFamily="18" charset="0"/>
                <a:sym typeface="Roboto" panose="02000000000000000000"/>
              </a:rPr>
              <a:t>, GM 7-20</a:t>
            </a:r>
            <a:endParaRPr lang="en-GB" sz="1800" b="1" dirty="0">
              <a:latin typeface="Roboto" panose="02000000000000000000"/>
              <a:ea typeface="Roboto" panose="02000000000000000000"/>
              <a:cs typeface="Roboto" panose="02000000000000000000"/>
              <a:sym typeface="Roboto" panose="02000000000000000000"/>
            </a:endParaRPr>
          </a:p>
          <a:p>
            <a:pPr marL="0" lvl="0" indent="0" algn="l" rtl="0">
              <a:spcBef>
                <a:spcPts val="0"/>
              </a:spcBef>
              <a:spcAft>
                <a:spcPts val="0"/>
              </a:spcAft>
              <a:buNone/>
            </a:pPr>
            <a:endParaRPr lang="en-GB" sz="1800" b="1" dirty="0">
              <a:latin typeface="Roboto" panose="02000000000000000000"/>
              <a:ea typeface="Roboto" panose="02000000000000000000"/>
              <a:cs typeface="Roboto" panose="02000000000000000000"/>
              <a:sym typeface="Roboto" panose="02000000000000000000"/>
            </a:endParaRPr>
          </a:p>
          <a:p>
            <a:pPr marL="0" lvl="0" indent="0" algn="l" rtl="0">
              <a:spcBef>
                <a:spcPts val="0"/>
              </a:spcBef>
              <a:spcAft>
                <a:spcPts val="0"/>
              </a:spcAft>
              <a:buNone/>
            </a:pPr>
            <a:r>
              <a:rPr lang="en-GB" sz="1800" dirty="0">
                <a:latin typeface="Roboto" panose="02000000000000000000"/>
                <a:ea typeface="Roboto" panose="02000000000000000000"/>
                <a:cs typeface="Roboto" panose="02000000000000000000"/>
                <a:sym typeface="Roboto" panose="02000000000000000000"/>
              </a:rPr>
              <a:t>T</a:t>
            </a:r>
            <a:r>
              <a:rPr lang="en-US" altLang="en-GB" sz="1800" dirty="0" err="1">
                <a:latin typeface="Roboto" panose="02000000000000000000"/>
                <a:ea typeface="Roboto" panose="02000000000000000000"/>
                <a:cs typeface="Roboto" panose="02000000000000000000"/>
                <a:sym typeface="Roboto" panose="02000000000000000000"/>
              </a:rPr>
              <a:t>eacher</a:t>
            </a:r>
            <a:r>
              <a:rPr lang="en-US" altLang="en-GB" sz="1800" dirty="0">
                <a:latin typeface="Roboto" panose="02000000000000000000"/>
                <a:ea typeface="Roboto" panose="02000000000000000000"/>
                <a:cs typeface="Roboto" panose="02000000000000000000"/>
                <a:sym typeface="Roboto" panose="02000000000000000000"/>
              </a:rPr>
              <a:t> </a:t>
            </a:r>
            <a:r>
              <a:rPr lang="en-GB" sz="1800" dirty="0">
                <a:latin typeface="Roboto" panose="02000000000000000000"/>
                <a:ea typeface="Roboto" panose="02000000000000000000"/>
                <a:cs typeface="Roboto" panose="02000000000000000000"/>
                <a:sym typeface="Roboto" panose="02000000000000000000"/>
              </a:rPr>
              <a:t>:</a:t>
            </a:r>
            <a:r>
              <a:rPr lang="en-US" altLang="en-GB" sz="1800" b="1" dirty="0">
                <a:latin typeface="Roboto" panose="02000000000000000000"/>
                <a:ea typeface="Roboto" panose="02000000000000000000"/>
                <a:cs typeface="Roboto" panose="02000000000000000000"/>
                <a:sym typeface="Roboto" panose="02000000000000000000"/>
              </a:rPr>
              <a:t>  </a:t>
            </a:r>
            <a:r>
              <a:rPr lang="en-GB" sz="1800" dirty="0">
                <a:latin typeface="Roboto" panose="02000000000000000000"/>
                <a:ea typeface="Roboto" panose="02000000000000000000"/>
                <a:cs typeface="Roboto" panose="02000000000000000000"/>
                <a:sym typeface="Roboto" panose="02000000000000000000"/>
              </a:rPr>
              <a:t>PERE</a:t>
            </a:r>
            <a:r>
              <a:rPr lang="en-US" altLang="en-GB" sz="1800" dirty="0">
                <a:latin typeface="Roboto" panose="02000000000000000000"/>
                <a:ea typeface="Roboto" panose="02000000000000000000"/>
                <a:cs typeface="Roboto" panose="02000000000000000000"/>
                <a:sym typeface="Roboto" panose="02000000000000000000"/>
              </a:rPr>
              <a:t>GUDOVA O.V</a:t>
            </a:r>
            <a:r>
              <a:rPr lang="en-GB" sz="1800" dirty="0">
                <a:latin typeface="Roboto" panose="02000000000000000000"/>
                <a:ea typeface="Roboto" panose="02000000000000000000"/>
                <a:cs typeface="Roboto" panose="02000000000000000000"/>
                <a:sym typeface="Roboto" panose="02000000000000000000"/>
              </a:rPr>
              <a:t>  </a:t>
            </a:r>
            <a:r>
              <a:rPr lang="en-GB" sz="2000" dirty="0">
                <a:latin typeface="Roboto" panose="02000000000000000000"/>
                <a:ea typeface="Roboto" panose="02000000000000000000"/>
                <a:cs typeface="Roboto" panose="02000000000000000000"/>
                <a:sym typeface="Roboto" panose="02000000000000000000"/>
              </a:rPr>
              <a:t>  </a:t>
            </a:r>
            <a:r>
              <a:rPr lang="en-GB" sz="2000" b="1" dirty="0">
                <a:latin typeface="Roboto" panose="02000000000000000000"/>
                <a:ea typeface="Roboto" panose="02000000000000000000"/>
                <a:cs typeface="Roboto" panose="02000000000000000000"/>
                <a:sym typeface="Roboto" panose="02000000000000000000"/>
              </a:rPr>
              <a:t>       </a:t>
            </a:r>
            <a:endParaRPr lang="en-US" altLang="en-GB" sz="2000" b="1" dirty="0">
              <a:latin typeface="Roboto" panose="02000000000000000000"/>
              <a:ea typeface="Roboto" panose="02000000000000000000"/>
              <a:cs typeface="Roboto" panose="02000000000000000000"/>
              <a:sym typeface="Roboto" panose="02000000000000000000"/>
            </a:endParaRPr>
          </a:p>
        </p:txBody>
      </p:sp>
      <p:pic>
        <p:nvPicPr>
          <p:cNvPr id="230" name="Google Shape;230;p23"/>
          <p:cNvPicPr preferRelativeResize="0"/>
          <p:nvPr/>
        </p:nvPicPr>
        <p:blipFill>
          <a:blip r:embed="rId3"/>
          <a:stretch>
            <a:fillRect/>
          </a:stretch>
        </p:blipFill>
        <p:spPr>
          <a:xfrm>
            <a:off x="181725" y="173375"/>
            <a:ext cx="1349275" cy="1349275"/>
          </a:xfrm>
          <a:prstGeom prst="rect">
            <a:avLst/>
          </a:prstGeom>
          <a:noFill/>
          <a:ln>
            <a:noFill/>
          </a:ln>
        </p:spPr>
      </p:pic>
      <p:sp>
        <p:nvSpPr>
          <p:cNvPr id="231" name="Google Shape;231;p23"/>
          <p:cNvSpPr/>
          <p:nvPr/>
        </p:nvSpPr>
        <p:spPr>
          <a:xfrm>
            <a:off x="0" y="5508600"/>
            <a:ext cx="293700" cy="13494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27"/>
          <p:cNvSpPr txBox="1"/>
          <p:nvPr/>
        </p:nvSpPr>
        <p:spPr>
          <a:xfrm>
            <a:off x="294005" y="2230755"/>
            <a:ext cx="7179945" cy="239712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panose="020B0604020202020204"/>
              <a:buNone/>
            </a:pPr>
            <a:r>
              <a:rPr lang="en-GB" sz="3600" b="1">
                <a:solidFill>
                  <a:srgbClr val="FB4A40"/>
                </a:solidFill>
                <a:latin typeface="Bahnschrift" panose="020B0502040204020203" charset="0"/>
                <a:ea typeface="Unica One" panose="02000506000000020004"/>
                <a:cs typeface="Bahnschrift" panose="020B0502040204020203" charset="0"/>
                <a:sym typeface="Unica One" panose="02000506000000020004"/>
              </a:rPr>
              <a:t>Prevention of SARS-CoV-2 Infection</a:t>
            </a:r>
            <a:endParaRPr sz="3600" b="1">
              <a:solidFill>
                <a:srgbClr val="FB4A40"/>
              </a:solidFill>
              <a:latin typeface="Bahnschrift" panose="020B0502040204020203" charset="0"/>
              <a:ea typeface="Unica One" panose="02000506000000020004"/>
              <a:cs typeface="Bahnschrift" panose="020B0502040204020203" charset="0"/>
              <a:sym typeface="Unica One" panose="02000506000000020004"/>
            </a:endParaRPr>
          </a:p>
          <a:p>
            <a:pPr marL="0" lvl="0" indent="0" algn="l" rtl="0">
              <a:spcBef>
                <a:spcPts val="0"/>
              </a:spcBef>
              <a:spcAft>
                <a:spcPts val="0"/>
              </a:spcAft>
              <a:buClr>
                <a:schemeClr val="dk1"/>
              </a:buClr>
              <a:buSzPts val="1100"/>
              <a:buFont typeface="Arial" panose="020B0604020202020204"/>
              <a:buNone/>
            </a:pPr>
            <a:r>
              <a:rPr lang="en-GB" sz="3600" b="1">
                <a:solidFill>
                  <a:srgbClr val="CCCCCC"/>
                </a:solidFill>
                <a:latin typeface="Bahnschrift" panose="020B0502040204020203" charset="0"/>
                <a:ea typeface="Unica One" panose="02000506000000020004"/>
                <a:cs typeface="Bahnschrift" panose="020B0502040204020203" charset="0"/>
                <a:sym typeface="Unica One" panose="02000506000000020004"/>
              </a:rPr>
              <a:t> </a:t>
            </a:r>
            <a:r>
              <a:rPr lang="en-GB" sz="3600" b="1">
                <a:solidFill>
                  <a:schemeClr val="tx1"/>
                </a:solidFill>
                <a:latin typeface="Bahnschrift" panose="020B0502040204020203" charset="0"/>
                <a:ea typeface="Unica One" panose="02000506000000020004"/>
                <a:cs typeface="Bahnschrift" panose="020B0502040204020203" charset="0"/>
                <a:sym typeface="Unica One" panose="02000506000000020004"/>
              </a:rPr>
              <a:t>Vaccination</a:t>
            </a:r>
            <a:r>
              <a:rPr lang="en-US" altLang="en-GB" sz="3600" b="1">
                <a:solidFill>
                  <a:schemeClr val="tx1"/>
                </a:solidFill>
                <a:latin typeface="Bahnschrift" panose="020B0502040204020203" charset="0"/>
                <a:ea typeface="Unica One" panose="02000506000000020004"/>
                <a:cs typeface="Bahnschrift" panose="020B0502040204020203" charset="0"/>
                <a:sym typeface="Unica One" panose="02000506000000020004"/>
              </a:rPr>
              <a:t>.</a:t>
            </a:r>
            <a:r>
              <a:rPr lang="en-GB" sz="3600" b="1">
                <a:solidFill>
                  <a:schemeClr val="tx1"/>
                </a:solidFill>
                <a:latin typeface="Bahnschrift" panose="020B0502040204020203" charset="0"/>
                <a:ea typeface="Unica One" panose="02000506000000020004"/>
                <a:cs typeface="Bahnschrift" panose="020B0502040204020203" charset="0"/>
                <a:sym typeface="Unica One" panose="02000506000000020004"/>
              </a:rPr>
              <a:t> Types of vaccine.</a:t>
            </a:r>
            <a:endParaRPr sz="3600" b="1">
              <a:solidFill>
                <a:schemeClr val="tx1"/>
              </a:solidFill>
              <a:latin typeface="Bahnschrift" panose="020B0502040204020203" charset="0"/>
              <a:ea typeface="Unica One" panose="02000506000000020004"/>
              <a:cs typeface="Bahnschrift" panose="020B0502040204020203" charset="0"/>
              <a:sym typeface="Unica One" panose="02000506000000020004"/>
            </a:endParaRPr>
          </a:p>
          <a:p>
            <a:pPr marL="0" lvl="0" indent="0" algn="l" rtl="0">
              <a:spcBef>
                <a:spcPts val="0"/>
              </a:spcBef>
              <a:spcAft>
                <a:spcPts val="0"/>
              </a:spcAft>
              <a:buClr>
                <a:schemeClr val="dk1"/>
              </a:buClr>
              <a:buSzPts val="1100"/>
              <a:buFont typeface="Arial" panose="020B0604020202020204"/>
              <a:buNone/>
            </a:pPr>
            <a:r>
              <a:rPr lang="en-GB" sz="3600" b="1">
                <a:solidFill>
                  <a:schemeClr val="tx1"/>
                </a:solidFill>
                <a:latin typeface="Bahnschrift" panose="020B0502040204020203" charset="0"/>
                <a:ea typeface="Unica One" panose="02000506000000020004"/>
                <a:cs typeface="Bahnschrift" panose="020B0502040204020203" charset="0"/>
                <a:sym typeface="Unica One" panose="02000506000000020004"/>
              </a:rPr>
              <a:t> Advantages  and disadvantages</a:t>
            </a:r>
            <a:endParaRPr sz="3600" b="1">
              <a:solidFill>
                <a:srgbClr val="0000FF"/>
              </a:solidFill>
              <a:latin typeface="Bahnschrift" panose="020B0502040204020203" charset="0"/>
              <a:ea typeface="Unica One" panose="02000506000000020004"/>
              <a:cs typeface="Bahnschrift" panose="020B0502040204020203" charset="0"/>
              <a:sym typeface="Unica One" panose="02000506000000020004"/>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Заголовок 1"/>
          <p:cNvSpPr>
            <a:spLocks noGrp="1"/>
          </p:cNvSpPr>
          <p:nvPr>
            <p:ph type="title"/>
          </p:nvPr>
        </p:nvSpPr>
        <p:spPr/>
        <p:txBody>
          <a:bodyPr/>
          <a:lstStyle/>
          <a:p>
            <a:pPr eaLnBrk="1" hangingPunct="1"/>
            <a:r>
              <a:rPr lang="en-US" altLang="en-US" b="1"/>
              <a:t>Coronavirus replication</a:t>
            </a:r>
            <a:endParaRPr lang="ru-RU" altLang="en-US" b="1"/>
          </a:p>
        </p:txBody>
      </p:sp>
      <p:sp>
        <p:nvSpPr>
          <p:cNvPr id="17411" name="AutoShape 2" descr="Revisiting the dangers of the coronavirus in the ophthalmology ..."/>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ru-RU" altLang="en-US" sz="1800">
              <a:latin typeface="Arial" panose="020B0604020202020204" pitchFamily="34" charset="0"/>
            </a:endParaRPr>
          </a:p>
        </p:txBody>
      </p:sp>
      <p:sp>
        <p:nvSpPr>
          <p:cNvPr id="17412" name="AutoShape 4" descr="Coronavirus Replication"/>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ru-RU" altLang="en-US" sz="1800">
              <a:latin typeface="Arial" panose="020B0604020202020204" pitchFamily="34" charset="0"/>
            </a:endParaRPr>
          </a:p>
        </p:txBody>
      </p:sp>
      <p:pic>
        <p:nvPicPr>
          <p:cNvPr id="17413" name="Picture 6" descr="The coronavirus replication of MHV (mouse hepatitis vir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143000"/>
            <a:ext cx="85344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92401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6" descr="Coronavirus biology and replication: implications for SARS-CoV-2 | Nature  Reviews Microbiolog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55545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Figure, Covid 19, Corona Replication. Contributed by Rohan Bir Singh, MD] -  StatPearls - NCBI Bookshel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76200"/>
            <a:ext cx="9144000"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28538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AutoShape 2" descr="Stop the spread of germs poste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ru-RU" altLang="en-US" sz="1800">
              <a:latin typeface="Arial" panose="020B0604020202020204" pitchFamily="34" charset="0"/>
            </a:endParaRPr>
          </a:p>
        </p:txBody>
      </p:sp>
      <p:sp>
        <p:nvSpPr>
          <p:cNvPr id="20483" name="Прямоугольник 2"/>
          <p:cNvSpPr>
            <a:spLocks noChangeArrowheads="1"/>
          </p:cNvSpPr>
          <p:nvPr/>
        </p:nvSpPr>
        <p:spPr bwMode="auto">
          <a:xfrm>
            <a:off x="1905000" y="1066801"/>
            <a:ext cx="84582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US" altLang="en-US" sz="2400">
                <a:latin typeface="Arial" panose="020B0604020202020204" pitchFamily="34" charset="0"/>
              </a:rPr>
              <a:t>Coronavirus adsorbs to cells via its surface spikes, after which it enters the cytoplasm of target cells, where it is uncoated. The positive – strand genome is translated  into 2 large polypeptides, which are self-cleaved by the virus-encoded protease. </a:t>
            </a:r>
          </a:p>
          <a:p>
            <a:pPr algn="just" eaLnBrk="1" hangingPunct="1">
              <a:spcBef>
                <a:spcPct val="0"/>
              </a:spcBef>
              <a:buFontTx/>
              <a:buNone/>
            </a:pPr>
            <a:r>
              <a:rPr lang="en-US" altLang="en-US" sz="2400">
                <a:latin typeface="Arial" panose="020B0604020202020204" pitchFamily="34" charset="0"/>
              </a:rPr>
              <a:t>Two of these peptides aggregate to form the RNA polymerase that replicates the genome. In addition, mRNAs are synthesized and then translated into the structural proteins. The virus is assembled and </a:t>
            </a:r>
          </a:p>
          <a:p>
            <a:pPr algn="just" eaLnBrk="1" hangingPunct="1">
              <a:spcBef>
                <a:spcPct val="0"/>
              </a:spcBef>
              <a:buFontTx/>
              <a:buNone/>
            </a:pPr>
            <a:r>
              <a:rPr lang="en-US" altLang="en-US" sz="2400" b="1">
                <a:latin typeface="Arial" panose="020B0604020202020204" pitchFamily="34" charset="0"/>
              </a:rPr>
              <a:t>obtains its envelope </a:t>
            </a:r>
            <a:r>
              <a:rPr lang="en-US" altLang="en-US" sz="2400">
                <a:latin typeface="Arial" panose="020B0604020202020204" pitchFamily="34" charset="0"/>
              </a:rPr>
              <a:t>from </a:t>
            </a:r>
            <a:r>
              <a:rPr lang="en-US" altLang="en-US" sz="2400" b="1">
                <a:latin typeface="Arial" panose="020B0604020202020204" pitchFamily="34" charset="0"/>
              </a:rPr>
              <a:t>the endoplasmic reticulum</a:t>
            </a:r>
            <a:r>
              <a:rPr lang="en-US" altLang="en-US" sz="2400">
                <a:latin typeface="Arial" panose="020B0604020202020204" pitchFamily="34" charset="0"/>
              </a:rPr>
              <a:t>, not from plasma membrane. </a:t>
            </a:r>
          </a:p>
          <a:p>
            <a:pPr algn="just" eaLnBrk="1" hangingPunct="1">
              <a:spcBef>
                <a:spcPct val="0"/>
              </a:spcBef>
              <a:buFontTx/>
              <a:buNone/>
            </a:pPr>
            <a:r>
              <a:rPr lang="en-US" altLang="en-US" sz="2400" b="1">
                <a:latin typeface="Arial" panose="020B0604020202020204" pitchFamily="34" charset="0"/>
              </a:rPr>
              <a:t>Replication occurs in cytoplasm   </a:t>
            </a:r>
            <a:endParaRPr lang="ru-RU" altLang="en-US" sz="2400" b="1">
              <a:latin typeface="Arial" panose="020B0604020202020204" pitchFamily="34" charset="0"/>
            </a:endParaRPr>
          </a:p>
        </p:txBody>
      </p:sp>
      <p:sp>
        <p:nvSpPr>
          <p:cNvPr id="20484" name="Заголовок 3"/>
          <p:cNvSpPr>
            <a:spLocks noGrp="1"/>
          </p:cNvSpPr>
          <p:nvPr>
            <p:ph type="title"/>
          </p:nvPr>
        </p:nvSpPr>
        <p:spPr/>
        <p:txBody>
          <a:bodyPr/>
          <a:lstStyle/>
          <a:p>
            <a:pPr eaLnBrk="1" hangingPunct="1"/>
            <a:r>
              <a:rPr lang="en-US" altLang="en-US" b="1"/>
              <a:t>Coronavirus replication</a:t>
            </a:r>
            <a:endParaRPr lang="ru-RU" altLang="en-US" b="1"/>
          </a:p>
        </p:txBody>
      </p:sp>
    </p:spTree>
    <p:extLst>
      <p:ext uri="{BB962C8B-B14F-4D97-AF65-F5344CB8AC3E}">
        <p14:creationId xmlns:p14="http://schemas.microsoft.com/office/powerpoint/2010/main" val="25810015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File:An annotated diagram of an alveolus.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52400"/>
            <a:ext cx="75438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54889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Заголовок 1"/>
          <p:cNvSpPr>
            <a:spLocks noGrp="1"/>
          </p:cNvSpPr>
          <p:nvPr>
            <p:ph type="title"/>
          </p:nvPr>
        </p:nvSpPr>
        <p:spPr>
          <a:xfrm>
            <a:off x="1981200" y="277814"/>
            <a:ext cx="8229600" cy="788987"/>
          </a:xfrm>
        </p:spPr>
        <p:txBody>
          <a:bodyPr rtlCol="0">
            <a:normAutofit fontScale="90000"/>
          </a:bodyPr>
          <a:lstStyle/>
          <a:p>
            <a:pPr>
              <a:defRPr/>
            </a:pPr>
            <a:r>
              <a:rPr lang="en-US" b="1"/>
              <a:t>Pathophysiology</a:t>
            </a:r>
            <a:br>
              <a:rPr lang="en-US" b="1"/>
            </a:br>
            <a:endParaRPr lang="ru-RU" b="1"/>
          </a:p>
        </p:txBody>
      </p:sp>
      <p:sp>
        <p:nvSpPr>
          <p:cNvPr id="22531" name="Прямоугольник 2"/>
          <p:cNvSpPr>
            <a:spLocks noChangeArrowheads="1"/>
          </p:cNvSpPr>
          <p:nvPr/>
        </p:nvSpPr>
        <p:spPr bwMode="auto">
          <a:xfrm>
            <a:off x="1524000" y="1143001"/>
            <a:ext cx="9144000" cy="590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a:latin typeface="Arial" panose="020B0604020202020204" pitchFamily="34" charset="0"/>
              </a:rPr>
              <a:t>COVID‑19 can affect the </a:t>
            </a:r>
            <a:r>
              <a:rPr lang="en-US" altLang="en-US" sz="2400" b="1">
                <a:latin typeface="Arial" panose="020B0604020202020204" pitchFamily="34" charset="0"/>
              </a:rPr>
              <a:t>upper respiratory tract </a:t>
            </a:r>
            <a:r>
              <a:rPr lang="en-US" altLang="en-US" sz="2400">
                <a:latin typeface="Arial" panose="020B0604020202020204" pitchFamily="34" charset="0"/>
              </a:rPr>
              <a:t>(sinuses, nose, and throat) and the lower respiratory tract (windpipe and lungs). The lungs are the organs most affected by COVID‑19 because the virus accesses host cells via the enzyme </a:t>
            </a:r>
            <a:r>
              <a:rPr lang="en-US" altLang="en-US" sz="2400" b="1">
                <a:latin typeface="Arial" panose="020B0604020202020204" pitchFamily="34" charset="0"/>
              </a:rPr>
              <a:t>angiotensin-converting enzyme 2 (ACE2), </a:t>
            </a:r>
            <a:r>
              <a:rPr lang="en-US" altLang="en-US" sz="2400">
                <a:latin typeface="Arial" panose="020B0604020202020204" pitchFamily="34" charset="0"/>
              </a:rPr>
              <a:t>which is most abundant in type II alveolar cells of lungs. The virus uses a special surface </a:t>
            </a:r>
            <a:r>
              <a:rPr lang="en-US" altLang="en-US" sz="2400" b="1">
                <a:latin typeface="Arial" panose="020B0604020202020204" pitchFamily="34" charset="0"/>
              </a:rPr>
              <a:t>glycoprotein called a "spike" (peplomer) </a:t>
            </a:r>
            <a:r>
              <a:rPr lang="en-US" altLang="en-US" sz="2400">
                <a:latin typeface="Arial" panose="020B0604020202020204" pitchFamily="34" charset="0"/>
              </a:rPr>
              <a:t>to connect to ACE2 and enter the host cell. The density of ACE2 in each tissue correlates with the severity of the disease in that tissue and some have suggested decreasing ACE2 activity might be protective, though another view is that increasing ACE2 using angiotensin II receptor blocker medications could be protective. As the alveolar disease progresses, respiratory failure might develop and death may follow.</a:t>
            </a:r>
          </a:p>
          <a:p>
            <a:pPr eaLnBrk="1" hangingPunct="1">
              <a:spcBef>
                <a:spcPct val="0"/>
              </a:spcBef>
              <a:buFontTx/>
              <a:buNone/>
            </a:pPr>
            <a:r>
              <a:rPr lang="en-US" altLang="en-US" sz="2400">
                <a:latin typeface="Arial" panose="020B0604020202020204" pitchFamily="34" charset="0"/>
              </a:rPr>
              <a:t> </a:t>
            </a:r>
          </a:p>
          <a:p>
            <a:pPr eaLnBrk="1" hangingPunct="1">
              <a:spcBef>
                <a:spcPct val="0"/>
              </a:spcBef>
              <a:buFontTx/>
              <a:buNone/>
            </a:pPr>
            <a:r>
              <a:rPr lang="en-US" altLang="en-US" sz="1800">
                <a:latin typeface="Arial" panose="020B0604020202020204" pitchFamily="34" charset="0"/>
              </a:rPr>
              <a:t> </a:t>
            </a:r>
          </a:p>
        </p:txBody>
      </p:sp>
    </p:spTree>
    <p:extLst>
      <p:ext uri="{BB962C8B-B14F-4D97-AF65-F5344CB8AC3E}">
        <p14:creationId xmlns:p14="http://schemas.microsoft.com/office/powerpoint/2010/main" val="37641548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Прямоугольник 2"/>
          <p:cNvSpPr>
            <a:spLocks noChangeArrowheads="1"/>
          </p:cNvSpPr>
          <p:nvPr/>
        </p:nvSpPr>
        <p:spPr bwMode="auto">
          <a:xfrm>
            <a:off x="1524000" y="990601"/>
            <a:ext cx="9144000"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US" altLang="en-US" sz="2400">
                <a:latin typeface="Arial" panose="020B0604020202020204" pitchFamily="34" charset="0"/>
              </a:rPr>
              <a:t>The virus can cause </a:t>
            </a:r>
            <a:r>
              <a:rPr lang="en-US" altLang="en-US" sz="2400" b="1">
                <a:latin typeface="Arial" panose="020B0604020202020204" pitchFamily="34" charset="0"/>
              </a:rPr>
              <a:t>acute myocardial injury </a:t>
            </a:r>
            <a:r>
              <a:rPr lang="en-US" altLang="en-US" sz="2400">
                <a:latin typeface="Arial" panose="020B0604020202020204" pitchFamily="34" charset="0"/>
              </a:rPr>
              <a:t>and</a:t>
            </a:r>
            <a:r>
              <a:rPr lang="en-US" altLang="en-US" sz="2400" b="1">
                <a:latin typeface="Arial" panose="020B0604020202020204" pitchFamily="34" charset="0"/>
              </a:rPr>
              <a:t> </a:t>
            </a:r>
            <a:r>
              <a:rPr lang="en-US" altLang="en-US" sz="2400">
                <a:latin typeface="Arial" panose="020B0604020202020204" pitchFamily="34" charset="0"/>
              </a:rPr>
              <a:t>chronic damage to the cardiovascular system. An acute cardiac injury was found in 12% of infected people admitted to the hospital in Wuhan, China, and is more frequent in severe disease.Rates of cardiovascular symptoms are high, owing to the systemic inflammatory response and immune system disorders during disease progression, but acute myocardial injuries may also be related to ACE2 receptors in the heart.</a:t>
            </a:r>
            <a:r>
              <a:rPr lang="en-US" altLang="en-US" sz="2400" baseline="30000">
                <a:latin typeface="Arial" panose="020B0604020202020204" pitchFamily="34" charset="0"/>
              </a:rPr>
              <a:t> </a:t>
            </a:r>
            <a:r>
              <a:rPr lang="en-US" altLang="en-US" sz="2400">
                <a:latin typeface="Arial" panose="020B0604020202020204" pitchFamily="34" charset="0"/>
              </a:rPr>
              <a:t>ACE2 receptors are highly expressed in the heart and are involved in heart function.</a:t>
            </a:r>
            <a:endParaRPr lang="en-US" altLang="en-US" sz="2400" baseline="30000">
              <a:latin typeface="Arial" panose="020B0604020202020204" pitchFamily="34" charset="0"/>
            </a:endParaRPr>
          </a:p>
          <a:p>
            <a:pPr algn="just" eaLnBrk="1" hangingPunct="1">
              <a:spcBef>
                <a:spcPct val="0"/>
              </a:spcBef>
              <a:buFontTx/>
              <a:buNone/>
            </a:pPr>
            <a:r>
              <a:rPr lang="en-US" altLang="en-US" sz="2400">
                <a:latin typeface="Arial" panose="020B0604020202020204" pitchFamily="34" charset="0"/>
              </a:rPr>
              <a:t>A high incidence of </a:t>
            </a:r>
            <a:r>
              <a:rPr lang="en-US" altLang="en-US" sz="2400" b="1">
                <a:latin typeface="Arial" panose="020B0604020202020204" pitchFamily="34" charset="0"/>
              </a:rPr>
              <a:t>thrombosis</a:t>
            </a:r>
            <a:r>
              <a:rPr lang="en-US" altLang="en-US" sz="2400">
                <a:latin typeface="Arial" panose="020B0604020202020204" pitchFamily="34" charset="0"/>
              </a:rPr>
              <a:t> (31%) and venous </a:t>
            </a:r>
            <a:r>
              <a:rPr lang="en-US" altLang="en-US" sz="2400" b="1">
                <a:latin typeface="Arial" panose="020B0604020202020204" pitchFamily="34" charset="0"/>
              </a:rPr>
              <a:t>thromboembolia</a:t>
            </a:r>
            <a:r>
              <a:rPr lang="en-US" altLang="en-US" sz="2400">
                <a:latin typeface="Arial" panose="020B0604020202020204" pitchFamily="34" charset="0"/>
              </a:rPr>
              <a:t>(25%) have been found in ICU</a:t>
            </a:r>
            <a:r>
              <a:rPr lang="ru-RU" altLang="en-US" sz="2400">
                <a:latin typeface="Arial" panose="020B0604020202020204" pitchFamily="34" charset="0"/>
              </a:rPr>
              <a:t> </a:t>
            </a:r>
            <a:r>
              <a:rPr lang="en-US" altLang="en-US" sz="2400">
                <a:latin typeface="Arial" panose="020B0604020202020204" pitchFamily="34" charset="0"/>
              </a:rPr>
              <a:t> </a:t>
            </a:r>
            <a:r>
              <a:rPr lang="ru-RU" altLang="en-US" sz="2400">
                <a:latin typeface="Arial" panose="020B0604020202020204" pitchFamily="34" charset="0"/>
              </a:rPr>
              <a:t>*</a:t>
            </a:r>
            <a:r>
              <a:rPr lang="en-US" altLang="en-US" sz="2400">
                <a:latin typeface="Arial" panose="020B0604020202020204" pitchFamily="34" charset="0"/>
              </a:rPr>
              <a:t>Intensive care unit</a:t>
            </a:r>
            <a:r>
              <a:rPr lang="ru-RU" altLang="en-US" sz="2400">
                <a:latin typeface="Arial" panose="020B0604020202020204" pitchFamily="34" charset="0"/>
              </a:rPr>
              <a:t>* </a:t>
            </a:r>
            <a:r>
              <a:rPr lang="en-US" altLang="en-US" sz="2400">
                <a:latin typeface="Arial" panose="020B0604020202020204" pitchFamily="34" charset="0"/>
              </a:rPr>
              <a:t>patients with COVID‑19 infections, and may be related to poor prognosis. </a:t>
            </a:r>
            <a:r>
              <a:rPr lang="en-US" altLang="en-US" sz="2400" b="1">
                <a:latin typeface="Arial" panose="020B0604020202020204" pitchFamily="34" charset="0"/>
              </a:rPr>
              <a:t> </a:t>
            </a:r>
            <a:endParaRPr lang="en-US" altLang="en-US" sz="2400">
              <a:latin typeface="Arial" panose="020B0604020202020204" pitchFamily="34" charset="0"/>
            </a:endParaRPr>
          </a:p>
          <a:p>
            <a:pPr eaLnBrk="1" hangingPunct="1">
              <a:spcBef>
                <a:spcPct val="0"/>
              </a:spcBef>
              <a:buFontTx/>
              <a:buNone/>
            </a:pPr>
            <a:r>
              <a:rPr lang="en-US" altLang="en-US" sz="2400">
                <a:latin typeface="Arial" panose="020B0604020202020204" pitchFamily="34" charset="0"/>
              </a:rPr>
              <a:t> </a:t>
            </a:r>
            <a:endParaRPr lang="ru-RU" altLang="en-US" sz="2400">
              <a:latin typeface="Arial" panose="020B0604020202020204" pitchFamily="34" charset="0"/>
            </a:endParaRPr>
          </a:p>
        </p:txBody>
      </p:sp>
    </p:spTree>
    <p:extLst>
      <p:ext uri="{BB962C8B-B14F-4D97-AF65-F5344CB8AC3E}">
        <p14:creationId xmlns:p14="http://schemas.microsoft.com/office/powerpoint/2010/main" val="34146660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Прямоугольник 2"/>
          <p:cNvSpPr>
            <a:spLocks noChangeArrowheads="1"/>
          </p:cNvSpPr>
          <p:nvPr/>
        </p:nvSpPr>
        <p:spPr bwMode="auto">
          <a:xfrm>
            <a:off x="1524000" y="1166814"/>
            <a:ext cx="8915400" cy="606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b="1" dirty="0">
                <a:latin typeface="Arial" panose="020B0604020202020204" pitchFamily="34" charset="0"/>
              </a:rPr>
              <a:t>Blood vessel dysfunction </a:t>
            </a:r>
            <a:r>
              <a:rPr lang="en-US" altLang="en-US" sz="2800" dirty="0">
                <a:latin typeface="Arial" panose="020B0604020202020204" pitchFamily="34" charset="0"/>
              </a:rPr>
              <a:t>and </a:t>
            </a:r>
            <a:r>
              <a:rPr lang="en-US" altLang="en-US" sz="2800" b="1" dirty="0">
                <a:latin typeface="Arial" panose="020B0604020202020204" pitchFamily="34" charset="0"/>
              </a:rPr>
              <a:t>clot formation</a:t>
            </a:r>
            <a:r>
              <a:rPr lang="en-US" altLang="en-US" sz="2800" dirty="0">
                <a:latin typeface="Arial" panose="020B0604020202020204" pitchFamily="34" charset="0"/>
              </a:rPr>
              <a:t> (as suggested by high D-dimer levels) are thought to play a significant role in mortality, incidences of clots leading to pulmonary embolisms, and </a:t>
            </a:r>
            <a:r>
              <a:rPr lang="en-US" altLang="en-US" sz="2800" dirty="0" err="1">
                <a:latin typeface="Arial" panose="020B0604020202020204" pitchFamily="34" charset="0"/>
              </a:rPr>
              <a:t>ischaemic</a:t>
            </a:r>
            <a:r>
              <a:rPr lang="en-US" altLang="en-US" sz="2800" dirty="0">
                <a:latin typeface="Arial" panose="020B0604020202020204" pitchFamily="34" charset="0"/>
              </a:rPr>
              <a:t> events within the brain have been noted as complications leading to death in patients infected with SARS-CoV-2. </a:t>
            </a:r>
            <a:endParaRPr lang="ru-RU" altLang="en-US" sz="2800" dirty="0">
              <a:latin typeface="Arial" panose="020B0604020202020204" pitchFamily="34" charset="0"/>
            </a:endParaRPr>
          </a:p>
          <a:p>
            <a:pPr eaLnBrk="1" hangingPunct="1">
              <a:spcBef>
                <a:spcPct val="0"/>
              </a:spcBef>
              <a:buFontTx/>
              <a:buNone/>
            </a:pPr>
            <a:r>
              <a:rPr lang="en-US" altLang="en-US" sz="2800" dirty="0">
                <a:latin typeface="Arial" panose="020B0604020202020204" pitchFamily="34" charset="0"/>
              </a:rPr>
              <a:t>Infection appears to set off a chain of </a:t>
            </a:r>
            <a:r>
              <a:rPr lang="en-US" altLang="en-US" sz="2800" dirty="0" err="1">
                <a:latin typeface="Arial" panose="020B0604020202020204" pitchFamily="34" charset="0"/>
              </a:rPr>
              <a:t>vasoconstrictive</a:t>
            </a:r>
            <a:r>
              <a:rPr lang="en-US" altLang="en-US" sz="2800" dirty="0">
                <a:latin typeface="Arial" panose="020B0604020202020204" pitchFamily="34" charset="0"/>
              </a:rPr>
              <a:t> responses within the body, </a:t>
            </a:r>
            <a:r>
              <a:rPr lang="en-US" altLang="en-US" sz="2800" b="1" dirty="0">
                <a:latin typeface="Arial" panose="020B0604020202020204" pitchFamily="34" charset="0"/>
              </a:rPr>
              <a:t>constriction of blood vessels </a:t>
            </a:r>
            <a:r>
              <a:rPr lang="en-US" altLang="en-US" sz="2800" dirty="0">
                <a:latin typeface="Arial" panose="020B0604020202020204" pitchFamily="34" charset="0"/>
              </a:rPr>
              <a:t>within the pulmonary circulation has also been posited as a mechanism in which oxygenation decreases alongside the presentation of viral pneumonia.</a:t>
            </a:r>
          </a:p>
          <a:p>
            <a:pPr eaLnBrk="1" hangingPunct="1">
              <a:spcBef>
                <a:spcPct val="0"/>
              </a:spcBef>
              <a:buFontTx/>
              <a:buNone/>
            </a:pPr>
            <a:r>
              <a:rPr lang="en-US" altLang="en-US" sz="2400" dirty="0">
                <a:latin typeface="Arial" panose="020B0604020202020204" pitchFamily="34" charset="0"/>
              </a:rPr>
              <a:t> </a:t>
            </a:r>
            <a:endParaRPr lang="ru-RU" altLang="en-US" sz="2400" dirty="0">
              <a:latin typeface="Arial" panose="020B0604020202020204" pitchFamily="34" charset="0"/>
            </a:endParaRPr>
          </a:p>
        </p:txBody>
      </p:sp>
    </p:spTree>
    <p:extLst>
      <p:ext uri="{BB962C8B-B14F-4D97-AF65-F5344CB8AC3E}">
        <p14:creationId xmlns:p14="http://schemas.microsoft.com/office/powerpoint/2010/main" val="8992599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Прямоугольник 2"/>
          <p:cNvSpPr>
            <a:spLocks noChangeArrowheads="1"/>
          </p:cNvSpPr>
          <p:nvPr/>
        </p:nvSpPr>
        <p:spPr bwMode="auto">
          <a:xfrm>
            <a:off x="-1" y="1720851"/>
            <a:ext cx="12053455"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dirty="0">
                <a:latin typeface="Arial" panose="020B0604020202020204" pitchFamily="34" charset="0"/>
              </a:rPr>
              <a:t>Another common cause of death is complications related to the kidneys. Early reports show that up to 30% of hospitalized patients both in China and in New York have experienced some injury to their </a:t>
            </a:r>
            <a:r>
              <a:rPr lang="en-US" altLang="en-US" sz="2800" b="1" dirty="0">
                <a:latin typeface="Arial" panose="020B0604020202020204" pitchFamily="34" charset="0"/>
              </a:rPr>
              <a:t>kidneys,</a:t>
            </a:r>
            <a:r>
              <a:rPr lang="en-US" altLang="en-US" sz="2800" dirty="0">
                <a:latin typeface="Arial" panose="020B0604020202020204" pitchFamily="34" charset="0"/>
              </a:rPr>
              <a:t> including some persons with no previous kidney problems.</a:t>
            </a:r>
          </a:p>
          <a:p>
            <a:pPr eaLnBrk="1" hangingPunct="1">
              <a:spcBef>
                <a:spcPct val="0"/>
              </a:spcBef>
              <a:buFontTx/>
              <a:buNone/>
            </a:pPr>
            <a:r>
              <a:rPr lang="en-US" altLang="en-US" sz="2800" dirty="0">
                <a:latin typeface="Arial" panose="020B0604020202020204" pitchFamily="34" charset="0"/>
              </a:rPr>
              <a:t>Autopsies of people who died of COVID‑19 have found diffuse alveolar damage (DAD), and </a:t>
            </a:r>
            <a:r>
              <a:rPr lang="en-US" altLang="en-US" sz="2800" b="1" dirty="0">
                <a:latin typeface="Arial" panose="020B0604020202020204" pitchFamily="34" charset="0"/>
              </a:rPr>
              <a:t>lymphocyte-containing inflammatory infiltrates within the lung.</a:t>
            </a:r>
            <a:endParaRPr lang="ru-RU" altLang="en-US" sz="2800" b="1" dirty="0">
              <a:latin typeface="Arial" panose="020B0604020202020204" pitchFamily="34" charset="0"/>
            </a:endParaRPr>
          </a:p>
        </p:txBody>
      </p:sp>
    </p:spTree>
    <p:extLst>
      <p:ext uri="{BB962C8B-B14F-4D97-AF65-F5344CB8AC3E}">
        <p14:creationId xmlns:p14="http://schemas.microsoft.com/office/powerpoint/2010/main" val="2441703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Прямоугольник 2"/>
          <p:cNvSpPr>
            <a:spLocks noChangeArrowheads="1"/>
          </p:cNvSpPr>
          <p:nvPr/>
        </p:nvSpPr>
        <p:spPr bwMode="auto">
          <a:xfrm>
            <a:off x="1524000" y="1066801"/>
            <a:ext cx="9144000" cy="406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a:latin typeface="Arial" panose="020B0604020202020204" pitchFamily="34" charset="0"/>
              </a:rPr>
              <a:t>SARS-CoV-2 may also cause respiratory failure through affecting the brainstem as other coronaviruses have been found to invade the </a:t>
            </a:r>
            <a:r>
              <a:rPr lang="en-US" altLang="en-US" sz="2400" b="1">
                <a:latin typeface="Arial" panose="020B0604020202020204" pitchFamily="34" charset="0"/>
              </a:rPr>
              <a:t>central nervous system. </a:t>
            </a:r>
            <a:r>
              <a:rPr lang="en-US" altLang="en-US" sz="2400">
                <a:latin typeface="Arial" panose="020B0604020202020204" pitchFamily="34" charset="0"/>
              </a:rPr>
              <a:t>While virus has been detected in cerebrospinal fluid of autopsies, the exact mechanism by which it invades the CNS remains unclear and may first involve invasion of peripheral nerves given the low levels of ACE2 in the brain.</a:t>
            </a:r>
          </a:p>
          <a:p>
            <a:pPr eaLnBrk="1" hangingPunct="1">
              <a:spcBef>
                <a:spcPct val="0"/>
              </a:spcBef>
              <a:buFontTx/>
              <a:buNone/>
            </a:pPr>
            <a:r>
              <a:rPr lang="en-US" altLang="en-US" sz="2400">
                <a:latin typeface="Arial" panose="020B0604020202020204" pitchFamily="34" charset="0"/>
              </a:rPr>
              <a:t>The virus also affects gastrointestinal organs as ACE2 is abundantly expressed in the glandular cells of gastric, duodenal and rectal epithelium as well as endothelial cells and enterocytes of the small intestine.</a:t>
            </a:r>
          </a:p>
          <a:p>
            <a:pPr eaLnBrk="1" hangingPunct="1">
              <a:spcBef>
                <a:spcPct val="0"/>
              </a:spcBef>
              <a:buFontTx/>
              <a:buNone/>
            </a:pPr>
            <a:r>
              <a:rPr lang="en-US" altLang="en-US" sz="1800">
                <a:latin typeface="Arial" panose="020B0604020202020204" pitchFamily="34" charset="0"/>
              </a:rPr>
              <a:t> </a:t>
            </a:r>
            <a:endParaRPr lang="ru-RU" altLang="en-US" sz="1800">
              <a:latin typeface="Arial" panose="020B0604020202020204" pitchFamily="34" charset="0"/>
            </a:endParaRPr>
          </a:p>
        </p:txBody>
      </p:sp>
    </p:spTree>
    <p:extLst>
      <p:ext uri="{BB962C8B-B14F-4D97-AF65-F5344CB8AC3E}">
        <p14:creationId xmlns:p14="http://schemas.microsoft.com/office/powerpoint/2010/main" val="6910144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4"/>
        <p:cNvGrpSpPr/>
        <p:nvPr/>
      </p:nvGrpSpPr>
      <p:grpSpPr>
        <a:xfrm>
          <a:off x="0" y="0"/>
          <a:ext cx="0" cy="0"/>
          <a:chOff x="0" y="0"/>
          <a:chExt cx="0" cy="0"/>
        </a:xfrm>
      </p:grpSpPr>
      <p:sp>
        <p:nvSpPr>
          <p:cNvPr id="605" name="Google Shape;605;p27"/>
          <p:cNvSpPr/>
          <p:nvPr/>
        </p:nvSpPr>
        <p:spPr>
          <a:xfrm>
            <a:off x="0" y="4554950"/>
            <a:ext cx="1714500" cy="2303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27"/>
          <p:cNvSpPr txBox="1"/>
          <p:nvPr/>
        </p:nvSpPr>
        <p:spPr>
          <a:xfrm>
            <a:off x="2635725" y="383850"/>
            <a:ext cx="6039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DM Sans"/>
              <a:ea typeface="DM Sans"/>
              <a:cs typeface="DM Sans"/>
              <a:sym typeface="DM Sans"/>
            </a:endParaRPr>
          </a:p>
        </p:txBody>
      </p:sp>
      <p:sp>
        <p:nvSpPr>
          <p:cNvPr id="607" name="Google Shape;607;p27"/>
          <p:cNvSpPr txBox="1"/>
          <p:nvPr/>
        </p:nvSpPr>
        <p:spPr>
          <a:xfrm>
            <a:off x="716280" y="1871345"/>
            <a:ext cx="10868025" cy="267462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panose="020B0604020202020204"/>
              <a:buNone/>
            </a:pPr>
            <a:r>
              <a:rPr lang="en-GB" sz="5400" b="1">
                <a:solidFill>
                  <a:srgbClr val="FB4A40"/>
                </a:solidFill>
                <a:latin typeface="Unica One" panose="02000506000000020004"/>
                <a:ea typeface="Unica One" panose="02000506000000020004"/>
                <a:cs typeface="Unica One" panose="02000506000000020004"/>
                <a:sym typeface="Unica One" panose="02000506000000020004"/>
              </a:rPr>
              <a:t>Prevention of SARS-CoV-2 Infection</a:t>
            </a:r>
            <a:endParaRPr sz="5400" b="1">
              <a:solidFill>
                <a:srgbClr val="FB4A40"/>
              </a:solidFill>
              <a:latin typeface="Unica One" panose="02000506000000020004"/>
              <a:ea typeface="Unica One" panose="02000506000000020004"/>
              <a:cs typeface="Unica One" panose="02000506000000020004"/>
              <a:sym typeface="Unica One" panose="02000506000000020004"/>
            </a:endParaRPr>
          </a:p>
          <a:p>
            <a:pPr marL="0" lvl="0" indent="0" algn="l" rtl="0">
              <a:spcBef>
                <a:spcPts val="0"/>
              </a:spcBef>
              <a:spcAft>
                <a:spcPts val="0"/>
              </a:spcAft>
              <a:buClr>
                <a:schemeClr val="dk1"/>
              </a:buClr>
              <a:buSzPts val="1100"/>
              <a:buFont typeface="Arial" panose="020B0604020202020204"/>
              <a:buNone/>
            </a:pPr>
            <a:r>
              <a:rPr lang="en-GB" sz="5400" b="1">
                <a:solidFill>
                  <a:srgbClr val="CCCCCC"/>
                </a:solidFill>
                <a:latin typeface="Unica One" panose="02000506000000020004"/>
                <a:ea typeface="Unica One" panose="02000506000000020004"/>
                <a:cs typeface="Unica One" panose="02000506000000020004"/>
                <a:sym typeface="Unica One" panose="02000506000000020004"/>
              </a:rPr>
              <a:t>     </a:t>
            </a:r>
            <a:r>
              <a:rPr lang="en-GB" sz="5400" b="1">
                <a:solidFill>
                  <a:schemeClr val="tx1"/>
                </a:solidFill>
                <a:latin typeface="Unica One" panose="02000506000000020004"/>
                <a:ea typeface="Unica One" panose="02000506000000020004"/>
                <a:cs typeface="Unica One" panose="02000506000000020004"/>
                <a:sym typeface="Unica One" panose="02000506000000020004"/>
              </a:rPr>
              <a:t>Vaccination Types of vaccine.</a:t>
            </a:r>
            <a:endParaRPr sz="5400" b="1">
              <a:solidFill>
                <a:schemeClr val="tx1"/>
              </a:solidFill>
              <a:latin typeface="Unica One" panose="02000506000000020004"/>
              <a:ea typeface="Unica One" panose="02000506000000020004"/>
              <a:cs typeface="Unica One" panose="02000506000000020004"/>
              <a:sym typeface="Unica One" panose="02000506000000020004"/>
            </a:endParaRPr>
          </a:p>
          <a:p>
            <a:pPr marL="0" lvl="0" indent="0" algn="l" rtl="0">
              <a:spcBef>
                <a:spcPts val="0"/>
              </a:spcBef>
              <a:spcAft>
                <a:spcPts val="0"/>
              </a:spcAft>
              <a:buClr>
                <a:schemeClr val="dk1"/>
              </a:buClr>
              <a:buSzPts val="1100"/>
              <a:buFont typeface="Arial" panose="020B0604020202020204"/>
              <a:buNone/>
            </a:pPr>
            <a:r>
              <a:rPr lang="en-GB" sz="5400" b="1">
                <a:solidFill>
                  <a:schemeClr val="tx1"/>
                </a:solidFill>
                <a:latin typeface="Unica One" panose="02000506000000020004"/>
                <a:ea typeface="Unica One" panose="02000506000000020004"/>
                <a:cs typeface="Unica One" panose="02000506000000020004"/>
                <a:sym typeface="Unica One" panose="02000506000000020004"/>
              </a:rPr>
              <a:t>   Advantages  and disadvantages</a:t>
            </a:r>
            <a:endParaRPr sz="5400" b="1">
              <a:solidFill>
                <a:srgbClr val="0000FF"/>
              </a:solidFill>
              <a:latin typeface="Unica One" panose="02000506000000020004"/>
              <a:ea typeface="Unica One" panose="02000506000000020004"/>
              <a:cs typeface="Unica One" panose="02000506000000020004"/>
              <a:sym typeface="Unica One" panose="02000506000000020004"/>
            </a:endParaRPr>
          </a:p>
        </p:txBody>
      </p:sp>
      <p:sp>
        <p:nvSpPr>
          <p:cNvPr id="610" name="Google Shape;610;p27"/>
          <p:cNvSpPr/>
          <p:nvPr/>
        </p:nvSpPr>
        <p:spPr>
          <a:xfrm>
            <a:off x="0" y="0"/>
            <a:ext cx="2635800" cy="1868100"/>
          </a:xfrm>
          <a:prstGeom prst="halfFrame">
            <a:avLst>
              <a:gd name="adj1" fmla="val 33333"/>
              <a:gd name="adj2" fmla="val 33333"/>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11" name="Google Shape;611;p27"/>
          <p:cNvCxnSpPr/>
          <p:nvPr/>
        </p:nvCxnSpPr>
        <p:spPr>
          <a:xfrm>
            <a:off x="1496925" y="5985940"/>
            <a:ext cx="8316600" cy="0"/>
          </a:xfrm>
          <a:prstGeom prst="straightConnector1">
            <a:avLst/>
          </a:prstGeom>
          <a:noFill/>
          <a:ln w="9525" cap="flat" cmpd="sng">
            <a:solidFill>
              <a:srgbClr val="0000FF"/>
            </a:solidFill>
            <a:prstDash val="solid"/>
            <a:round/>
            <a:headEnd type="none" w="med" len="med"/>
            <a:tailEnd type="none" w="med" len="med"/>
          </a:ln>
        </p:spPr>
      </p:cxnSp>
      <p:cxnSp>
        <p:nvCxnSpPr>
          <p:cNvPr id="612" name="Google Shape;612;p27"/>
          <p:cNvCxnSpPr/>
          <p:nvPr/>
        </p:nvCxnSpPr>
        <p:spPr>
          <a:xfrm>
            <a:off x="3255850" y="5694110"/>
            <a:ext cx="5680800" cy="25500"/>
          </a:xfrm>
          <a:prstGeom prst="straightConnector1">
            <a:avLst/>
          </a:prstGeom>
          <a:noFill/>
          <a:ln w="9525" cap="flat" cmpd="sng">
            <a:solidFill>
              <a:srgbClr val="0000FF"/>
            </a:solidFill>
            <a:prstDash val="solid"/>
            <a:round/>
            <a:headEnd type="none" w="med" len="med"/>
            <a:tailEnd type="none" w="med" len="med"/>
          </a:ln>
        </p:spPr>
      </p:cxn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Прямоугольник 1"/>
          <p:cNvSpPr>
            <a:spLocks noChangeArrowheads="1"/>
          </p:cNvSpPr>
          <p:nvPr/>
        </p:nvSpPr>
        <p:spPr bwMode="auto">
          <a:xfrm>
            <a:off x="1" y="1295400"/>
            <a:ext cx="12025744"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b="1" dirty="0">
                <a:latin typeface="Arial" panose="020B0604020202020204" pitchFamily="34" charset="0"/>
              </a:rPr>
              <a:t> </a:t>
            </a:r>
          </a:p>
          <a:p>
            <a:pPr eaLnBrk="1" hangingPunct="1">
              <a:spcBef>
                <a:spcPct val="0"/>
              </a:spcBef>
              <a:buFontTx/>
              <a:buNone/>
            </a:pPr>
            <a:r>
              <a:rPr lang="en-US" altLang="en-US" sz="2800" dirty="0">
                <a:latin typeface="Arial" panose="020B0604020202020204" pitchFamily="34" charset="0"/>
              </a:rPr>
              <a:t>Although SARS-CoV-2 has a tropism for ACE2-expressing epithelial cells of the respiratory tract, patients with severe COVID‑19 have symptoms of systemic </a:t>
            </a:r>
            <a:r>
              <a:rPr lang="en-US" altLang="en-US" sz="2800" b="1" dirty="0" err="1">
                <a:latin typeface="Arial" panose="020B0604020202020204" pitchFamily="34" charset="0"/>
              </a:rPr>
              <a:t>hyperinflammation</a:t>
            </a:r>
            <a:r>
              <a:rPr lang="en-US" altLang="en-US" sz="2800" dirty="0">
                <a:latin typeface="Arial" panose="020B0604020202020204" pitchFamily="34" charset="0"/>
              </a:rPr>
              <a:t>. Clinical laboratory findings of elevated IL-2,IL-7,IL-6, granulocyte-macrophage colony-stimulating factor (GM-CSF), interferon-</a:t>
            </a:r>
            <a:r>
              <a:rPr lang="el-GR" altLang="en-US" sz="2800" dirty="0">
                <a:latin typeface="Arial" panose="020B0604020202020204" pitchFamily="34" charset="0"/>
              </a:rPr>
              <a:t>γ </a:t>
            </a:r>
            <a:r>
              <a:rPr lang="en-US" altLang="en-US" sz="2800" dirty="0">
                <a:latin typeface="Arial" panose="020B0604020202020204" pitchFamily="34" charset="0"/>
              </a:rPr>
              <a:t>inducible protein 10 (IP-10), monocyte chemoattractant protein 1 (MCP-1), macrophage inflammatory protein 1-</a:t>
            </a:r>
            <a:r>
              <a:rPr lang="el-GR" altLang="en-US" sz="2800" dirty="0">
                <a:latin typeface="Arial" panose="020B0604020202020204" pitchFamily="34" charset="0"/>
              </a:rPr>
              <a:t>α (</a:t>
            </a:r>
            <a:r>
              <a:rPr lang="en-US" altLang="en-US" sz="2800" dirty="0">
                <a:latin typeface="Arial" panose="020B0604020202020204" pitchFamily="34" charset="0"/>
              </a:rPr>
              <a:t>MIP-1</a:t>
            </a:r>
            <a:r>
              <a:rPr lang="el-GR" altLang="en-US" sz="2800" dirty="0">
                <a:latin typeface="Arial" panose="020B0604020202020204" pitchFamily="34" charset="0"/>
              </a:rPr>
              <a:t>α), </a:t>
            </a:r>
            <a:r>
              <a:rPr lang="en-US" altLang="en-US" sz="2800" dirty="0">
                <a:latin typeface="Arial" panose="020B0604020202020204" pitchFamily="34" charset="0"/>
              </a:rPr>
              <a:t>and </a:t>
            </a:r>
            <a:r>
              <a:rPr lang="en-US" altLang="en-US" sz="2800" dirty="0" err="1">
                <a:latin typeface="Arial" panose="020B0604020202020204" pitchFamily="34" charset="0"/>
              </a:rPr>
              <a:t>tumour</a:t>
            </a:r>
            <a:r>
              <a:rPr lang="en-US" altLang="en-US" sz="2800" dirty="0">
                <a:latin typeface="Arial" panose="020B0604020202020204" pitchFamily="34" charset="0"/>
              </a:rPr>
              <a:t> necrosis factor-</a:t>
            </a:r>
            <a:r>
              <a:rPr lang="el-GR" altLang="en-US" sz="2800" dirty="0">
                <a:latin typeface="Arial" panose="020B0604020202020204" pitchFamily="34" charset="0"/>
              </a:rPr>
              <a:t>α</a:t>
            </a:r>
            <a:r>
              <a:rPr lang="en-US" altLang="en-US" sz="2800" dirty="0">
                <a:latin typeface="Arial" panose="020B0604020202020204" pitchFamily="34" charset="0"/>
              </a:rPr>
              <a:t> </a:t>
            </a:r>
            <a:r>
              <a:rPr lang="el-GR" altLang="en-US" sz="2800" dirty="0">
                <a:latin typeface="Arial" panose="020B0604020202020204" pitchFamily="34" charset="0"/>
              </a:rPr>
              <a:t>(</a:t>
            </a:r>
            <a:r>
              <a:rPr lang="en-US" altLang="en-US" sz="2800" dirty="0">
                <a:latin typeface="Arial" panose="020B0604020202020204" pitchFamily="34" charset="0"/>
              </a:rPr>
              <a:t>TNF-</a:t>
            </a:r>
            <a:r>
              <a:rPr lang="el-GR" altLang="en-US" sz="2800" dirty="0">
                <a:latin typeface="Arial" panose="020B0604020202020204" pitchFamily="34" charset="0"/>
              </a:rPr>
              <a:t>α) </a:t>
            </a:r>
            <a:r>
              <a:rPr lang="en-US" altLang="en-US" sz="2800" dirty="0">
                <a:latin typeface="Arial" panose="020B0604020202020204" pitchFamily="34" charset="0"/>
              </a:rPr>
              <a:t>indicative of cytokine release syndrome (CRS) suggest an underlying immunopathology.</a:t>
            </a:r>
          </a:p>
          <a:p>
            <a:pPr eaLnBrk="1" hangingPunct="1">
              <a:spcBef>
                <a:spcPct val="0"/>
              </a:spcBef>
              <a:buFontTx/>
              <a:buNone/>
            </a:pPr>
            <a:r>
              <a:rPr lang="en-US" altLang="en-US" sz="2800" dirty="0">
                <a:latin typeface="Arial" panose="020B0604020202020204" pitchFamily="34" charset="0"/>
              </a:rPr>
              <a:t> </a:t>
            </a:r>
          </a:p>
        </p:txBody>
      </p:sp>
      <p:sp>
        <p:nvSpPr>
          <p:cNvPr id="27651" name="Прямоугольник 2"/>
          <p:cNvSpPr>
            <a:spLocks noChangeArrowheads="1"/>
          </p:cNvSpPr>
          <p:nvPr/>
        </p:nvSpPr>
        <p:spPr bwMode="auto">
          <a:xfrm>
            <a:off x="3271838" y="652463"/>
            <a:ext cx="41846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3600" b="1">
                <a:solidFill>
                  <a:srgbClr val="000000"/>
                </a:solidFill>
                <a:latin typeface="Arial" panose="020B0604020202020204" pitchFamily="34" charset="0"/>
              </a:rPr>
              <a:t>Immunopathology</a:t>
            </a:r>
          </a:p>
        </p:txBody>
      </p:sp>
    </p:spTree>
    <p:extLst>
      <p:ext uri="{BB962C8B-B14F-4D97-AF65-F5344CB8AC3E}">
        <p14:creationId xmlns:p14="http://schemas.microsoft.com/office/powerpoint/2010/main" val="13518890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Прямоугольник 1"/>
          <p:cNvSpPr>
            <a:spLocks noChangeArrowheads="1"/>
          </p:cNvSpPr>
          <p:nvPr/>
        </p:nvSpPr>
        <p:spPr bwMode="auto">
          <a:xfrm>
            <a:off x="1524000" y="304800"/>
            <a:ext cx="9144000"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US" altLang="en-US" sz="2400">
                <a:latin typeface="Arial" panose="020B0604020202020204" pitchFamily="34" charset="0"/>
              </a:rPr>
              <a:t>Additionally, people with COVID‑19 and acute respiratory distress syndrome (ARDS) have classical serum biomarkers of CRS, including elevated C-reactive protein (CRP), lactate dehydrogenase(LDH), D-dimer, and ferritin.</a:t>
            </a:r>
          </a:p>
          <a:p>
            <a:pPr algn="just" eaLnBrk="1" hangingPunct="1">
              <a:spcBef>
                <a:spcPct val="0"/>
              </a:spcBef>
              <a:buFontTx/>
              <a:buNone/>
            </a:pPr>
            <a:r>
              <a:rPr lang="en-US" altLang="en-US" sz="2400">
                <a:latin typeface="Arial" panose="020B0604020202020204" pitchFamily="34" charset="0"/>
              </a:rPr>
              <a:t>Systemic inflammation results in vasodilation, allowing inflammatory lymphocytic and monocytic infiltration of the lung and the heart. In particular, pathogenic GM-CSF-secreting T-cells were shown to correlate with the recruitment of inflammatory IL-6-secreting monocytes and severe lung pathology in COVID‑19 patients. Lymphocytic infiltrates have also been reported at autopsy</a:t>
            </a:r>
          </a:p>
        </p:txBody>
      </p:sp>
    </p:spTree>
    <p:extLst>
      <p:ext uri="{BB962C8B-B14F-4D97-AF65-F5344CB8AC3E}">
        <p14:creationId xmlns:p14="http://schemas.microsoft.com/office/powerpoint/2010/main" val="38169157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24"/>
        <p:cNvGrpSpPr/>
        <p:nvPr/>
      </p:nvGrpSpPr>
      <p:grpSpPr>
        <a:xfrm>
          <a:off x="0" y="0"/>
          <a:ext cx="0" cy="0"/>
          <a:chOff x="0" y="0"/>
          <a:chExt cx="0" cy="0"/>
        </a:xfrm>
      </p:grpSpPr>
      <p:sp>
        <p:nvSpPr>
          <p:cNvPr id="625" name="Google Shape;625;p29"/>
          <p:cNvSpPr/>
          <p:nvPr/>
        </p:nvSpPr>
        <p:spPr>
          <a:xfrm>
            <a:off x="0" y="5680875"/>
            <a:ext cx="588600" cy="11772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29"/>
          <p:cNvSpPr txBox="1"/>
          <p:nvPr/>
        </p:nvSpPr>
        <p:spPr>
          <a:xfrm>
            <a:off x="460600" y="614150"/>
            <a:ext cx="5859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DM Sans"/>
              <a:ea typeface="DM Sans"/>
              <a:cs typeface="DM Sans"/>
              <a:sym typeface="DM Sans"/>
            </a:endParaRPr>
          </a:p>
        </p:txBody>
      </p:sp>
      <p:pic>
        <p:nvPicPr>
          <p:cNvPr id="627" name="Google Shape;627;p29"/>
          <p:cNvPicPr preferRelativeResize="0"/>
          <p:nvPr/>
        </p:nvPicPr>
        <p:blipFill>
          <a:blip r:embed="rId3"/>
          <a:stretch>
            <a:fillRect/>
          </a:stretch>
        </p:blipFill>
        <p:spPr>
          <a:xfrm>
            <a:off x="0" y="0"/>
            <a:ext cx="8136400" cy="6858000"/>
          </a:xfrm>
          <a:prstGeom prst="rect">
            <a:avLst/>
          </a:prstGeom>
          <a:noFill/>
          <a:ln>
            <a:noFill/>
          </a:ln>
        </p:spPr>
      </p:pic>
      <p:grpSp>
        <p:nvGrpSpPr>
          <p:cNvPr id="628" name="Google Shape;628;p29"/>
          <p:cNvGrpSpPr/>
          <p:nvPr/>
        </p:nvGrpSpPr>
        <p:grpSpPr>
          <a:xfrm rot="-1473728">
            <a:off x="8859658" y="5472208"/>
            <a:ext cx="3034969" cy="469287"/>
            <a:chOff x="1685516" y="699271"/>
            <a:chExt cx="7343277" cy="1207651"/>
          </a:xfrm>
        </p:grpSpPr>
        <p:sp>
          <p:nvSpPr>
            <p:cNvPr id="629" name="Google Shape;629;p29"/>
            <p:cNvSpPr/>
            <p:nvPr/>
          </p:nvSpPr>
          <p:spPr>
            <a:xfrm>
              <a:off x="1685516" y="1233669"/>
              <a:ext cx="2261949" cy="152199"/>
            </a:xfrm>
            <a:custGeom>
              <a:avLst/>
              <a:gdLst/>
              <a:ahLst/>
              <a:cxnLst/>
              <a:rect l="l" t="t" r="r" b="b"/>
              <a:pathLst>
                <a:path w="1123950" h="56007" extrusionOk="0">
                  <a:moveTo>
                    <a:pt x="1123950" y="56007"/>
                  </a:moveTo>
                  <a:lnTo>
                    <a:pt x="28004" y="56007"/>
                  </a:lnTo>
                  <a:cubicBezTo>
                    <a:pt x="12573" y="56007"/>
                    <a:pt x="0" y="43529"/>
                    <a:pt x="0" y="28003"/>
                  </a:cubicBezTo>
                  <a:lnTo>
                    <a:pt x="0" y="28003"/>
                  </a:lnTo>
                  <a:cubicBezTo>
                    <a:pt x="0" y="12478"/>
                    <a:pt x="12573" y="0"/>
                    <a:pt x="28004" y="0"/>
                  </a:cubicBezTo>
                  <a:lnTo>
                    <a:pt x="1123950" y="0"/>
                  </a:lnTo>
                  <a:lnTo>
                    <a:pt x="1123950" y="56007"/>
                  </a:lnTo>
                  <a:close/>
                </a:path>
              </a:pathLst>
            </a:custGeom>
            <a:solidFill>
              <a:srgbClr val="FFFFFF">
                <a:alpha val="29409"/>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nvGrpSpPr>
            <p:cNvPr id="630" name="Google Shape;630;p29"/>
            <p:cNvGrpSpPr/>
            <p:nvPr/>
          </p:nvGrpSpPr>
          <p:grpSpPr>
            <a:xfrm>
              <a:off x="1869274" y="1297460"/>
              <a:ext cx="2001839" cy="28951"/>
              <a:chOff x="4398140" y="5342028"/>
              <a:chExt cx="994505" cy="14382"/>
            </a:xfrm>
          </p:grpSpPr>
          <p:sp>
            <p:nvSpPr>
              <p:cNvPr id="631" name="Google Shape;631;p29"/>
              <p:cNvSpPr/>
              <p:nvPr/>
            </p:nvSpPr>
            <p:spPr>
              <a:xfrm>
                <a:off x="4407665" y="5346885"/>
                <a:ext cx="975455" cy="9525"/>
              </a:xfrm>
              <a:custGeom>
                <a:avLst/>
                <a:gdLst/>
                <a:ahLst/>
                <a:cxnLst/>
                <a:rect l="l" t="t" r="r" b="b"/>
                <a:pathLst>
                  <a:path w="975455" h="9525" extrusionOk="0">
                    <a:moveTo>
                      <a:pt x="975455" y="0"/>
                    </a:moveTo>
                    <a:lnTo>
                      <a:pt x="0" y="0"/>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632" name="Google Shape;632;p29"/>
              <p:cNvSpPr/>
              <p:nvPr/>
            </p:nvSpPr>
            <p:spPr>
              <a:xfrm>
                <a:off x="4398140" y="5342028"/>
                <a:ext cx="994505" cy="9715"/>
              </a:xfrm>
              <a:custGeom>
                <a:avLst/>
                <a:gdLst/>
                <a:ahLst/>
                <a:cxnLst/>
                <a:rect l="l" t="t" r="r" b="b"/>
                <a:pathLst>
                  <a:path w="994505" h="9715" extrusionOk="0">
                    <a:moveTo>
                      <a:pt x="984980" y="9716"/>
                    </a:moveTo>
                    <a:lnTo>
                      <a:pt x="9525" y="9716"/>
                    </a:lnTo>
                    <a:cubicBezTo>
                      <a:pt x="4286" y="9716"/>
                      <a:pt x="0" y="7525"/>
                      <a:pt x="0" y="4858"/>
                    </a:cubicBezTo>
                    <a:cubicBezTo>
                      <a:pt x="0" y="2191"/>
                      <a:pt x="4286" y="0"/>
                      <a:pt x="9525" y="0"/>
                    </a:cubicBezTo>
                    <a:lnTo>
                      <a:pt x="984980" y="0"/>
                    </a:lnTo>
                    <a:cubicBezTo>
                      <a:pt x="990219" y="0"/>
                      <a:pt x="994505" y="2191"/>
                      <a:pt x="994505" y="4858"/>
                    </a:cubicBezTo>
                    <a:cubicBezTo>
                      <a:pt x="994505" y="7525"/>
                      <a:pt x="990219" y="9716"/>
                      <a:pt x="984980" y="9716"/>
                    </a:cubicBezTo>
                    <a:close/>
                  </a:path>
                </a:pathLst>
              </a:custGeom>
              <a:solidFill>
                <a:srgbClr val="B1BAC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sp>
          <p:nvSpPr>
            <p:cNvPr id="633" name="Google Shape;633;p29"/>
            <p:cNvSpPr/>
            <p:nvPr/>
          </p:nvSpPr>
          <p:spPr>
            <a:xfrm>
              <a:off x="5855284" y="1015626"/>
              <a:ext cx="182489" cy="575072"/>
            </a:xfrm>
            <a:custGeom>
              <a:avLst/>
              <a:gdLst/>
              <a:ahLst/>
              <a:cxnLst/>
              <a:rect l="l" t="t" r="r" b="b"/>
              <a:pathLst>
                <a:path w="90678" h="285750" extrusionOk="0">
                  <a:moveTo>
                    <a:pt x="0" y="0"/>
                  </a:moveTo>
                  <a:lnTo>
                    <a:pt x="90678" y="0"/>
                  </a:lnTo>
                  <a:lnTo>
                    <a:pt x="90678" y="285750"/>
                  </a:lnTo>
                  <a:lnTo>
                    <a:pt x="0" y="285750"/>
                  </a:lnTo>
                  <a:close/>
                </a:path>
              </a:pathLst>
            </a:custGeom>
            <a:solidFill>
              <a:srgbClr val="524B4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634" name="Google Shape;634;p29"/>
            <p:cNvSpPr/>
            <p:nvPr/>
          </p:nvSpPr>
          <p:spPr>
            <a:xfrm>
              <a:off x="6037812" y="1015626"/>
              <a:ext cx="1725216" cy="575072"/>
            </a:xfrm>
            <a:custGeom>
              <a:avLst/>
              <a:gdLst/>
              <a:ahLst/>
              <a:cxnLst/>
              <a:rect l="l" t="t" r="r" b="b"/>
              <a:pathLst>
                <a:path w="857250" h="285750" extrusionOk="0">
                  <a:moveTo>
                    <a:pt x="0" y="0"/>
                  </a:moveTo>
                  <a:lnTo>
                    <a:pt x="857250" y="0"/>
                  </a:lnTo>
                  <a:lnTo>
                    <a:pt x="857250" y="285750"/>
                  </a:lnTo>
                  <a:lnTo>
                    <a:pt x="0" y="285750"/>
                  </a:lnTo>
                  <a:close/>
                </a:path>
              </a:pathLst>
            </a:custGeom>
            <a:solidFill>
              <a:srgbClr val="D9D9D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635" name="Google Shape;635;p29"/>
            <p:cNvSpPr/>
            <p:nvPr/>
          </p:nvSpPr>
          <p:spPr>
            <a:xfrm>
              <a:off x="4657348" y="1012750"/>
              <a:ext cx="1226820" cy="575070"/>
            </a:xfrm>
            <a:custGeom>
              <a:avLst/>
              <a:gdLst/>
              <a:ahLst/>
              <a:cxnLst/>
              <a:rect l="l" t="t" r="r" b="b"/>
              <a:pathLst>
                <a:path w="609600" h="285749" extrusionOk="0">
                  <a:moveTo>
                    <a:pt x="609600" y="0"/>
                  </a:moveTo>
                  <a:lnTo>
                    <a:pt x="609600" y="285750"/>
                  </a:lnTo>
                  <a:lnTo>
                    <a:pt x="95250" y="285750"/>
                  </a:lnTo>
                  <a:lnTo>
                    <a:pt x="95250" y="223837"/>
                  </a:lnTo>
                  <a:lnTo>
                    <a:pt x="66675" y="223837"/>
                  </a:lnTo>
                  <a:lnTo>
                    <a:pt x="66675" y="180975"/>
                  </a:lnTo>
                  <a:lnTo>
                    <a:pt x="0" y="180975"/>
                  </a:lnTo>
                  <a:lnTo>
                    <a:pt x="0" y="104775"/>
                  </a:lnTo>
                  <a:lnTo>
                    <a:pt x="66675" y="104775"/>
                  </a:lnTo>
                  <a:lnTo>
                    <a:pt x="66675" y="61913"/>
                  </a:lnTo>
                  <a:lnTo>
                    <a:pt x="95250" y="61913"/>
                  </a:lnTo>
                  <a:lnTo>
                    <a:pt x="95250" y="0"/>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636" name="Google Shape;636;p29"/>
            <p:cNvSpPr/>
            <p:nvPr/>
          </p:nvSpPr>
          <p:spPr>
            <a:xfrm>
              <a:off x="7859258" y="1042084"/>
              <a:ext cx="1111806" cy="522356"/>
            </a:xfrm>
            <a:custGeom>
              <a:avLst/>
              <a:gdLst/>
              <a:ahLst/>
              <a:cxnLst/>
              <a:rect l="l" t="t" r="r" b="b"/>
              <a:pathLst>
                <a:path w="552450" h="259556" extrusionOk="0">
                  <a:moveTo>
                    <a:pt x="552450" y="47530"/>
                  </a:moveTo>
                  <a:lnTo>
                    <a:pt x="552450" y="211931"/>
                  </a:lnTo>
                  <a:lnTo>
                    <a:pt x="281940" y="211931"/>
                  </a:lnTo>
                  <a:cubicBezTo>
                    <a:pt x="278987" y="215265"/>
                    <a:pt x="275749" y="218504"/>
                    <a:pt x="272415" y="221552"/>
                  </a:cubicBezTo>
                  <a:cubicBezTo>
                    <a:pt x="246602" y="244983"/>
                    <a:pt x="210884" y="259556"/>
                    <a:pt x="171450" y="259556"/>
                  </a:cubicBezTo>
                  <a:lnTo>
                    <a:pt x="0" y="259556"/>
                  </a:lnTo>
                  <a:lnTo>
                    <a:pt x="0" y="0"/>
                  </a:lnTo>
                  <a:lnTo>
                    <a:pt x="171450" y="0"/>
                  </a:lnTo>
                  <a:cubicBezTo>
                    <a:pt x="216027" y="0"/>
                    <a:pt x="255746" y="18479"/>
                    <a:pt x="281940" y="47625"/>
                  </a:cubicBezTo>
                  <a:lnTo>
                    <a:pt x="552450" y="47625"/>
                  </a:lnTo>
                  <a:close/>
                </a:path>
              </a:pathLst>
            </a:custGeom>
            <a:solidFill>
              <a:srgbClr val="D9D9D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637" name="Google Shape;637;p29"/>
            <p:cNvSpPr/>
            <p:nvPr/>
          </p:nvSpPr>
          <p:spPr>
            <a:xfrm>
              <a:off x="8913779" y="929348"/>
              <a:ext cx="115014" cy="747593"/>
            </a:xfrm>
            <a:custGeom>
              <a:avLst/>
              <a:gdLst/>
              <a:ahLst/>
              <a:cxnLst/>
              <a:rect l="l" t="t" r="r" b="b"/>
              <a:pathLst>
                <a:path w="57150" h="371475" extrusionOk="0">
                  <a:moveTo>
                    <a:pt x="39338" y="371475"/>
                  </a:moveTo>
                  <a:lnTo>
                    <a:pt x="17812" y="371475"/>
                  </a:lnTo>
                  <a:cubicBezTo>
                    <a:pt x="8001" y="371475"/>
                    <a:pt x="0" y="363474"/>
                    <a:pt x="0" y="353663"/>
                  </a:cubicBezTo>
                  <a:lnTo>
                    <a:pt x="0" y="17812"/>
                  </a:lnTo>
                  <a:cubicBezTo>
                    <a:pt x="0" y="8001"/>
                    <a:pt x="8001" y="0"/>
                    <a:pt x="17812" y="0"/>
                  </a:cubicBezTo>
                  <a:lnTo>
                    <a:pt x="39338" y="0"/>
                  </a:lnTo>
                  <a:cubicBezTo>
                    <a:pt x="49149" y="0"/>
                    <a:pt x="57150" y="8001"/>
                    <a:pt x="57150" y="17812"/>
                  </a:cubicBezTo>
                  <a:lnTo>
                    <a:pt x="57150" y="353663"/>
                  </a:lnTo>
                  <a:cubicBezTo>
                    <a:pt x="57150" y="363474"/>
                    <a:pt x="49149" y="371475"/>
                    <a:pt x="39338" y="371475"/>
                  </a:cubicBezTo>
                  <a:close/>
                </a:path>
              </a:pathLst>
            </a:custGeom>
            <a:solidFill>
              <a:srgbClr val="D9D9D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nvGrpSpPr>
            <p:cNvPr id="638" name="Google Shape;638;p29"/>
            <p:cNvGrpSpPr/>
            <p:nvPr/>
          </p:nvGrpSpPr>
          <p:grpSpPr>
            <a:xfrm>
              <a:off x="4954379" y="1090932"/>
              <a:ext cx="412218" cy="477737"/>
              <a:chOff x="5930808" y="5239539"/>
              <a:chExt cx="204788" cy="255079"/>
            </a:xfrm>
          </p:grpSpPr>
          <p:grpSp>
            <p:nvGrpSpPr>
              <p:cNvPr id="639" name="Google Shape;639;p29"/>
              <p:cNvGrpSpPr/>
              <p:nvPr/>
            </p:nvGrpSpPr>
            <p:grpSpPr>
              <a:xfrm>
                <a:off x="5930808" y="5239539"/>
                <a:ext cx="14288" cy="255079"/>
                <a:chOff x="5930808" y="5239539"/>
                <a:chExt cx="14288" cy="255079"/>
              </a:xfrm>
            </p:grpSpPr>
            <p:sp>
              <p:nvSpPr>
                <p:cNvPr id="640" name="Google Shape;640;p29"/>
                <p:cNvSpPr/>
                <p:nvPr/>
              </p:nvSpPr>
              <p:spPr>
                <a:xfrm>
                  <a:off x="5935571" y="5244301"/>
                  <a:ext cx="9525" cy="245554"/>
                </a:xfrm>
                <a:custGeom>
                  <a:avLst/>
                  <a:gdLst/>
                  <a:ahLst/>
                  <a:cxnLst/>
                  <a:rect l="l" t="t" r="r" b="b"/>
                  <a:pathLst>
                    <a:path w="9525" h="245554" extrusionOk="0">
                      <a:moveTo>
                        <a:pt x="0" y="0"/>
                      </a:moveTo>
                      <a:lnTo>
                        <a:pt x="0" y="245555"/>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641" name="Google Shape;641;p29"/>
                <p:cNvSpPr/>
                <p:nvPr/>
              </p:nvSpPr>
              <p:spPr>
                <a:xfrm>
                  <a:off x="5930808" y="5239539"/>
                  <a:ext cx="9525" cy="255079"/>
                </a:xfrm>
                <a:custGeom>
                  <a:avLst/>
                  <a:gdLst/>
                  <a:ahLst/>
                  <a:cxnLst/>
                  <a:rect l="l" t="t" r="r" b="b"/>
                  <a:pathLst>
                    <a:path w="9525" h="255079" extrusionOk="0">
                      <a:moveTo>
                        <a:pt x="4763" y="255080"/>
                      </a:moveTo>
                      <a:cubicBezTo>
                        <a:pt x="2096" y="255080"/>
                        <a:pt x="0" y="252984"/>
                        <a:pt x="0" y="250317"/>
                      </a:cubicBezTo>
                      <a:lnTo>
                        <a:pt x="0" y="4763"/>
                      </a:lnTo>
                      <a:cubicBezTo>
                        <a:pt x="0" y="2095"/>
                        <a:pt x="2096" y="0"/>
                        <a:pt x="4763" y="0"/>
                      </a:cubicBezTo>
                      <a:cubicBezTo>
                        <a:pt x="7429" y="0"/>
                        <a:pt x="9525" y="2095"/>
                        <a:pt x="9525" y="4763"/>
                      </a:cubicBezTo>
                      <a:lnTo>
                        <a:pt x="9525" y="250317"/>
                      </a:lnTo>
                      <a:cubicBezTo>
                        <a:pt x="9525" y="252889"/>
                        <a:pt x="7429" y="255080"/>
                        <a:pt x="4763" y="255080"/>
                      </a:cubicBezTo>
                      <a:close/>
                    </a:path>
                  </a:pathLst>
                </a:custGeom>
                <a:solidFill>
                  <a:srgbClr val="4A2C2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642" name="Google Shape;642;p29"/>
              <p:cNvGrpSpPr/>
              <p:nvPr/>
            </p:nvGrpSpPr>
            <p:grpSpPr>
              <a:xfrm>
                <a:off x="5978433" y="5372888"/>
                <a:ext cx="14288" cy="121729"/>
                <a:chOff x="5978433" y="5372888"/>
                <a:chExt cx="14288" cy="121729"/>
              </a:xfrm>
            </p:grpSpPr>
            <p:sp>
              <p:nvSpPr>
                <p:cNvPr id="643" name="Google Shape;643;p29"/>
                <p:cNvSpPr/>
                <p:nvPr/>
              </p:nvSpPr>
              <p:spPr>
                <a:xfrm>
                  <a:off x="5983196" y="5377651"/>
                  <a:ext cx="9525" cy="112204"/>
                </a:xfrm>
                <a:custGeom>
                  <a:avLst/>
                  <a:gdLst/>
                  <a:ahLst/>
                  <a:cxnLst/>
                  <a:rect l="l" t="t" r="r" b="b"/>
                  <a:pathLst>
                    <a:path w="9525" h="112204" extrusionOk="0">
                      <a:moveTo>
                        <a:pt x="0" y="0"/>
                      </a:moveTo>
                      <a:lnTo>
                        <a:pt x="0" y="112205"/>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644" name="Google Shape;644;p29"/>
                <p:cNvSpPr/>
                <p:nvPr/>
              </p:nvSpPr>
              <p:spPr>
                <a:xfrm>
                  <a:off x="5978433" y="5372888"/>
                  <a:ext cx="9525" cy="121729"/>
                </a:xfrm>
                <a:custGeom>
                  <a:avLst/>
                  <a:gdLst/>
                  <a:ahLst/>
                  <a:cxnLst/>
                  <a:rect l="l" t="t" r="r" b="b"/>
                  <a:pathLst>
                    <a:path w="9525" h="121729" extrusionOk="0">
                      <a:moveTo>
                        <a:pt x="4763" y="121730"/>
                      </a:moveTo>
                      <a:cubicBezTo>
                        <a:pt x="2096" y="121730"/>
                        <a:pt x="0" y="119634"/>
                        <a:pt x="0" y="116967"/>
                      </a:cubicBezTo>
                      <a:lnTo>
                        <a:pt x="0" y="4763"/>
                      </a:lnTo>
                      <a:cubicBezTo>
                        <a:pt x="0" y="2096"/>
                        <a:pt x="2096" y="0"/>
                        <a:pt x="4763" y="0"/>
                      </a:cubicBezTo>
                      <a:cubicBezTo>
                        <a:pt x="7429" y="0"/>
                        <a:pt x="9525" y="2096"/>
                        <a:pt x="9525" y="4763"/>
                      </a:cubicBezTo>
                      <a:lnTo>
                        <a:pt x="9525" y="116967"/>
                      </a:lnTo>
                      <a:cubicBezTo>
                        <a:pt x="9525" y="119539"/>
                        <a:pt x="7429" y="121730"/>
                        <a:pt x="4763" y="121730"/>
                      </a:cubicBezTo>
                      <a:close/>
                    </a:path>
                  </a:pathLst>
                </a:custGeom>
                <a:solidFill>
                  <a:srgbClr val="4A2C2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645" name="Google Shape;645;p29"/>
              <p:cNvGrpSpPr/>
              <p:nvPr/>
            </p:nvGrpSpPr>
            <p:grpSpPr>
              <a:xfrm>
                <a:off x="6026058" y="5372888"/>
                <a:ext cx="14288" cy="121729"/>
                <a:chOff x="6026058" y="5372888"/>
                <a:chExt cx="14288" cy="121729"/>
              </a:xfrm>
            </p:grpSpPr>
            <p:sp>
              <p:nvSpPr>
                <p:cNvPr id="646" name="Google Shape;646;p29"/>
                <p:cNvSpPr/>
                <p:nvPr/>
              </p:nvSpPr>
              <p:spPr>
                <a:xfrm>
                  <a:off x="6030821" y="5377651"/>
                  <a:ext cx="9525" cy="112204"/>
                </a:xfrm>
                <a:custGeom>
                  <a:avLst/>
                  <a:gdLst/>
                  <a:ahLst/>
                  <a:cxnLst/>
                  <a:rect l="l" t="t" r="r" b="b"/>
                  <a:pathLst>
                    <a:path w="9525" h="112204" extrusionOk="0">
                      <a:moveTo>
                        <a:pt x="0" y="0"/>
                      </a:moveTo>
                      <a:lnTo>
                        <a:pt x="0" y="112205"/>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647" name="Google Shape;647;p29"/>
                <p:cNvSpPr/>
                <p:nvPr/>
              </p:nvSpPr>
              <p:spPr>
                <a:xfrm>
                  <a:off x="6026058" y="5372888"/>
                  <a:ext cx="9525" cy="121729"/>
                </a:xfrm>
                <a:custGeom>
                  <a:avLst/>
                  <a:gdLst/>
                  <a:ahLst/>
                  <a:cxnLst/>
                  <a:rect l="l" t="t" r="r" b="b"/>
                  <a:pathLst>
                    <a:path w="9525" h="121729" extrusionOk="0">
                      <a:moveTo>
                        <a:pt x="4763" y="121730"/>
                      </a:moveTo>
                      <a:cubicBezTo>
                        <a:pt x="2096" y="121730"/>
                        <a:pt x="0" y="119634"/>
                        <a:pt x="0" y="116967"/>
                      </a:cubicBezTo>
                      <a:lnTo>
                        <a:pt x="0" y="4763"/>
                      </a:lnTo>
                      <a:cubicBezTo>
                        <a:pt x="0" y="2096"/>
                        <a:pt x="2096" y="0"/>
                        <a:pt x="4763" y="0"/>
                      </a:cubicBezTo>
                      <a:cubicBezTo>
                        <a:pt x="7429" y="0"/>
                        <a:pt x="9525" y="2096"/>
                        <a:pt x="9525" y="4763"/>
                      </a:cubicBezTo>
                      <a:lnTo>
                        <a:pt x="9525" y="116967"/>
                      </a:lnTo>
                      <a:cubicBezTo>
                        <a:pt x="9525" y="119539"/>
                        <a:pt x="7429" y="121730"/>
                        <a:pt x="4763" y="121730"/>
                      </a:cubicBezTo>
                      <a:close/>
                    </a:path>
                  </a:pathLst>
                </a:custGeom>
                <a:solidFill>
                  <a:srgbClr val="4A2C2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648" name="Google Shape;648;p29"/>
              <p:cNvGrpSpPr/>
              <p:nvPr/>
            </p:nvGrpSpPr>
            <p:grpSpPr>
              <a:xfrm>
                <a:off x="6073683" y="5372888"/>
                <a:ext cx="14288" cy="121729"/>
                <a:chOff x="6073683" y="5372888"/>
                <a:chExt cx="14288" cy="121729"/>
              </a:xfrm>
            </p:grpSpPr>
            <p:sp>
              <p:nvSpPr>
                <p:cNvPr id="649" name="Google Shape;649;p29"/>
                <p:cNvSpPr/>
                <p:nvPr/>
              </p:nvSpPr>
              <p:spPr>
                <a:xfrm>
                  <a:off x="6078446" y="5377651"/>
                  <a:ext cx="9525" cy="112204"/>
                </a:xfrm>
                <a:custGeom>
                  <a:avLst/>
                  <a:gdLst/>
                  <a:ahLst/>
                  <a:cxnLst/>
                  <a:rect l="l" t="t" r="r" b="b"/>
                  <a:pathLst>
                    <a:path w="9525" h="112204" extrusionOk="0">
                      <a:moveTo>
                        <a:pt x="0" y="0"/>
                      </a:moveTo>
                      <a:lnTo>
                        <a:pt x="0" y="112205"/>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650" name="Google Shape;650;p29"/>
                <p:cNvSpPr/>
                <p:nvPr/>
              </p:nvSpPr>
              <p:spPr>
                <a:xfrm>
                  <a:off x="6073683" y="5372888"/>
                  <a:ext cx="9525" cy="121729"/>
                </a:xfrm>
                <a:custGeom>
                  <a:avLst/>
                  <a:gdLst/>
                  <a:ahLst/>
                  <a:cxnLst/>
                  <a:rect l="l" t="t" r="r" b="b"/>
                  <a:pathLst>
                    <a:path w="9525" h="121729" extrusionOk="0">
                      <a:moveTo>
                        <a:pt x="4763" y="121730"/>
                      </a:moveTo>
                      <a:cubicBezTo>
                        <a:pt x="2096" y="121730"/>
                        <a:pt x="0" y="119634"/>
                        <a:pt x="0" y="116967"/>
                      </a:cubicBezTo>
                      <a:lnTo>
                        <a:pt x="0" y="4763"/>
                      </a:lnTo>
                      <a:cubicBezTo>
                        <a:pt x="0" y="2096"/>
                        <a:pt x="2096" y="0"/>
                        <a:pt x="4763" y="0"/>
                      </a:cubicBezTo>
                      <a:cubicBezTo>
                        <a:pt x="7429" y="0"/>
                        <a:pt x="9525" y="2096"/>
                        <a:pt x="9525" y="4763"/>
                      </a:cubicBezTo>
                      <a:lnTo>
                        <a:pt x="9525" y="116967"/>
                      </a:lnTo>
                      <a:cubicBezTo>
                        <a:pt x="9525" y="119539"/>
                        <a:pt x="7429" y="121730"/>
                        <a:pt x="4763" y="121730"/>
                      </a:cubicBezTo>
                      <a:close/>
                    </a:path>
                  </a:pathLst>
                </a:custGeom>
                <a:solidFill>
                  <a:srgbClr val="4A2C2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651" name="Google Shape;651;p29"/>
              <p:cNvGrpSpPr/>
              <p:nvPr/>
            </p:nvGrpSpPr>
            <p:grpSpPr>
              <a:xfrm>
                <a:off x="6121308" y="5372888"/>
                <a:ext cx="14288" cy="121729"/>
                <a:chOff x="6121308" y="5372888"/>
                <a:chExt cx="14288" cy="121729"/>
              </a:xfrm>
            </p:grpSpPr>
            <p:sp>
              <p:nvSpPr>
                <p:cNvPr id="652" name="Google Shape;652;p29"/>
                <p:cNvSpPr/>
                <p:nvPr/>
              </p:nvSpPr>
              <p:spPr>
                <a:xfrm>
                  <a:off x="6126071" y="5377651"/>
                  <a:ext cx="9525" cy="112204"/>
                </a:xfrm>
                <a:custGeom>
                  <a:avLst/>
                  <a:gdLst/>
                  <a:ahLst/>
                  <a:cxnLst/>
                  <a:rect l="l" t="t" r="r" b="b"/>
                  <a:pathLst>
                    <a:path w="9525" h="112204" extrusionOk="0">
                      <a:moveTo>
                        <a:pt x="0" y="0"/>
                      </a:moveTo>
                      <a:lnTo>
                        <a:pt x="0" y="112205"/>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653" name="Google Shape;653;p29"/>
                <p:cNvSpPr/>
                <p:nvPr/>
              </p:nvSpPr>
              <p:spPr>
                <a:xfrm>
                  <a:off x="6121308" y="5372888"/>
                  <a:ext cx="9525" cy="121729"/>
                </a:xfrm>
                <a:custGeom>
                  <a:avLst/>
                  <a:gdLst/>
                  <a:ahLst/>
                  <a:cxnLst/>
                  <a:rect l="l" t="t" r="r" b="b"/>
                  <a:pathLst>
                    <a:path w="9525" h="121729" extrusionOk="0">
                      <a:moveTo>
                        <a:pt x="4763" y="121730"/>
                      </a:moveTo>
                      <a:cubicBezTo>
                        <a:pt x="2096" y="121730"/>
                        <a:pt x="0" y="119634"/>
                        <a:pt x="0" y="116967"/>
                      </a:cubicBezTo>
                      <a:lnTo>
                        <a:pt x="0" y="4763"/>
                      </a:lnTo>
                      <a:cubicBezTo>
                        <a:pt x="0" y="2096"/>
                        <a:pt x="2096" y="0"/>
                        <a:pt x="4763" y="0"/>
                      </a:cubicBezTo>
                      <a:cubicBezTo>
                        <a:pt x="7429" y="0"/>
                        <a:pt x="9525" y="2096"/>
                        <a:pt x="9525" y="4763"/>
                      </a:cubicBezTo>
                      <a:lnTo>
                        <a:pt x="9525" y="116967"/>
                      </a:lnTo>
                      <a:cubicBezTo>
                        <a:pt x="9525" y="119539"/>
                        <a:pt x="7429" y="121730"/>
                        <a:pt x="4763" y="121730"/>
                      </a:cubicBezTo>
                      <a:close/>
                    </a:path>
                  </a:pathLst>
                </a:custGeom>
                <a:solidFill>
                  <a:srgbClr val="4A2C2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grpSp>
          <p:nvGrpSpPr>
            <p:cNvPr id="654" name="Google Shape;654;p29"/>
            <p:cNvGrpSpPr/>
            <p:nvPr/>
          </p:nvGrpSpPr>
          <p:grpSpPr>
            <a:xfrm>
              <a:off x="5433700" y="1090932"/>
              <a:ext cx="412218" cy="477737"/>
              <a:chOff x="6168933" y="5239539"/>
              <a:chExt cx="204788" cy="255079"/>
            </a:xfrm>
          </p:grpSpPr>
          <p:grpSp>
            <p:nvGrpSpPr>
              <p:cNvPr id="655" name="Google Shape;655;p29"/>
              <p:cNvGrpSpPr/>
              <p:nvPr/>
            </p:nvGrpSpPr>
            <p:grpSpPr>
              <a:xfrm>
                <a:off x="6168933" y="5239539"/>
                <a:ext cx="14288" cy="255079"/>
                <a:chOff x="6168933" y="5239539"/>
                <a:chExt cx="14288" cy="255079"/>
              </a:xfrm>
            </p:grpSpPr>
            <p:sp>
              <p:nvSpPr>
                <p:cNvPr id="656" name="Google Shape;656;p29"/>
                <p:cNvSpPr/>
                <p:nvPr/>
              </p:nvSpPr>
              <p:spPr>
                <a:xfrm>
                  <a:off x="6173696" y="5244301"/>
                  <a:ext cx="9525" cy="245554"/>
                </a:xfrm>
                <a:custGeom>
                  <a:avLst/>
                  <a:gdLst/>
                  <a:ahLst/>
                  <a:cxnLst/>
                  <a:rect l="l" t="t" r="r" b="b"/>
                  <a:pathLst>
                    <a:path w="9525" h="245554" extrusionOk="0">
                      <a:moveTo>
                        <a:pt x="0" y="0"/>
                      </a:moveTo>
                      <a:lnTo>
                        <a:pt x="0" y="245555"/>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657" name="Google Shape;657;p29"/>
                <p:cNvSpPr/>
                <p:nvPr/>
              </p:nvSpPr>
              <p:spPr>
                <a:xfrm>
                  <a:off x="6168933" y="5239539"/>
                  <a:ext cx="9525" cy="255079"/>
                </a:xfrm>
                <a:custGeom>
                  <a:avLst/>
                  <a:gdLst/>
                  <a:ahLst/>
                  <a:cxnLst/>
                  <a:rect l="l" t="t" r="r" b="b"/>
                  <a:pathLst>
                    <a:path w="9525" h="255079" extrusionOk="0">
                      <a:moveTo>
                        <a:pt x="4763" y="255080"/>
                      </a:moveTo>
                      <a:cubicBezTo>
                        <a:pt x="2096" y="255080"/>
                        <a:pt x="0" y="252984"/>
                        <a:pt x="0" y="250317"/>
                      </a:cubicBezTo>
                      <a:lnTo>
                        <a:pt x="0" y="4763"/>
                      </a:lnTo>
                      <a:cubicBezTo>
                        <a:pt x="0" y="2095"/>
                        <a:pt x="2096" y="0"/>
                        <a:pt x="4763" y="0"/>
                      </a:cubicBezTo>
                      <a:cubicBezTo>
                        <a:pt x="7429" y="0"/>
                        <a:pt x="9525" y="2095"/>
                        <a:pt x="9525" y="4763"/>
                      </a:cubicBezTo>
                      <a:lnTo>
                        <a:pt x="9525" y="250317"/>
                      </a:lnTo>
                      <a:cubicBezTo>
                        <a:pt x="9525" y="252889"/>
                        <a:pt x="7429" y="255080"/>
                        <a:pt x="4763" y="255080"/>
                      </a:cubicBezTo>
                      <a:close/>
                    </a:path>
                  </a:pathLst>
                </a:custGeom>
                <a:solidFill>
                  <a:srgbClr val="4A2C2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658" name="Google Shape;658;p29"/>
              <p:cNvGrpSpPr/>
              <p:nvPr/>
            </p:nvGrpSpPr>
            <p:grpSpPr>
              <a:xfrm>
                <a:off x="6216558" y="5372888"/>
                <a:ext cx="14288" cy="121729"/>
                <a:chOff x="6216558" y="5372888"/>
                <a:chExt cx="14288" cy="121729"/>
              </a:xfrm>
            </p:grpSpPr>
            <p:sp>
              <p:nvSpPr>
                <p:cNvPr id="659" name="Google Shape;659;p29"/>
                <p:cNvSpPr/>
                <p:nvPr/>
              </p:nvSpPr>
              <p:spPr>
                <a:xfrm>
                  <a:off x="6221321" y="5377651"/>
                  <a:ext cx="9525" cy="112204"/>
                </a:xfrm>
                <a:custGeom>
                  <a:avLst/>
                  <a:gdLst/>
                  <a:ahLst/>
                  <a:cxnLst/>
                  <a:rect l="l" t="t" r="r" b="b"/>
                  <a:pathLst>
                    <a:path w="9525" h="112204" extrusionOk="0">
                      <a:moveTo>
                        <a:pt x="0" y="0"/>
                      </a:moveTo>
                      <a:lnTo>
                        <a:pt x="0" y="112205"/>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660" name="Google Shape;660;p29"/>
                <p:cNvSpPr/>
                <p:nvPr/>
              </p:nvSpPr>
              <p:spPr>
                <a:xfrm>
                  <a:off x="6216558" y="5372888"/>
                  <a:ext cx="9525" cy="121729"/>
                </a:xfrm>
                <a:custGeom>
                  <a:avLst/>
                  <a:gdLst/>
                  <a:ahLst/>
                  <a:cxnLst/>
                  <a:rect l="l" t="t" r="r" b="b"/>
                  <a:pathLst>
                    <a:path w="9525" h="121729" extrusionOk="0">
                      <a:moveTo>
                        <a:pt x="4763" y="121730"/>
                      </a:moveTo>
                      <a:cubicBezTo>
                        <a:pt x="2096" y="121730"/>
                        <a:pt x="0" y="119634"/>
                        <a:pt x="0" y="116967"/>
                      </a:cubicBezTo>
                      <a:lnTo>
                        <a:pt x="0" y="4763"/>
                      </a:lnTo>
                      <a:cubicBezTo>
                        <a:pt x="0" y="2096"/>
                        <a:pt x="2096" y="0"/>
                        <a:pt x="4763" y="0"/>
                      </a:cubicBezTo>
                      <a:cubicBezTo>
                        <a:pt x="7429" y="0"/>
                        <a:pt x="9525" y="2096"/>
                        <a:pt x="9525" y="4763"/>
                      </a:cubicBezTo>
                      <a:lnTo>
                        <a:pt x="9525" y="116967"/>
                      </a:lnTo>
                      <a:cubicBezTo>
                        <a:pt x="9525" y="119539"/>
                        <a:pt x="7429" y="121730"/>
                        <a:pt x="4763" y="121730"/>
                      </a:cubicBezTo>
                      <a:close/>
                    </a:path>
                  </a:pathLst>
                </a:custGeom>
                <a:solidFill>
                  <a:srgbClr val="4A2C2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661" name="Google Shape;661;p29"/>
              <p:cNvGrpSpPr/>
              <p:nvPr/>
            </p:nvGrpSpPr>
            <p:grpSpPr>
              <a:xfrm>
                <a:off x="6264183" y="5372888"/>
                <a:ext cx="14288" cy="121729"/>
                <a:chOff x="6264183" y="5372888"/>
                <a:chExt cx="14288" cy="121729"/>
              </a:xfrm>
            </p:grpSpPr>
            <p:sp>
              <p:nvSpPr>
                <p:cNvPr id="662" name="Google Shape;662;p29"/>
                <p:cNvSpPr/>
                <p:nvPr/>
              </p:nvSpPr>
              <p:spPr>
                <a:xfrm>
                  <a:off x="6268946" y="5377651"/>
                  <a:ext cx="9525" cy="112204"/>
                </a:xfrm>
                <a:custGeom>
                  <a:avLst/>
                  <a:gdLst/>
                  <a:ahLst/>
                  <a:cxnLst/>
                  <a:rect l="l" t="t" r="r" b="b"/>
                  <a:pathLst>
                    <a:path w="9525" h="112204" extrusionOk="0">
                      <a:moveTo>
                        <a:pt x="0" y="0"/>
                      </a:moveTo>
                      <a:lnTo>
                        <a:pt x="0" y="112205"/>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663" name="Google Shape;663;p29"/>
                <p:cNvSpPr/>
                <p:nvPr/>
              </p:nvSpPr>
              <p:spPr>
                <a:xfrm>
                  <a:off x="6264183" y="5372888"/>
                  <a:ext cx="9525" cy="121729"/>
                </a:xfrm>
                <a:custGeom>
                  <a:avLst/>
                  <a:gdLst/>
                  <a:ahLst/>
                  <a:cxnLst/>
                  <a:rect l="l" t="t" r="r" b="b"/>
                  <a:pathLst>
                    <a:path w="9525" h="121729" extrusionOk="0">
                      <a:moveTo>
                        <a:pt x="4763" y="121730"/>
                      </a:moveTo>
                      <a:cubicBezTo>
                        <a:pt x="2096" y="121730"/>
                        <a:pt x="0" y="119634"/>
                        <a:pt x="0" y="116967"/>
                      </a:cubicBezTo>
                      <a:lnTo>
                        <a:pt x="0" y="4763"/>
                      </a:lnTo>
                      <a:cubicBezTo>
                        <a:pt x="0" y="2096"/>
                        <a:pt x="2096" y="0"/>
                        <a:pt x="4763" y="0"/>
                      </a:cubicBezTo>
                      <a:cubicBezTo>
                        <a:pt x="7429" y="0"/>
                        <a:pt x="9525" y="2096"/>
                        <a:pt x="9525" y="4763"/>
                      </a:cubicBezTo>
                      <a:lnTo>
                        <a:pt x="9525" y="116967"/>
                      </a:lnTo>
                      <a:cubicBezTo>
                        <a:pt x="9525" y="119539"/>
                        <a:pt x="7429" y="121730"/>
                        <a:pt x="4763" y="121730"/>
                      </a:cubicBezTo>
                      <a:close/>
                    </a:path>
                  </a:pathLst>
                </a:custGeom>
                <a:solidFill>
                  <a:srgbClr val="4A2C2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664" name="Google Shape;664;p29"/>
              <p:cNvGrpSpPr/>
              <p:nvPr/>
            </p:nvGrpSpPr>
            <p:grpSpPr>
              <a:xfrm>
                <a:off x="6311808" y="5372888"/>
                <a:ext cx="14288" cy="121729"/>
                <a:chOff x="6311808" y="5372888"/>
                <a:chExt cx="14288" cy="121729"/>
              </a:xfrm>
            </p:grpSpPr>
            <p:sp>
              <p:nvSpPr>
                <p:cNvPr id="665" name="Google Shape;665;p29"/>
                <p:cNvSpPr/>
                <p:nvPr/>
              </p:nvSpPr>
              <p:spPr>
                <a:xfrm>
                  <a:off x="6316571" y="5377651"/>
                  <a:ext cx="9525" cy="112204"/>
                </a:xfrm>
                <a:custGeom>
                  <a:avLst/>
                  <a:gdLst/>
                  <a:ahLst/>
                  <a:cxnLst/>
                  <a:rect l="l" t="t" r="r" b="b"/>
                  <a:pathLst>
                    <a:path w="9525" h="112204" extrusionOk="0">
                      <a:moveTo>
                        <a:pt x="0" y="0"/>
                      </a:moveTo>
                      <a:lnTo>
                        <a:pt x="0" y="112205"/>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666" name="Google Shape;666;p29"/>
                <p:cNvSpPr/>
                <p:nvPr/>
              </p:nvSpPr>
              <p:spPr>
                <a:xfrm>
                  <a:off x="6311808" y="5372888"/>
                  <a:ext cx="9525" cy="121729"/>
                </a:xfrm>
                <a:custGeom>
                  <a:avLst/>
                  <a:gdLst/>
                  <a:ahLst/>
                  <a:cxnLst/>
                  <a:rect l="l" t="t" r="r" b="b"/>
                  <a:pathLst>
                    <a:path w="9525" h="121729" extrusionOk="0">
                      <a:moveTo>
                        <a:pt x="4763" y="121730"/>
                      </a:moveTo>
                      <a:cubicBezTo>
                        <a:pt x="2096" y="121730"/>
                        <a:pt x="0" y="119634"/>
                        <a:pt x="0" y="116967"/>
                      </a:cubicBezTo>
                      <a:lnTo>
                        <a:pt x="0" y="4763"/>
                      </a:lnTo>
                      <a:cubicBezTo>
                        <a:pt x="0" y="2096"/>
                        <a:pt x="2096" y="0"/>
                        <a:pt x="4763" y="0"/>
                      </a:cubicBezTo>
                      <a:cubicBezTo>
                        <a:pt x="7429" y="0"/>
                        <a:pt x="9525" y="2096"/>
                        <a:pt x="9525" y="4763"/>
                      </a:cubicBezTo>
                      <a:lnTo>
                        <a:pt x="9525" y="116967"/>
                      </a:lnTo>
                      <a:cubicBezTo>
                        <a:pt x="9525" y="119539"/>
                        <a:pt x="7429" y="121730"/>
                        <a:pt x="4763" y="121730"/>
                      </a:cubicBezTo>
                      <a:close/>
                    </a:path>
                  </a:pathLst>
                </a:custGeom>
                <a:solidFill>
                  <a:srgbClr val="4A2C2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667" name="Google Shape;667;p29"/>
              <p:cNvGrpSpPr/>
              <p:nvPr/>
            </p:nvGrpSpPr>
            <p:grpSpPr>
              <a:xfrm>
                <a:off x="6359433" y="5372888"/>
                <a:ext cx="14288" cy="121729"/>
                <a:chOff x="6359433" y="5372888"/>
                <a:chExt cx="14288" cy="121729"/>
              </a:xfrm>
            </p:grpSpPr>
            <p:sp>
              <p:nvSpPr>
                <p:cNvPr id="668" name="Google Shape;668;p29"/>
                <p:cNvSpPr/>
                <p:nvPr/>
              </p:nvSpPr>
              <p:spPr>
                <a:xfrm>
                  <a:off x="6364196" y="5377651"/>
                  <a:ext cx="9525" cy="112204"/>
                </a:xfrm>
                <a:custGeom>
                  <a:avLst/>
                  <a:gdLst/>
                  <a:ahLst/>
                  <a:cxnLst/>
                  <a:rect l="l" t="t" r="r" b="b"/>
                  <a:pathLst>
                    <a:path w="9525" h="112204" extrusionOk="0">
                      <a:moveTo>
                        <a:pt x="0" y="0"/>
                      </a:moveTo>
                      <a:lnTo>
                        <a:pt x="0" y="112205"/>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669" name="Google Shape;669;p29"/>
                <p:cNvSpPr/>
                <p:nvPr/>
              </p:nvSpPr>
              <p:spPr>
                <a:xfrm>
                  <a:off x="6359433" y="5372888"/>
                  <a:ext cx="9525" cy="121729"/>
                </a:xfrm>
                <a:custGeom>
                  <a:avLst/>
                  <a:gdLst/>
                  <a:ahLst/>
                  <a:cxnLst/>
                  <a:rect l="l" t="t" r="r" b="b"/>
                  <a:pathLst>
                    <a:path w="9525" h="121729" extrusionOk="0">
                      <a:moveTo>
                        <a:pt x="4763" y="121730"/>
                      </a:moveTo>
                      <a:cubicBezTo>
                        <a:pt x="2096" y="121730"/>
                        <a:pt x="0" y="119634"/>
                        <a:pt x="0" y="116967"/>
                      </a:cubicBezTo>
                      <a:lnTo>
                        <a:pt x="0" y="4763"/>
                      </a:lnTo>
                      <a:cubicBezTo>
                        <a:pt x="0" y="2096"/>
                        <a:pt x="2096" y="0"/>
                        <a:pt x="4763" y="0"/>
                      </a:cubicBezTo>
                      <a:cubicBezTo>
                        <a:pt x="7429" y="0"/>
                        <a:pt x="9525" y="2096"/>
                        <a:pt x="9525" y="4763"/>
                      </a:cubicBezTo>
                      <a:lnTo>
                        <a:pt x="9525" y="116967"/>
                      </a:lnTo>
                      <a:cubicBezTo>
                        <a:pt x="9525" y="119539"/>
                        <a:pt x="7429" y="121730"/>
                        <a:pt x="4763" y="121730"/>
                      </a:cubicBezTo>
                      <a:close/>
                    </a:path>
                  </a:pathLst>
                </a:custGeom>
                <a:solidFill>
                  <a:srgbClr val="4A2C2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grpSp>
          <p:nvGrpSpPr>
            <p:cNvPr id="670" name="Google Shape;670;p29"/>
            <p:cNvGrpSpPr/>
            <p:nvPr/>
          </p:nvGrpSpPr>
          <p:grpSpPr>
            <a:xfrm>
              <a:off x="5913022" y="1090932"/>
              <a:ext cx="412218" cy="477737"/>
              <a:chOff x="6407058" y="5239539"/>
              <a:chExt cx="204788" cy="255079"/>
            </a:xfrm>
          </p:grpSpPr>
          <p:grpSp>
            <p:nvGrpSpPr>
              <p:cNvPr id="671" name="Google Shape;671;p29"/>
              <p:cNvGrpSpPr/>
              <p:nvPr/>
            </p:nvGrpSpPr>
            <p:grpSpPr>
              <a:xfrm>
                <a:off x="6407058" y="5239539"/>
                <a:ext cx="14288" cy="255079"/>
                <a:chOff x="6407058" y="5239539"/>
                <a:chExt cx="14288" cy="255079"/>
              </a:xfrm>
            </p:grpSpPr>
            <p:sp>
              <p:nvSpPr>
                <p:cNvPr id="672" name="Google Shape;672;p29"/>
                <p:cNvSpPr/>
                <p:nvPr/>
              </p:nvSpPr>
              <p:spPr>
                <a:xfrm>
                  <a:off x="6411821" y="5244301"/>
                  <a:ext cx="9525" cy="245554"/>
                </a:xfrm>
                <a:custGeom>
                  <a:avLst/>
                  <a:gdLst/>
                  <a:ahLst/>
                  <a:cxnLst/>
                  <a:rect l="l" t="t" r="r" b="b"/>
                  <a:pathLst>
                    <a:path w="9525" h="245554" extrusionOk="0">
                      <a:moveTo>
                        <a:pt x="0" y="0"/>
                      </a:moveTo>
                      <a:lnTo>
                        <a:pt x="0" y="245555"/>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673" name="Google Shape;673;p29"/>
                <p:cNvSpPr/>
                <p:nvPr/>
              </p:nvSpPr>
              <p:spPr>
                <a:xfrm>
                  <a:off x="6407058" y="5239539"/>
                  <a:ext cx="9525" cy="255079"/>
                </a:xfrm>
                <a:custGeom>
                  <a:avLst/>
                  <a:gdLst/>
                  <a:ahLst/>
                  <a:cxnLst/>
                  <a:rect l="l" t="t" r="r" b="b"/>
                  <a:pathLst>
                    <a:path w="9525" h="255079" extrusionOk="0">
                      <a:moveTo>
                        <a:pt x="4763" y="255080"/>
                      </a:moveTo>
                      <a:cubicBezTo>
                        <a:pt x="2096" y="255080"/>
                        <a:pt x="0" y="252984"/>
                        <a:pt x="0" y="250317"/>
                      </a:cubicBezTo>
                      <a:lnTo>
                        <a:pt x="0" y="4763"/>
                      </a:lnTo>
                      <a:cubicBezTo>
                        <a:pt x="0" y="2095"/>
                        <a:pt x="2096" y="0"/>
                        <a:pt x="4763" y="0"/>
                      </a:cubicBezTo>
                      <a:cubicBezTo>
                        <a:pt x="7429" y="0"/>
                        <a:pt x="9525" y="2095"/>
                        <a:pt x="9525" y="4763"/>
                      </a:cubicBezTo>
                      <a:lnTo>
                        <a:pt x="9525" y="250317"/>
                      </a:lnTo>
                      <a:cubicBezTo>
                        <a:pt x="9525" y="252889"/>
                        <a:pt x="7429" y="255080"/>
                        <a:pt x="4763" y="255080"/>
                      </a:cubicBezTo>
                      <a:close/>
                    </a:path>
                  </a:pathLst>
                </a:custGeom>
                <a:solidFill>
                  <a:srgbClr val="4A2C2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674" name="Google Shape;674;p29"/>
              <p:cNvGrpSpPr/>
              <p:nvPr/>
            </p:nvGrpSpPr>
            <p:grpSpPr>
              <a:xfrm>
                <a:off x="6454683" y="5372888"/>
                <a:ext cx="14288" cy="121729"/>
                <a:chOff x="6454683" y="5372888"/>
                <a:chExt cx="14288" cy="121729"/>
              </a:xfrm>
            </p:grpSpPr>
            <p:sp>
              <p:nvSpPr>
                <p:cNvPr id="675" name="Google Shape;675;p29"/>
                <p:cNvSpPr/>
                <p:nvPr/>
              </p:nvSpPr>
              <p:spPr>
                <a:xfrm>
                  <a:off x="6459446" y="5377651"/>
                  <a:ext cx="9525" cy="112204"/>
                </a:xfrm>
                <a:custGeom>
                  <a:avLst/>
                  <a:gdLst/>
                  <a:ahLst/>
                  <a:cxnLst/>
                  <a:rect l="l" t="t" r="r" b="b"/>
                  <a:pathLst>
                    <a:path w="9525" h="112204" extrusionOk="0">
                      <a:moveTo>
                        <a:pt x="0" y="0"/>
                      </a:moveTo>
                      <a:lnTo>
                        <a:pt x="0" y="112205"/>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676" name="Google Shape;676;p29"/>
                <p:cNvSpPr/>
                <p:nvPr/>
              </p:nvSpPr>
              <p:spPr>
                <a:xfrm>
                  <a:off x="6454683" y="5372888"/>
                  <a:ext cx="9525" cy="121729"/>
                </a:xfrm>
                <a:custGeom>
                  <a:avLst/>
                  <a:gdLst/>
                  <a:ahLst/>
                  <a:cxnLst/>
                  <a:rect l="l" t="t" r="r" b="b"/>
                  <a:pathLst>
                    <a:path w="9525" h="121729" extrusionOk="0">
                      <a:moveTo>
                        <a:pt x="4763" y="121730"/>
                      </a:moveTo>
                      <a:cubicBezTo>
                        <a:pt x="2096" y="121730"/>
                        <a:pt x="0" y="119634"/>
                        <a:pt x="0" y="116967"/>
                      </a:cubicBezTo>
                      <a:lnTo>
                        <a:pt x="0" y="4763"/>
                      </a:lnTo>
                      <a:cubicBezTo>
                        <a:pt x="0" y="2096"/>
                        <a:pt x="2096" y="0"/>
                        <a:pt x="4763" y="0"/>
                      </a:cubicBezTo>
                      <a:cubicBezTo>
                        <a:pt x="7429" y="0"/>
                        <a:pt x="9525" y="2096"/>
                        <a:pt x="9525" y="4763"/>
                      </a:cubicBezTo>
                      <a:lnTo>
                        <a:pt x="9525" y="116967"/>
                      </a:lnTo>
                      <a:cubicBezTo>
                        <a:pt x="9525" y="119539"/>
                        <a:pt x="7429" y="121730"/>
                        <a:pt x="4763" y="121730"/>
                      </a:cubicBezTo>
                      <a:close/>
                    </a:path>
                  </a:pathLst>
                </a:custGeom>
                <a:solidFill>
                  <a:srgbClr val="4A2C2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677" name="Google Shape;677;p29"/>
              <p:cNvGrpSpPr/>
              <p:nvPr/>
            </p:nvGrpSpPr>
            <p:grpSpPr>
              <a:xfrm>
                <a:off x="6502308" y="5372888"/>
                <a:ext cx="14288" cy="121729"/>
                <a:chOff x="6502308" y="5372888"/>
                <a:chExt cx="14288" cy="121729"/>
              </a:xfrm>
            </p:grpSpPr>
            <p:sp>
              <p:nvSpPr>
                <p:cNvPr id="678" name="Google Shape;678;p29"/>
                <p:cNvSpPr/>
                <p:nvPr/>
              </p:nvSpPr>
              <p:spPr>
                <a:xfrm>
                  <a:off x="6507071" y="5377651"/>
                  <a:ext cx="9525" cy="112204"/>
                </a:xfrm>
                <a:custGeom>
                  <a:avLst/>
                  <a:gdLst/>
                  <a:ahLst/>
                  <a:cxnLst/>
                  <a:rect l="l" t="t" r="r" b="b"/>
                  <a:pathLst>
                    <a:path w="9525" h="112204" extrusionOk="0">
                      <a:moveTo>
                        <a:pt x="0" y="0"/>
                      </a:moveTo>
                      <a:lnTo>
                        <a:pt x="0" y="112205"/>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679" name="Google Shape;679;p29"/>
                <p:cNvSpPr/>
                <p:nvPr/>
              </p:nvSpPr>
              <p:spPr>
                <a:xfrm>
                  <a:off x="6502308" y="5372888"/>
                  <a:ext cx="9525" cy="121729"/>
                </a:xfrm>
                <a:custGeom>
                  <a:avLst/>
                  <a:gdLst/>
                  <a:ahLst/>
                  <a:cxnLst/>
                  <a:rect l="l" t="t" r="r" b="b"/>
                  <a:pathLst>
                    <a:path w="9525" h="121729" extrusionOk="0">
                      <a:moveTo>
                        <a:pt x="4763" y="121730"/>
                      </a:moveTo>
                      <a:cubicBezTo>
                        <a:pt x="2096" y="121730"/>
                        <a:pt x="0" y="119634"/>
                        <a:pt x="0" y="116967"/>
                      </a:cubicBezTo>
                      <a:lnTo>
                        <a:pt x="0" y="4763"/>
                      </a:lnTo>
                      <a:cubicBezTo>
                        <a:pt x="0" y="2096"/>
                        <a:pt x="2096" y="0"/>
                        <a:pt x="4763" y="0"/>
                      </a:cubicBezTo>
                      <a:cubicBezTo>
                        <a:pt x="7429" y="0"/>
                        <a:pt x="9525" y="2096"/>
                        <a:pt x="9525" y="4763"/>
                      </a:cubicBezTo>
                      <a:lnTo>
                        <a:pt x="9525" y="116967"/>
                      </a:lnTo>
                      <a:cubicBezTo>
                        <a:pt x="9525" y="119539"/>
                        <a:pt x="7429" y="121730"/>
                        <a:pt x="4763" y="121730"/>
                      </a:cubicBezTo>
                      <a:close/>
                    </a:path>
                  </a:pathLst>
                </a:custGeom>
                <a:solidFill>
                  <a:srgbClr val="4A2C2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680" name="Google Shape;680;p29"/>
              <p:cNvGrpSpPr/>
              <p:nvPr/>
            </p:nvGrpSpPr>
            <p:grpSpPr>
              <a:xfrm>
                <a:off x="6549933" y="5372888"/>
                <a:ext cx="14288" cy="121729"/>
                <a:chOff x="6549933" y="5372888"/>
                <a:chExt cx="14288" cy="121729"/>
              </a:xfrm>
            </p:grpSpPr>
            <p:sp>
              <p:nvSpPr>
                <p:cNvPr id="681" name="Google Shape;681;p29"/>
                <p:cNvSpPr/>
                <p:nvPr/>
              </p:nvSpPr>
              <p:spPr>
                <a:xfrm>
                  <a:off x="6554696" y="5377651"/>
                  <a:ext cx="9525" cy="112204"/>
                </a:xfrm>
                <a:custGeom>
                  <a:avLst/>
                  <a:gdLst/>
                  <a:ahLst/>
                  <a:cxnLst/>
                  <a:rect l="l" t="t" r="r" b="b"/>
                  <a:pathLst>
                    <a:path w="9525" h="112204" extrusionOk="0">
                      <a:moveTo>
                        <a:pt x="0" y="0"/>
                      </a:moveTo>
                      <a:lnTo>
                        <a:pt x="0" y="112205"/>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682" name="Google Shape;682;p29"/>
                <p:cNvSpPr/>
                <p:nvPr/>
              </p:nvSpPr>
              <p:spPr>
                <a:xfrm>
                  <a:off x="6549933" y="5372888"/>
                  <a:ext cx="9525" cy="121729"/>
                </a:xfrm>
                <a:custGeom>
                  <a:avLst/>
                  <a:gdLst/>
                  <a:ahLst/>
                  <a:cxnLst/>
                  <a:rect l="l" t="t" r="r" b="b"/>
                  <a:pathLst>
                    <a:path w="9525" h="121729" extrusionOk="0">
                      <a:moveTo>
                        <a:pt x="4763" y="121730"/>
                      </a:moveTo>
                      <a:cubicBezTo>
                        <a:pt x="2096" y="121730"/>
                        <a:pt x="0" y="119634"/>
                        <a:pt x="0" y="116967"/>
                      </a:cubicBezTo>
                      <a:lnTo>
                        <a:pt x="0" y="4763"/>
                      </a:lnTo>
                      <a:cubicBezTo>
                        <a:pt x="0" y="2096"/>
                        <a:pt x="2096" y="0"/>
                        <a:pt x="4763" y="0"/>
                      </a:cubicBezTo>
                      <a:cubicBezTo>
                        <a:pt x="7429" y="0"/>
                        <a:pt x="9525" y="2096"/>
                        <a:pt x="9525" y="4763"/>
                      </a:cubicBezTo>
                      <a:lnTo>
                        <a:pt x="9525" y="116967"/>
                      </a:lnTo>
                      <a:cubicBezTo>
                        <a:pt x="9525" y="119539"/>
                        <a:pt x="7429" y="121730"/>
                        <a:pt x="4763" y="121730"/>
                      </a:cubicBezTo>
                      <a:close/>
                    </a:path>
                  </a:pathLst>
                </a:custGeom>
                <a:solidFill>
                  <a:srgbClr val="4A2C2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683" name="Google Shape;683;p29"/>
              <p:cNvGrpSpPr/>
              <p:nvPr/>
            </p:nvGrpSpPr>
            <p:grpSpPr>
              <a:xfrm>
                <a:off x="6597558" y="5372888"/>
                <a:ext cx="14288" cy="121729"/>
                <a:chOff x="6597558" y="5372888"/>
                <a:chExt cx="14288" cy="121729"/>
              </a:xfrm>
            </p:grpSpPr>
            <p:sp>
              <p:nvSpPr>
                <p:cNvPr id="684" name="Google Shape;684;p29"/>
                <p:cNvSpPr/>
                <p:nvPr/>
              </p:nvSpPr>
              <p:spPr>
                <a:xfrm>
                  <a:off x="6602321" y="5377651"/>
                  <a:ext cx="9525" cy="112204"/>
                </a:xfrm>
                <a:custGeom>
                  <a:avLst/>
                  <a:gdLst/>
                  <a:ahLst/>
                  <a:cxnLst/>
                  <a:rect l="l" t="t" r="r" b="b"/>
                  <a:pathLst>
                    <a:path w="9525" h="112204" extrusionOk="0">
                      <a:moveTo>
                        <a:pt x="0" y="0"/>
                      </a:moveTo>
                      <a:lnTo>
                        <a:pt x="0" y="112205"/>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685" name="Google Shape;685;p29"/>
                <p:cNvSpPr/>
                <p:nvPr/>
              </p:nvSpPr>
              <p:spPr>
                <a:xfrm>
                  <a:off x="6597558" y="5372888"/>
                  <a:ext cx="9525" cy="121729"/>
                </a:xfrm>
                <a:custGeom>
                  <a:avLst/>
                  <a:gdLst/>
                  <a:ahLst/>
                  <a:cxnLst/>
                  <a:rect l="l" t="t" r="r" b="b"/>
                  <a:pathLst>
                    <a:path w="9525" h="121729" extrusionOk="0">
                      <a:moveTo>
                        <a:pt x="4763" y="121730"/>
                      </a:moveTo>
                      <a:cubicBezTo>
                        <a:pt x="2096" y="121730"/>
                        <a:pt x="0" y="119634"/>
                        <a:pt x="0" y="116967"/>
                      </a:cubicBezTo>
                      <a:lnTo>
                        <a:pt x="0" y="4763"/>
                      </a:lnTo>
                      <a:cubicBezTo>
                        <a:pt x="0" y="2096"/>
                        <a:pt x="2096" y="0"/>
                        <a:pt x="4763" y="0"/>
                      </a:cubicBezTo>
                      <a:cubicBezTo>
                        <a:pt x="7429" y="0"/>
                        <a:pt x="9525" y="2096"/>
                        <a:pt x="9525" y="4763"/>
                      </a:cubicBezTo>
                      <a:lnTo>
                        <a:pt x="9525" y="116967"/>
                      </a:lnTo>
                      <a:cubicBezTo>
                        <a:pt x="9525" y="119539"/>
                        <a:pt x="7429" y="121730"/>
                        <a:pt x="4763" y="121730"/>
                      </a:cubicBezTo>
                      <a:close/>
                    </a:path>
                  </a:pathLst>
                </a:custGeom>
                <a:solidFill>
                  <a:srgbClr val="4A2C2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grpSp>
          <p:nvGrpSpPr>
            <p:cNvPr id="686" name="Google Shape;686;p29"/>
            <p:cNvGrpSpPr/>
            <p:nvPr/>
          </p:nvGrpSpPr>
          <p:grpSpPr>
            <a:xfrm>
              <a:off x="6392344" y="1090932"/>
              <a:ext cx="412218" cy="477737"/>
              <a:chOff x="6645183" y="5239539"/>
              <a:chExt cx="204788" cy="255079"/>
            </a:xfrm>
          </p:grpSpPr>
          <p:grpSp>
            <p:nvGrpSpPr>
              <p:cNvPr id="687" name="Google Shape;687;p29"/>
              <p:cNvGrpSpPr/>
              <p:nvPr/>
            </p:nvGrpSpPr>
            <p:grpSpPr>
              <a:xfrm>
                <a:off x="6645183" y="5239539"/>
                <a:ext cx="14288" cy="255079"/>
                <a:chOff x="6645183" y="5239539"/>
                <a:chExt cx="14288" cy="255079"/>
              </a:xfrm>
            </p:grpSpPr>
            <p:sp>
              <p:nvSpPr>
                <p:cNvPr id="688" name="Google Shape;688;p29"/>
                <p:cNvSpPr/>
                <p:nvPr/>
              </p:nvSpPr>
              <p:spPr>
                <a:xfrm>
                  <a:off x="6649946" y="5244301"/>
                  <a:ext cx="9525" cy="245554"/>
                </a:xfrm>
                <a:custGeom>
                  <a:avLst/>
                  <a:gdLst/>
                  <a:ahLst/>
                  <a:cxnLst/>
                  <a:rect l="l" t="t" r="r" b="b"/>
                  <a:pathLst>
                    <a:path w="9525" h="245554" extrusionOk="0">
                      <a:moveTo>
                        <a:pt x="0" y="0"/>
                      </a:moveTo>
                      <a:lnTo>
                        <a:pt x="0" y="245555"/>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689" name="Google Shape;689;p29"/>
                <p:cNvSpPr/>
                <p:nvPr/>
              </p:nvSpPr>
              <p:spPr>
                <a:xfrm>
                  <a:off x="6645183" y="5239539"/>
                  <a:ext cx="9525" cy="255079"/>
                </a:xfrm>
                <a:custGeom>
                  <a:avLst/>
                  <a:gdLst/>
                  <a:ahLst/>
                  <a:cxnLst/>
                  <a:rect l="l" t="t" r="r" b="b"/>
                  <a:pathLst>
                    <a:path w="9525" h="255079" extrusionOk="0">
                      <a:moveTo>
                        <a:pt x="4763" y="255080"/>
                      </a:moveTo>
                      <a:cubicBezTo>
                        <a:pt x="2096" y="255080"/>
                        <a:pt x="0" y="252984"/>
                        <a:pt x="0" y="250317"/>
                      </a:cubicBezTo>
                      <a:lnTo>
                        <a:pt x="0" y="4763"/>
                      </a:lnTo>
                      <a:cubicBezTo>
                        <a:pt x="0" y="2095"/>
                        <a:pt x="2096" y="0"/>
                        <a:pt x="4763" y="0"/>
                      </a:cubicBezTo>
                      <a:cubicBezTo>
                        <a:pt x="7429" y="0"/>
                        <a:pt x="9525" y="2095"/>
                        <a:pt x="9525" y="4763"/>
                      </a:cubicBezTo>
                      <a:lnTo>
                        <a:pt x="9525" y="250317"/>
                      </a:lnTo>
                      <a:cubicBezTo>
                        <a:pt x="9525" y="252889"/>
                        <a:pt x="7429" y="255080"/>
                        <a:pt x="4763" y="255080"/>
                      </a:cubicBezTo>
                      <a:close/>
                    </a:path>
                  </a:pathLst>
                </a:custGeom>
                <a:solidFill>
                  <a:srgbClr val="4A2C2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690" name="Google Shape;690;p29"/>
              <p:cNvGrpSpPr/>
              <p:nvPr/>
            </p:nvGrpSpPr>
            <p:grpSpPr>
              <a:xfrm>
                <a:off x="6692808" y="5372888"/>
                <a:ext cx="14288" cy="121729"/>
                <a:chOff x="6692808" y="5372888"/>
                <a:chExt cx="14288" cy="121729"/>
              </a:xfrm>
            </p:grpSpPr>
            <p:sp>
              <p:nvSpPr>
                <p:cNvPr id="691" name="Google Shape;691;p29"/>
                <p:cNvSpPr/>
                <p:nvPr/>
              </p:nvSpPr>
              <p:spPr>
                <a:xfrm>
                  <a:off x="6697571" y="5377651"/>
                  <a:ext cx="9525" cy="112204"/>
                </a:xfrm>
                <a:custGeom>
                  <a:avLst/>
                  <a:gdLst/>
                  <a:ahLst/>
                  <a:cxnLst/>
                  <a:rect l="l" t="t" r="r" b="b"/>
                  <a:pathLst>
                    <a:path w="9525" h="112204" extrusionOk="0">
                      <a:moveTo>
                        <a:pt x="0" y="0"/>
                      </a:moveTo>
                      <a:lnTo>
                        <a:pt x="0" y="112205"/>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692" name="Google Shape;692;p29"/>
                <p:cNvSpPr/>
                <p:nvPr/>
              </p:nvSpPr>
              <p:spPr>
                <a:xfrm>
                  <a:off x="6692808" y="5372888"/>
                  <a:ext cx="9525" cy="121729"/>
                </a:xfrm>
                <a:custGeom>
                  <a:avLst/>
                  <a:gdLst/>
                  <a:ahLst/>
                  <a:cxnLst/>
                  <a:rect l="l" t="t" r="r" b="b"/>
                  <a:pathLst>
                    <a:path w="9525" h="121729" extrusionOk="0">
                      <a:moveTo>
                        <a:pt x="4763" y="121730"/>
                      </a:moveTo>
                      <a:cubicBezTo>
                        <a:pt x="2096" y="121730"/>
                        <a:pt x="0" y="119634"/>
                        <a:pt x="0" y="116967"/>
                      </a:cubicBezTo>
                      <a:lnTo>
                        <a:pt x="0" y="4763"/>
                      </a:lnTo>
                      <a:cubicBezTo>
                        <a:pt x="0" y="2096"/>
                        <a:pt x="2096" y="0"/>
                        <a:pt x="4763" y="0"/>
                      </a:cubicBezTo>
                      <a:cubicBezTo>
                        <a:pt x="7429" y="0"/>
                        <a:pt x="9525" y="2096"/>
                        <a:pt x="9525" y="4763"/>
                      </a:cubicBezTo>
                      <a:lnTo>
                        <a:pt x="9525" y="116967"/>
                      </a:lnTo>
                      <a:cubicBezTo>
                        <a:pt x="9525" y="119539"/>
                        <a:pt x="7429" y="121730"/>
                        <a:pt x="4763" y="121730"/>
                      </a:cubicBezTo>
                      <a:close/>
                    </a:path>
                  </a:pathLst>
                </a:custGeom>
                <a:solidFill>
                  <a:srgbClr val="4A2C2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693" name="Google Shape;693;p29"/>
              <p:cNvGrpSpPr/>
              <p:nvPr/>
            </p:nvGrpSpPr>
            <p:grpSpPr>
              <a:xfrm>
                <a:off x="6740433" y="5372888"/>
                <a:ext cx="14288" cy="121729"/>
                <a:chOff x="6740433" y="5372888"/>
                <a:chExt cx="14288" cy="121729"/>
              </a:xfrm>
            </p:grpSpPr>
            <p:sp>
              <p:nvSpPr>
                <p:cNvPr id="694" name="Google Shape;694;p29"/>
                <p:cNvSpPr/>
                <p:nvPr/>
              </p:nvSpPr>
              <p:spPr>
                <a:xfrm>
                  <a:off x="6745196" y="5377651"/>
                  <a:ext cx="9525" cy="112204"/>
                </a:xfrm>
                <a:custGeom>
                  <a:avLst/>
                  <a:gdLst/>
                  <a:ahLst/>
                  <a:cxnLst/>
                  <a:rect l="l" t="t" r="r" b="b"/>
                  <a:pathLst>
                    <a:path w="9525" h="112204" extrusionOk="0">
                      <a:moveTo>
                        <a:pt x="0" y="0"/>
                      </a:moveTo>
                      <a:lnTo>
                        <a:pt x="0" y="112205"/>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695" name="Google Shape;695;p29"/>
                <p:cNvSpPr/>
                <p:nvPr/>
              </p:nvSpPr>
              <p:spPr>
                <a:xfrm>
                  <a:off x="6740433" y="5372888"/>
                  <a:ext cx="9525" cy="121729"/>
                </a:xfrm>
                <a:custGeom>
                  <a:avLst/>
                  <a:gdLst/>
                  <a:ahLst/>
                  <a:cxnLst/>
                  <a:rect l="l" t="t" r="r" b="b"/>
                  <a:pathLst>
                    <a:path w="9525" h="121729" extrusionOk="0">
                      <a:moveTo>
                        <a:pt x="4763" y="121730"/>
                      </a:moveTo>
                      <a:cubicBezTo>
                        <a:pt x="2096" y="121730"/>
                        <a:pt x="0" y="119634"/>
                        <a:pt x="0" y="116967"/>
                      </a:cubicBezTo>
                      <a:lnTo>
                        <a:pt x="0" y="4763"/>
                      </a:lnTo>
                      <a:cubicBezTo>
                        <a:pt x="0" y="2096"/>
                        <a:pt x="2096" y="0"/>
                        <a:pt x="4763" y="0"/>
                      </a:cubicBezTo>
                      <a:cubicBezTo>
                        <a:pt x="7429" y="0"/>
                        <a:pt x="9525" y="2096"/>
                        <a:pt x="9525" y="4763"/>
                      </a:cubicBezTo>
                      <a:lnTo>
                        <a:pt x="9525" y="116967"/>
                      </a:lnTo>
                      <a:cubicBezTo>
                        <a:pt x="9525" y="119539"/>
                        <a:pt x="7429" y="121730"/>
                        <a:pt x="4763" y="121730"/>
                      </a:cubicBezTo>
                      <a:close/>
                    </a:path>
                  </a:pathLst>
                </a:custGeom>
                <a:solidFill>
                  <a:srgbClr val="4A2C2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696" name="Google Shape;696;p29"/>
              <p:cNvGrpSpPr/>
              <p:nvPr/>
            </p:nvGrpSpPr>
            <p:grpSpPr>
              <a:xfrm>
                <a:off x="6788058" y="5372888"/>
                <a:ext cx="14288" cy="121729"/>
                <a:chOff x="6788058" y="5372888"/>
                <a:chExt cx="14288" cy="121729"/>
              </a:xfrm>
            </p:grpSpPr>
            <p:sp>
              <p:nvSpPr>
                <p:cNvPr id="697" name="Google Shape;697;p29"/>
                <p:cNvSpPr/>
                <p:nvPr/>
              </p:nvSpPr>
              <p:spPr>
                <a:xfrm>
                  <a:off x="6792821" y="5377651"/>
                  <a:ext cx="9525" cy="112204"/>
                </a:xfrm>
                <a:custGeom>
                  <a:avLst/>
                  <a:gdLst/>
                  <a:ahLst/>
                  <a:cxnLst/>
                  <a:rect l="l" t="t" r="r" b="b"/>
                  <a:pathLst>
                    <a:path w="9525" h="112204" extrusionOk="0">
                      <a:moveTo>
                        <a:pt x="0" y="0"/>
                      </a:moveTo>
                      <a:lnTo>
                        <a:pt x="0" y="112205"/>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698" name="Google Shape;698;p29"/>
                <p:cNvSpPr/>
                <p:nvPr/>
              </p:nvSpPr>
              <p:spPr>
                <a:xfrm>
                  <a:off x="6788058" y="5372888"/>
                  <a:ext cx="9525" cy="121729"/>
                </a:xfrm>
                <a:custGeom>
                  <a:avLst/>
                  <a:gdLst/>
                  <a:ahLst/>
                  <a:cxnLst/>
                  <a:rect l="l" t="t" r="r" b="b"/>
                  <a:pathLst>
                    <a:path w="9525" h="121729" extrusionOk="0">
                      <a:moveTo>
                        <a:pt x="4763" y="121730"/>
                      </a:moveTo>
                      <a:cubicBezTo>
                        <a:pt x="2096" y="121730"/>
                        <a:pt x="0" y="119634"/>
                        <a:pt x="0" y="116967"/>
                      </a:cubicBezTo>
                      <a:lnTo>
                        <a:pt x="0" y="4763"/>
                      </a:lnTo>
                      <a:cubicBezTo>
                        <a:pt x="0" y="2096"/>
                        <a:pt x="2096" y="0"/>
                        <a:pt x="4763" y="0"/>
                      </a:cubicBezTo>
                      <a:cubicBezTo>
                        <a:pt x="7429" y="0"/>
                        <a:pt x="9525" y="2096"/>
                        <a:pt x="9525" y="4763"/>
                      </a:cubicBezTo>
                      <a:lnTo>
                        <a:pt x="9525" y="116967"/>
                      </a:lnTo>
                      <a:cubicBezTo>
                        <a:pt x="9525" y="119539"/>
                        <a:pt x="7429" y="121730"/>
                        <a:pt x="4763" y="121730"/>
                      </a:cubicBezTo>
                      <a:close/>
                    </a:path>
                  </a:pathLst>
                </a:custGeom>
                <a:solidFill>
                  <a:srgbClr val="4A2C2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699" name="Google Shape;699;p29"/>
              <p:cNvGrpSpPr/>
              <p:nvPr/>
            </p:nvGrpSpPr>
            <p:grpSpPr>
              <a:xfrm>
                <a:off x="6835683" y="5372888"/>
                <a:ext cx="14288" cy="121729"/>
                <a:chOff x="6835683" y="5372888"/>
                <a:chExt cx="14288" cy="121729"/>
              </a:xfrm>
            </p:grpSpPr>
            <p:sp>
              <p:nvSpPr>
                <p:cNvPr id="700" name="Google Shape;700;p29"/>
                <p:cNvSpPr/>
                <p:nvPr/>
              </p:nvSpPr>
              <p:spPr>
                <a:xfrm>
                  <a:off x="6840446" y="5377651"/>
                  <a:ext cx="9525" cy="112204"/>
                </a:xfrm>
                <a:custGeom>
                  <a:avLst/>
                  <a:gdLst/>
                  <a:ahLst/>
                  <a:cxnLst/>
                  <a:rect l="l" t="t" r="r" b="b"/>
                  <a:pathLst>
                    <a:path w="9525" h="112204" extrusionOk="0">
                      <a:moveTo>
                        <a:pt x="0" y="0"/>
                      </a:moveTo>
                      <a:lnTo>
                        <a:pt x="0" y="112205"/>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701" name="Google Shape;701;p29"/>
                <p:cNvSpPr/>
                <p:nvPr/>
              </p:nvSpPr>
              <p:spPr>
                <a:xfrm>
                  <a:off x="6835683" y="5372888"/>
                  <a:ext cx="9525" cy="121729"/>
                </a:xfrm>
                <a:custGeom>
                  <a:avLst/>
                  <a:gdLst/>
                  <a:ahLst/>
                  <a:cxnLst/>
                  <a:rect l="l" t="t" r="r" b="b"/>
                  <a:pathLst>
                    <a:path w="9525" h="121729" extrusionOk="0">
                      <a:moveTo>
                        <a:pt x="4763" y="121730"/>
                      </a:moveTo>
                      <a:cubicBezTo>
                        <a:pt x="2096" y="121730"/>
                        <a:pt x="0" y="119634"/>
                        <a:pt x="0" y="116967"/>
                      </a:cubicBezTo>
                      <a:lnTo>
                        <a:pt x="0" y="4763"/>
                      </a:lnTo>
                      <a:cubicBezTo>
                        <a:pt x="0" y="2096"/>
                        <a:pt x="2096" y="0"/>
                        <a:pt x="4763" y="0"/>
                      </a:cubicBezTo>
                      <a:cubicBezTo>
                        <a:pt x="7429" y="0"/>
                        <a:pt x="9525" y="2096"/>
                        <a:pt x="9525" y="4763"/>
                      </a:cubicBezTo>
                      <a:lnTo>
                        <a:pt x="9525" y="116967"/>
                      </a:lnTo>
                      <a:cubicBezTo>
                        <a:pt x="9525" y="119539"/>
                        <a:pt x="7429" y="121730"/>
                        <a:pt x="4763" y="121730"/>
                      </a:cubicBezTo>
                      <a:close/>
                    </a:path>
                  </a:pathLst>
                </a:custGeom>
                <a:solidFill>
                  <a:srgbClr val="4A2C2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grpSp>
          <p:nvGrpSpPr>
            <p:cNvPr id="702" name="Google Shape;702;p29"/>
            <p:cNvGrpSpPr/>
            <p:nvPr/>
          </p:nvGrpSpPr>
          <p:grpSpPr>
            <a:xfrm>
              <a:off x="6871666" y="1090932"/>
              <a:ext cx="412218" cy="477737"/>
              <a:chOff x="6883308" y="5239539"/>
              <a:chExt cx="204788" cy="255079"/>
            </a:xfrm>
          </p:grpSpPr>
          <p:grpSp>
            <p:nvGrpSpPr>
              <p:cNvPr id="703" name="Google Shape;703;p29"/>
              <p:cNvGrpSpPr/>
              <p:nvPr/>
            </p:nvGrpSpPr>
            <p:grpSpPr>
              <a:xfrm>
                <a:off x="6883308" y="5239539"/>
                <a:ext cx="14288" cy="255079"/>
                <a:chOff x="6883308" y="5239539"/>
                <a:chExt cx="14288" cy="255079"/>
              </a:xfrm>
            </p:grpSpPr>
            <p:sp>
              <p:nvSpPr>
                <p:cNvPr id="704" name="Google Shape;704;p29"/>
                <p:cNvSpPr/>
                <p:nvPr/>
              </p:nvSpPr>
              <p:spPr>
                <a:xfrm>
                  <a:off x="6888071" y="5244301"/>
                  <a:ext cx="9525" cy="245554"/>
                </a:xfrm>
                <a:custGeom>
                  <a:avLst/>
                  <a:gdLst/>
                  <a:ahLst/>
                  <a:cxnLst/>
                  <a:rect l="l" t="t" r="r" b="b"/>
                  <a:pathLst>
                    <a:path w="9525" h="245554" extrusionOk="0">
                      <a:moveTo>
                        <a:pt x="0" y="0"/>
                      </a:moveTo>
                      <a:lnTo>
                        <a:pt x="0" y="245555"/>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705" name="Google Shape;705;p29"/>
                <p:cNvSpPr/>
                <p:nvPr/>
              </p:nvSpPr>
              <p:spPr>
                <a:xfrm>
                  <a:off x="6883308" y="5239539"/>
                  <a:ext cx="9525" cy="255079"/>
                </a:xfrm>
                <a:custGeom>
                  <a:avLst/>
                  <a:gdLst/>
                  <a:ahLst/>
                  <a:cxnLst/>
                  <a:rect l="l" t="t" r="r" b="b"/>
                  <a:pathLst>
                    <a:path w="9525" h="255079" extrusionOk="0">
                      <a:moveTo>
                        <a:pt x="4763" y="255080"/>
                      </a:moveTo>
                      <a:cubicBezTo>
                        <a:pt x="2096" y="255080"/>
                        <a:pt x="0" y="252984"/>
                        <a:pt x="0" y="250317"/>
                      </a:cubicBezTo>
                      <a:lnTo>
                        <a:pt x="0" y="4763"/>
                      </a:lnTo>
                      <a:cubicBezTo>
                        <a:pt x="0" y="2095"/>
                        <a:pt x="2096" y="0"/>
                        <a:pt x="4763" y="0"/>
                      </a:cubicBezTo>
                      <a:cubicBezTo>
                        <a:pt x="7429" y="0"/>
                        <a:pt x="9525" y="2095"/>
                        <a:pt x="9525" y="4763"/>
                      </a:cubicBezTo>
                      <a:lnTo>
                        <a:pt x="9525" y="250317"/>
                      </a:lnTo>
                      <a:cubicBezTo>
                        <a:pt x="9525" y="252889"/>
                        <a:pt x="7429" y="255080"/>
                        <a:pt x="4763" y="255080"/>
                      </a:cubicBezTo>
                      <a:close/>
                    </a:path>
                  </a:pathLst>
                </a:custGeom>
                <a:solidFill>
                  <a:srgbClr val="4A2C2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706" name="Google Shape;706;p29"/>
              <p:cNvGrpSpPr/>
              <p:nvPr/>
            </p:nvGrpSpPr>
            <p:grpSpPr>
              <a:xfrm>
                <a:off x="6930933" y="5372888"/>
                <a:ext cx="14288" cy="121729"/>
                <a:chOff x="6930933" y="5372888"/>
                <a:chExt cx="14288" cy="121729"/>
              </a:xfrm>
            </p:grpSpPr>
            <p:sp>
              <p:nvSpPr>
                <p:cNvPr id="707" name="Google Shape;707;p29"/>
                <p:cNvSpPr/>
                <p:nvPr/>
              </p:nvSpPr>
              <p:spPr>
                <a:xfrm>
                  <a:off x="6935696" y="5377651"/>
                  <a:ext cx="9525" cy="112204"/>
                </a:xfrm>
                <a:custGeom>
                  <a:avLst/>
                  <a:gdLst/>
                  <a:ahLst/>
                  <a:cxnLst/>
                  <a:rect l="l" t="t" r="r" b="b"/>
                  <a:pathLst>
                    <a:path w="9525" h="112204" extrusionOk="0">
                      <a:moveTo>
                        <a:pt x="0" y="0"/>
                      </a:moveTo>
                      <a:lnTo>
                        <a:pt x="0" y="112205"/>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708" name="Google Shape;708;p29"/>
                <p:cNvSpPr/>
                <p:nvPr/>
              </p:nvSpPr>
              <p:spPr>
                <a:xfrm>
                  <a:off x="6930933" y="5372888"/>
                  <a:ext cx="9525" cy="121729"/>
                </a:xfrm>
                <a:custGeom>
                  <a:avLst/>
                  <a:gdLst/>
                  <a:ahLst/>
                  <a:cxnLst/>
                  <a:rect l="l" t="t" r="r" b="b"/>
                  <a:pathLst>
                    <a:path w="9525" h="121729" extrusionOk="0">
                      <a:moveTo>
                        <a:pt x="4763" y="121730"/>
                      </a:moveTo>
                      <a:cubicBezTo>
                        <a:pt x="2096" y="121730"/>
                        <a:pt x="0" y="119634"/>
                        <a:pt x="0" y="116967"/>
                      </a:cubicBezTo>
                      <a:lnTo>
                        <a:pt x="0" y="4763"/>
                      </a:lnTo>
                      <a:cubicBezTo>
                        <a:pt x="0" y="2096"/>
                        <a:pt x="2096" y="0"/>
                        <a:pt x="4763" y="0"/>
                      </a:cubicBezTo>
                      <a:cubicBezTo>
                        <a:pt x="7429" y="0"/>
                        <a:pt x="9525" y="2096"/>
                        <a:pt x="9525" y="4763"/>
                      </a:cubicBezTo>
                      <a:lnTo>
                        <a:pt x="9525" y="116967"/>
                      </a:lnTo>
                      <a:cubicBezTo>
                        <a:pt x="9525" y="119539"/>
                        <a:pt x="7429" y="121730"/>
                        <a:pt x="4763" y="121730"/>
                      </a:cubicBezTo>
                      <a:close/>
                    </a:path>
                  </a:pathLst>
                </a:custGeom>
                <a:solidFill>
                  <a:srgbClr val="4A2C2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709" name="Google Shape;709;p29"/>
              <p:cNvGrpSpPr/>
              <p:nvPr/>
            </p:nvGrpSpPr>
            <p:grpSpPr>
              <a:xfrm>
                <a:off x="6978558" y="5372888"/>
                <a:ext cx="14288" cy="121729"/>
                <a:chOff x="6978558" y="5372888"/>
                <a:chExt cx="14288" cy="121729"/>
              </a:xfrm>
            </p:grpSpPr>
            <p:sp>
              <p:nvSpPr>
                <p:cNvPr id="710" name="Google Shape;710;p29"/>
                <p:cNvSpPr/>
                <p:nvPr/>
              </p:nvSpPr>
              <p:spPr>
                <a:xfrm>
                  <a:off x="6983321" y="5377651"/>
                  <a:ext cx="9525" cy="112204"/>
                </a:xfrm>
                <a:custGeom>
                  <a:avLst/>
                  <a:gdLst/>
                  <a:ahLst/>
                  <a:cxnLst/>
                  <a:rect l="l" t="t" r="r" b="b"/>
                  <a:pathLst>
                    <a:path w="9525" h="112204" extrusionOk="0">
                      <a:moveTo>
                        <a:pt x="0" y="0"/>
                      </a:moveTo>
                      <a:lnTo>
                        <a:pt x="0" y="112205"/>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711" name="Google Shape;711;p29"/>
                <p:cNvSpPr/>
                <p:nvPr/>
              </p:nvSpPr>
              <p:spPr>
                <a:xfrm>
                  <a:off x="6978558" y="5372888"/>
                  <a:ext cx="9525" cy="121729"/>
                </a:xfrm>
                <a:custGeom>
                  <a:avLst/>
                  <a:gdLst/>
                  <a:ahLst/>
                  <a:cxnLst/>
                  <a:rect l="l" t="t" r="r" b="b"/>
                  <a:pathLst>
                    <a:path w="9525" h="121729" extrusionOk="0">
                      <a:moveTo>
                        <a:pt x="4763" y="121730"/>
                      </a:moveTo>
                      <a:cubicBezTo>
                        <a:pt x="2096" y="121730"/>
                        <a:pt x="0" y="119634"/>
                        <a:pt x="0" y="116967"/>
                      </a:cubicBezTo>
                      <a:lnTo>
                        <a:pt x="0" y="4763"/>
                      </a:lnTo>
                      <a:cubicBezTo>
                        <a:pt x="0" y="2096"/>
                        <a:pt x="2096" y="0"/>
                        <a:pt x="4763" y="0"/>
                      </a:cubicBezTo>
                      <a:cubicBezTo>
                        <a:pt x="7429" y="0"/>
                        <a:pt x="9525" y="2096"/>
                        <a:pt x="9525" y="4763"/>
                      </a:cubicBezTo>
                      <a:lnTo>
                        <a:pt x="9525" y="116967"/>
                      </a:lnTo>
                      <a:cubicBezTo>
                        <a:pt x="9525" y="119539"/>
                        <a:pt x="7429" y="121730"/>
                        <a:pt x="4763" y="121730"/>
                      </a:cubicBezTo>
                      <a:close/>
                    </a:path>
                  </a:pathLst>
                </a:custGeom>
                <a:solidFill>
                  <a:srgbClr val="4A2C2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712" name="Google Shape;712;p29"/>
              <p:cNvGrpSpPr/>
              <p:nvPr/>
            </p:nvGrpSpPr>
            <p:grpSpPr>
              <a:xfrm>
                <a:off x="7026183" y="5372888"/>
                <a:ext cx="14288" cy="121729"/>
                <a:chOff x="7026183" y="5372888"/>
                <a:chExt cx="14288" cy="121729"/>
              </a:xfrm>
            </p:grpSpPr>
            <p:sp>
              <p:nvSpPr>
                <p:cNvPr id="713" name="Google Shape;713;p29"/>
                <p:cNvSpPr/>
                <p:nvPr/>
              </p:nvSpPr>
              <p:spPr>
                <a:xfrm>
                  <a:off x="7030946" y="5377651"/>
                  <a:ext cx="9525" cy="112204"/>
                </a:xfrm>
                <a:custGeom>
                  <a:avLst/>
                  <a:gdLst/>
                  <a:ahLst/>
                  <a:cxnLst/>
                  <a:rect l="l" t="t" r="r" b="b"/>
                  <a:pathLst>
                    <a:path w="9525" h="112204" extrusionOk="0">
                      <a:moveTo>
                        <a:pt x="0" y="0"/>
                      </a:moveTo>
                      <a:lnTo>
                        <a:pt x="0" y="112205"/>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714" name="Google Shape;714;p29"/>
                <p:cNvSpPr/>
                <p:nvPr/>
              </p:nvSpPr>
              <p:spPr>
                <a:xfrm>
                  <a:off x="7026183" y="5372888"/>
                  <a:ext cx="9525" cy="121729"/>
                </a:xfrm>
                <a:custGeom>
                  <a:avLst/>
                  <a:gdLst/>
                  <a:ahLst/>
                  <a:cxnLst/>
                  <a:rect l="l" t="t" r="r" b="b"/>
                  <a:pathLst>
                    <a:path w="9525" h="121729" extrusionOk="0">
                      <a:moveTo>
                        <a:pt x="4763" y="121730"/>
                      </a:moveTo>
                      <a:cubicBezTo>
                        <a:pt x="2096" y="121730"/>
                        <a:pt x="0" y="119634"/>
                        <a:pt x="0" y="116967"/>
                      </a:cubicBezTo>
                      <a:lnTo>
                        <a:pt x="0" y="4763"/>
                      </a:lnTo>
                      <a:cubicBezTo>
                        <a:pt x="0" y="2096"/>
                        <a:pt x="2096" y="0"/>
                        <a:pt x="4763" y="0"/>
                      </a:cubicBezTo>
                      <a:cubicBezTo>
                        <a:pt x="7429" y="0"/>
                        <a:pt x="9525" y="2096"/>
                        <a:pt x="9525" y="4763"/>
                      </a:cubicBezTo>
                      <a:lnTo>
                        <a:pt x="9525" y="116967"/>
                      </a:lnTo>
                      <a:cubicBezTo>
                        <a:pt x="9525" y="119539"/>
                        <a:pt x="7429" y="121730"/>
                        <a:pt x="4763" y="121730"/>
                      </a:cubicBezTo>
                      <a:close/>
                    </a:path>
                  </a:pathLst>
                </a:custGeom>
                <a:solidFill>
                  <a:srgbClr val="4A2C2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715" name="Google Shape;715;p29"/>
              <p:cNvGrpSpPr/>
              <p:nvPr/>
            </p:nvGrpSpPr>
            <p:grpSpPr>
              <a:xfrm>
                <a:off x="7073808" y="5372888"/>
                <a:ext cx="14288" cy="121729"/>
                <a:chOff x="7073808" y="5372888"/>
                <a:chExt cx="14288" cy="121729"/>
              </a:xfrm>
            </p:grpSpPr>
            <p:sp>
              <p:nvSpPr>
                <p:cNvPr id="716" name="Google Shape;716;p29"/>
                <p:cNvSpPr/>
                <p:nvPr/>
              </p:nvSpPr>
              <p:spPr>
                <a:xfrm>
                  <a:off x="7078571" y="5377651"/>
                  <a:ext cx="9525" cy="112204"/>
                </a:xfrm>
                <a:custGeom>
                  <a:avLst/>
                  <a:gdLst/>
                  <a:ahLst/>
                  <a:cxnLst/>
                  <a:rect l="l" t="t" r="r" b="b"/>
                  <a:pathLst>
                    <a:path w="9525" h="112204" extrusionOk="0">
                      <a:moveTo>
                        <a:pt x="0" y="0"/>
                      </a:moveTo>
                      <a:lnTo>
                        <a:pt x="0" y="112205"/>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717" name="Google Shape;717;p29"/>
                <p:cNvSpPr/>
                <p:nvPr/>
              </p:nvSpPr>
              <p:spPr>
                <a:xfrm>
                  <a:off x="7073808" y="5372888"/>
                  <a:ext cx="9525" cy="121729"/>
                </a:xfrm>
                <a:custGeom>
                  <a:avLst/>
                  <a:gdLst/>
                  <a:ahLst/>
                  <a:cxnLst/>
                  <a:rect l="l" t="t" r="r" b="b"/>
                  <a:pathLst>
                    <a:path w="9525" h="121729" extrusionOk="0">
                      <a:moveTo>
                        <a:pt x="4763" y="121730"/>
                      </a:moveTo>
                      <a:cubicBezTo>
                        <a:pt x="2096" y="121730"/>
                        <a:pt x="0" y="119634"/>
                        <a:pt x="0" y="116967"/>
                      </a:cubicBezTo>
                      <a:lnTo>
                        <a:pt x="0" y="4763"/>
                      </a:lnTo>
                      <a:cubicBezTo>
                        <a:pt x="0" y="2096"/>
                        <a:pt x="2096" y="0"/>
                        <a:pt x="4763" y="0"/>
                      </a:cubicBezTo>
                      <a:cubicBezTo>
                        <a:pt x="7429" y="0"/>
                        <a:pt x="9525" y="2096"/>
                        <a:pt x="9525" y="4763"/>
                      </a:cubicBezTo>
                      <a:lnTo>
                        <a:pt x="9525" y="116967"/>
                      </a:lnTo>
                      <a:cubicBezTo>
                        <a:pt x="9525" y="119539"/>
                        <a:pt x="7429" y="121730"/>
                        <a:pt x="4763" y="121730"/>
                      </a:cubicBezTo>
                      <a:close/>
                    </a:path>
                  </a:pathLst>
                </a:custGeom>
                <a:solidFill>
                  <a:srgbClr val="4A2C2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sp>
          <p:nvSpPr>
            <p:cNvPr id="718" name="Google Shape;718;p29"/>
            <p:cNvSpPr/>
            <p:nvPr/>
          </p:nvSpPr>
          <p:spPr>
            <a:xfrm>
              <a:off x="4663675" y="1136877"/>
              <a:ext cx="192840" cy="201274"/>
            </a:xfrm>
            <a:custGeom>
              <a:avLst/>
              <a:gdLst/>
              <a:ahLst/>
              <a:cxnLst/>
              <a:rect l="l" t="t" r="r" b="b"/>
              <a:pathLst>
                <a:path w="95821" h="100012" extrusionOk="0">
                  <a:moveTo>
                    <a:pt x="66675" y="42863"/>
                  </a:moveTo>
                  <a:lnTo>
                    <a:pt x="0" y="42863"/>
                  </a:lnTo>
                  <a:lnTo>
                    <a:pt x="0" y="100013"/>
                  </a:lnTo>
                  <a:lnTo>
                    <a:pt x="66675" y="100013"/>
                  </a:lnTo>
                  <a:lnTo>
                    <a:pt x="66675" y="57150"/>
                  </a:lnTo>
                  <a:lnTo>
                    <a:pt x="95821" y="57150"/>
                  </a:lnTo>
                  <a:lnTo>
                    <a:pt x="95821" y="0"/>
                  </a:lnTo>
                  <a:lnTo>
                    <a:pt x="66675" y="0"/>
                  </a:lnTo>
                  <a:close/>
                </a:path>
              </a:pathLst>
            </a:custGeom>
            <a:solidFill>
              <a:srgbClr val="FFFFFF">
                <a:alpha val="29409"/>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719" name="Google Shape;719;p29"/>
            <p:cNvSpPr/>
            <p:nvPr/>
          </p:nvSpPr>
          <p:spPr>
            <a:xfrm>
              <a:off x="4856556" y="1021876"/>
              <a:ext cx="2848714" cy="115014"/>
            </a:xfrm>
            <a:custGeom>
              <a:avLst/>
              <a:gdLst/>
              <a:ahLst/>
              <a:cxnLst/>
              <a:rect l="l" t="t" r="r" b="b"/>
              <a:pathLst>
                <a:path w="1415510" h="57150" extrusionOk="0">
                  <a:moveTo>
                    <a:pt x="0" y="0"/>
                  </a:moveTo>
                  <a:lnTo>
                    <a:pt x="1415510" y="0"/>
                  </a:lnTo>
                  <a:lnTo>
                    <a:pt x="1415510" y="57150"/>
                  </a:lnTo>
                  <a:lnTo>
                    <a:pt x="0" y="57150"/>
                  </a:lnTo>
                  <a:close/>
                </a:path>
              </a:pathLst>
            </a:custGeom>
            <a:solidFill>
              <a:srgbClr val="FFFFFF">
                <a:alpha val="29409"/>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720" name="Google Shape;720;p29"/>
            <p:cNvSpPr/>
            <p:nvPr/>
          </p:nvSpPr>
          <p:spPr>
            <a:xfrm>
              <a:off x="8913779" y="928197"/>
              <a:ext cx="115014" cy="177505"/>
            </a:xfrm>
            <a:custGeom>
              <a:avLst/>
              <a:gdLst/>
              <a:ahLst/>
              <a:cxnLst/>
              <a:rect l="l" t="t" r="r" b="b"/>
              <a:pathLst>
                <a:path w="57150" h="88201" extrusionOk="0">
                  <a:moveTo>
                    <a:pt x="39338" y="0"/>
                  </a:moveTo>
                  <a:lnTo>
                    <a:pt x="17812" y="0"/>
                  </a:lnTo>
                  <a:cubicBezTo>
                    <a:pt x="8001" y="0"/>
                    <a:pt x="0" y="9430"/>
                    <a:pt x="0" y="20955"/>
                  </a:cubicBezTo>
                  <a:lnTo>
                    <a:pt x="0" y="88202"/>
                  </a:lnTo>
                  <a:cubicBezTo>
                    <a:pt x="0" y="76676"/>
                    <a:pt x="8001" y="67247"/>
                    <a:pt x="17812" y="67247"/>
                  </a:cubicBezTo>
                  <a:lnTo>
                    <a:pt x="39338" y="67247"/>
                  </a:lnTo>
                  <a:cubicBezTo>
                    <a:pt x="49149" y="67247"/>
                    <a:pt x="57150" y="76676"/>
                    <a:pt x="57150" y="88202"/>
                  </a:cubicBezTo>
                  <a:lnTo>
                    <a:pt x="57150" y="20955"/>
                  </a:lnTo>
                  <a:cubicBezTo>
                    <a:pt x="57150" y="9430"/>
                    <a:pt x="49149" y="0"/>
                    <a:pt x="39338" y="0"/>
                  </a:cubicBezTo>
                  <a:close/>
                </a:path>
              </a:pathLst>
            </a:custGeom>
            <a:solidFill>
              <a:srgbClr val="FFFFFF">
                <a:alpha val="29409"/>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721" name="Google Shape;721;p29"/>
            <p:cNvSpPr/>
            <p:nvPr/>
          </p:nvSpPr>
          <p:spPr>
            <a:xfrm>
              <a:off x="4646036" y="1224421"/>
              <a:ext cx="3059189" cy="364212"/>
            </a:xfrm>
            <a:custGeom>
              <a:avLst/>
              <a:gdLst/>
              <a:ahLst/>
              <a:cxnLst/>
              <a:rect l="l" t="t" r="r" b="b"/>
              <a:pathLst>
                <a:path w="1520094" h="180975" extrusionOk="0">
                  <a:moveTo>
                    <a:pt x="1520095" y="180975"/>
                  </a:moveTo>
                  <a:lnTo>
                    <a:pt x="1520095" y="104680"/>
                  </a:lnTo>
                  <a:lnTo>
                    <a:pt x="96107" y="104680"/>
                  </a:lnTo>
                  <a:lnTo>
                    <a:pt x="96107" y="42767"/>
                  </a:lnTo>
                  <a:lnTo>
                    <a:pt x="66865" y="42767"/>
                  </a:lnTo>
                  <a:lnTo>
                    <a:pt x="66865" y="0"/>
                  </a:lnTo>
                  <a:lnTo>
                    <a:pt x="0" y="0"/>
                  </a:lnTo>
                  <a:lnTo>
                    <a:pt x="0" y="76200"/>
                  </a:lnTo>
                  <a:lnTo>
                    <a:pt x="66865" y="76200"/>
                  </a:lnTo>
                  <a:lnTo>
                    <a:pt x="66865" y="119063"/>
                  </a:lnTo>
                  <a:lnTo>
                    <a:pt x="96107" y="119063"/>
                  </a:lnTo>
                  <a:lnTo>
                    <a:pt x="96107" y="180975"/>
                  </a:lnTo>
                  <a:close/>
                </a:path>
              </a:pathLst>
            </a:custGeom>
            <a:solidFill>
              <a:srgbClr val="000000">
                <a:alpha val="941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722" name="Google Shape;722;p29"/>
            <p:cNvSpPr/>
            <p:nvPr/>
          </p:nvSpPr>
          <p:spPr>
            <a:xfrm>
              <a:off x="8913779" y="1485560"/>
              <a:ext cx="115014" cy="189390"/>
            </a:xfrm>
            <a:custGeom>
              <a:avLst/>
              <a:gdLst/>
              <a:ahLst/>
              <a:cxnLst/>
              <a:rect l="l" t="t" r="r" b="b"/>
              <a:pathLst>
                <a:path w="57150" h="94107" extrusionOk="0">
                  <a:moveTo>
                    <a:pt x="39338" y="17812"/>
                  </a:moveTo>
                  <a:lnTo>
                    <a:pt x="17812" y="17812"/>
                  </a:lnTo>
                  <a:cubicBezTo>
                    <a:pt x="8001" y="17812"/>
                    <a:pt x="0" y="9811"/>
                    <a:pt x="0" y="0"/>
                  </a:cubicBezTo>
                  <a:lnTo>
                    <a:pt x="0" y="76295"/>
                  </a:lnTo>
                  <a:cubicBezTo>
                    <a:pt x="0" y="86106"/>
                    <a:pt x="8001" y="94107"/>
                    <a:pt x="17812" y="94107"/>
                  </a:cubicBezTo>
                  <a:lnTo>
                    <a:pt x="39338" y="94107"/>
                  </a:lnTo>
                  <a:cubicBezTo>
                    <a:pt x="49149" y="94107"/>
                    <a:pt x="57150" y="86106"/>
                    <a:pt x="57150" y="76295"/>
                  </a:cubicBezTo>
                  <a:lnTo>
                    <a:pt x="57150" y="0"/>
                  </a:lnTo>
                  <a:cubicBezTo>
                    <a:pt x="57150" y="9811"/>
                    <a:pt x="49149" y="17812"/>
                    <a:pt x="39338" y="17812"/>
                  </a:cubicBezTo>
                  <a:close/>
                </a:path>
              </a:pathLst>
            </a:custGeom>
            <a:solidFill>
              <a:srgbClr val="000000">
                <a:alpha val="941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723" name="Google Shape;723;p29"/>
            <p:cNvSpPr/>
            <p:nvPr/>
          </p:nvSpPr>
          <p:spPr>
            <a:xfrm>
              <a:off x="4360164" y="1153481"/>
              <a:ext cx="354627" cy="306703"/>
            </a:xfrm>
            <a:custGeom>
              <a:avLst/>
              <a:gdLst/>
              <a:ahLst/>
              <a:cxnLst/>
              <a:rect l="l" t="t" r="r" b="b"/>
              <a:pathLst>
                <a:path w="176212" h="152399" extrusionOk="0">
                  <a:moveTo>
                    <a:pt x="176213" y="17812"/>
                  </a:moveTo>
                  <a:lnTo>
                    <a:pt x="176213" y="134588"/>
                  </a:lnTo>
                  <a:cubicBezTo>
                    <a:pt x="176213" y="144399"/>
                    <a:pt x="168212" y="152400"/>
                    <a:pt x="158401" y="152400"/>
                  </a:cubicBezTo>
                  <a:lnTo>
                    <a:pt x="136874" y="152400"/>
                  </a:lnTo>
                  <a:cubicBezTo>
                    <a:pt x="127063" y="152400"/>
                    <a:pt x="119063" y="144399"/>
                    <a:pt x="119063" y="134588"/>
                  </a:cubicBezTo>
                  <a:lnTo>
                    <a:pt x="119063" y="128587"/>
                  </a:lnTo>
                  <a:lnTo>
                    <a:pt x="0" y="128587"/>
                  </a:lnTo>
                  <a:lnTo>
                    <a:pt x="0" y="23813"/>
                  </a:lnTo>
                  <a:lnTo>
                    <a:pt x="119063" y="23813"/>
                  </a:lnTo>
                  <a:lnTo>
                    <a:pt x="119063" y="17812"/>
                  </a:lnTo>
                  <a:cubicBezTo>
                    <a:pt x="119063" y="8001"/>
                    <a:pt x="127063" y="0"/>
                    <a:pt x="136874" y="0"/>
                  </a:cubicBezTo>
                  <a:lnTo>
                    <a:pt x="158401" y="0"/>
                  </a:lnTo>
                  <a:cubicBezTo>
                    <a:pt x="168212" y="0"/>
                    <a:pt x="176213" y="8001"/>
                    <a:pt x="176213" y="17812"/>
                  </a:cubicBezTo>
                  <a:close/>
                </a:path>
              </a:pathLst>
            </a:custGeom>
            <a:solidFill>
              <a:srgbClr val="9999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724" name="Google Shape;724;p29"/>
            <p:cNvSpPr/>
            <p:nvPr/>
          </p:nvSpPr>
          <p:spPr>
            <a:xfrm>
              <a:off x="3852078" y="1201413"/>
              <a:ext cx="507979" cy="210858"/>
            </a:xfrm>
            <a:custGeom>
              <a:avLst/>
              <a:gdLst/>
              <a:ahLst/>
              <a:cxnLst/>
              <a:rect l="l" t="t" r="r" b="b"/>
              <a:pathLst>
                <a:path w="252412" h="104774" extrusionOk="0">
                  <a:moveTo>
                    <a:pt x="252413" y="0"/>
                  </a:moveTo>
                  <a:lnTo>
                    <a:pt x="252413" y="104775"/>
                  </a:lnTo>
                  <a:lnTo>
                    <a:pt x="52388" y="104775"/>
                  </a:lnTo>
                  <a:cubicBezTo>
                    <a:pt x="23431" y="104775"/>
                    <a:pt x="0" y="81343"/>
                    <a:pt x="0" y="52388"/>
                  </a:cubicBezTo>
                  <a:cubicBezTo>
                    <a:pt x="0" y="37909"/>
                    <a:pt x="5906" y="24860"/>
                    <a:pt x="15335" y="15335"/>
                  </a:cubicBezTo>
                  <a:cubicBezTo>
                    <a:pt x="24765" y="5810"/>
                    <a:pt x="37910" y="0"/>
                    <a:pt x="52388" y="0"/>
                  </a:cubicBezTo>
                  <a:lnTo>
                    <a:pt x="252413" y="0"/>
                  </a:lnTo>
                  <a:close/>
                </a:path>
              </a:pathLst>
            </a:custGeom>
            <a:solidFill>
              <a:srgbClr val="CCCC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725" name="Google Shape;725;p29"/>
            <p:cNvSpPr/>
            <p:nvPr/>
          </p:nvSpPr>
          <p:spPr>
            <a:xfrm>
              <a:off x="7848904" y="1043236"/>
              <a:ext cx="87027" cy="517563"/>
            </a:xfrm>
            <a:custGeom>
              <a:avLst/>
              <a:gdLst/>
              <a:ahLst/>
              <a:cxnLst/>
              <a:rect l="l" t="t" r="r" b="b"/>
              <a:pathLst>
                <a:path w="43243" h="257174" extrusionOk="0">
                  <a:moveTo>
                    <a:pt x="0" y="0"/>
                  </a:moveTo>
                  <a:lnTo>
                    <a:pt x="43244" y="0"/>
                  </a:lnTo>
                  <a:lnTo>
                    <a:pt x="43244" y="257175"/>
                  </a:lnTo>
                  <a:lnTo>
                    <a:pt x="0" y="257175"/>
                  </a:lnTo>
                  <a:close/>
                </a:path>
              </a:pathLst>
            </a:custGeom>
            <a:solidFill>
              <a:srgbClr val="B7B7B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726" name="Google Shape;726;p29"/>
            <p:cNvSpPr/>
            <p:nvPr/>
          </p:nvSpPr>
          <p:spPr>
            <a:xfrm>
              <a:off x="7705873" y="699271"/>
              <a:ext cx="153352" cy="1207651"/>
            </a:xfrm>
            <a:custGeom>
              <a:avLst/>
              <a:gdLst/>
              <a:ahLst/>
              <a:cxnLst/>
              <a:rect l="l" t="t" r="r" b="b"/>
              <a:pathLst>
                <a:path w="76200" h="600075" extrusionOk="0">
                  <a:moveTo>
                    <a:pt x="58388" y="600075"/>
                  </a:moveTo>
                  <a:lnTo>
                    <a:pt x="17812" y="600075"/>
                  </a:lnTo>
                  <a:cubicBezTo>
                    <a:pt x="8001" y="600075"/>
                    <a:pt x="0" y="592074"/>
                    <a:pt x="0" y="582263"/>
                  </a:cubicBezTo>
                  <a:lnTo>
                    <a:pt x="0" y="17812"/>
                  </a:lnTo>
                  <a:cubicBezTo>
                    <a:pt x="0" y="8001"/>
                    <a:pt x="8001" y="0"/>
                    <a:pt x="17812" y="0"/>
                  </a:cubicBezTo>
                  <a:lnTo>
                    <a:pt x="58388" y="0"/>
                  </a:lnTo>
                  <a:cubicBezTo>
                    <a:pt x="68199" y="0"/>
                    <a:pt x="76200" y="8001"/>
                    <a:pt x="76200" y="17812"/>
                  </a:cubicBezTo>
                  <a:lnTo>
                    <a:pt x="76200" y="582263"/>
                  </a:lnTo>
                  <a:cubicBezTo>
                    <a:pt x="76200" y="592074"/>
                    <a:pt x="68199" y="600075"/>
                    <a:pt x="58388" y="600075"/>
                  </a:cubicBezTo>
                  <a:close/>
                </a:path>
              </a:pathLst>
            </a:custGeom>
            <a:solidFill>
              <a:srgbClr val="D9D9D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727" name="Google Shape;727;p29"/>
            <p:cNvSpPr/>
            <p:nvPr/>
          </p:nvSpPr>
          <p:spPr>
            <a:xfrm>
              <a:off x="7705873" y="705598"/>
              <a:ext cx="153352" cy="150859"/>
            </a:xfrm>
            <a:custGeom>
              <a:avLst/>
              <a:gdLst/>
              <a:ahLst/>
              <a:cxnLst/>
              <a:rect l="l" t="t" r="r" b="b"/>
              <a:pathLst>
                <a:path w="76200" h="74961" extrusionOk="0">
                  <a:moveTo>
                    <a:pt x="76200" y="17812"/>
                  </a:moveTo>
                  <a:cubicBezTo>
                    <a:pt x="76200" y="8001"/>
                    <a:pt x="68199" y="0"/>
                    <a:pt x="58388" y="0"/>
                  </a:cubicBezTo>
                  <a:lnTo>
                    <a:pt x="17812" y="0"/>
                  </a:lnTo>
                  <a:cubicBezTo>
                    <a:pt x="8001" y="0"/>
                    <a:pt x="0" y="8001"/>
                    <a:pt x="0" y="17812"/>
                  </a:cubicBezTo>
                  <a:lnTo>
                    <a:pt x="0" y="74962"/>
                  </a:lnTo>
                  <a:cubicBezTo>
                    <a:pt x="0" y="65151"/>
                    <a:pt x="8001" y="57150"/>
                    <a:pt x="17812" y="57150"/>
                  </a:cubicBezTo>
                  <a:lnTo>
                    <a:pt x="58388" y="57150"/>
                  </a:lnTo>
                  <a:cubicBezTo>
                    <a:pt x="68199" y="57150"/>
                    <a:pt x="76200" y="65151"/>
                    <a:pt x="76200" y="74962"/>
                  </a:cubicBezTo>
                  <a:lnTo>
                    <a:pt x="76200" y="17812"/>
                  </a:lnTo>
                  <a:close/>
                </a:path>
              </a:pathLst>
            </a:custGeom>
            <a:solidFill>
              <a:srgbClr val="FFFFFF">
                <a:alpha val="29409"/>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728" name="Google Shape;728;p29"/>
            <p:cNvSpPr/>
            <p:nvPr/>
          </p:nvSpPr>
          <p:spPr>
            <a:xfrm>
              <a:off x="7705873" y="1715637"/>
              <a:ext cx="153352" cy="189390"/>
            </a:xfrm>
            <a:custGeom>
              <a:avLst/>
              <a:gdLst/>
              <a:ahLst/>
              <a:cxnLst/>
              <a:rect l="l" t="t" r="r" b="b"/>
              <a:pathLst>
                <a:path w="76200" h="94107" extrusionOk="0">
                  <a:moveTo>
                    <a:pt x="58388" y="17812"/>
                  </a:moveTo>
                  <a:lnTo>
                    <a:pt x="17812" y="17812"/>
                  </a:lnTo>
                  <a:cubicBezTo>
                    <a:pt x="8001" y="17812"/>
                    <a:pt x="0" y="9811"/>
                    <a:pt x="0" y="0"/>
                  </a:cubicBezTo>
                  <a:lnTo>
                    <a:pt x="0" y="76295"/>
                  </a:lnTo>
                  <a:cubicBezTo>
                    <a:pt x="0" y="86106"/>
                    <a:pt x="8001" y="94107"/>
                    <a:pt x="17812" y="94107"/>
                  </a:cubicBezTo>
                  <a:lnTo>
                    <a:pt x="58388" y="94107"/>
                  </a:lnTo>
                  <a:cubicBezTo>
                    <a:pt x="68199" y="94107"/>
                    <a:pt x="76200" y="86106"/>
                    <a:pt x="76200" y="76295"/>
                  </a:cubicBezTo>
                  <a:lnTo>
                    <a:pt x="76200" y="0"/>
                  </a:lnTo>
                  <a:cubicBezTo>
                    <a:pt x="76200" y="9811"/>
                    <a:pt x="68199" y="17812"/>
                    <a:pt x="58388" y="17812"/>
                  </a:cubicBezTo>
                  <a:close/>
                </a:path>
              </a:pathLst>
            </a:custGeom>
            <a:solidFill>
              <a:srgbClr val="000000">
                <a:alpha val="941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729" name="Google Shape;729;p29"/>
            <p:cNvSpPr/>
            <p:nvPr/>
          </p:nvSpPr>
          <p:spPr>
            <a:xfrm>
              <a:off x="7859258" y="1067395"/>
              <a:ext cx="1054298" cy="210860"/>
            </a:xfrm>
            <a:custGeom>
              <a:avLst/>
              <a:gdLst/>
              <a:ahLst/>
              <a:cxnLst/>
              <a:rect l="l" t="t" r="r" b="b"/>
              <a:pathLst>
                <a:path w="523875" h="104775" extrusionOk="0">
                  <a:moveTo>
                    <a:pt x="171450" y="0"/>
                  </a:moveTo>
                  <a:lnTo>
                    <a:pt x="0" y="0"/>
                  </a:lnTo>
                  <a:lnTo>
                    <a:pt x="0" y="57150"/>
                  </a:lnTo>
                  <a:lnTo>
                    <a:pt x="171450" y="57150"/>
                  </a:lnTo>
                  <a:cubicBezTo>
                    <a:pt x="216027" y="57150"/>
                    <a:pt x="255746" y="75724"/>
                    <a:pt x="281940" y="104775"/>
                  </a:cubicBezTo>
                  <a:lnTo>
                    <a:pt x="523875" y="104775"/>
                  </a:lnTo>
                  <a:lnTo>
                    <a:pt x="523875" y="47625"/>
                  </a:lnTo>
                  <a:lnTo>
                    <a:pt x="281940" y="47625"/>
                  </a:lnTo>
                  <a:cubicBezTo>
                    <a:pt x="255746" y="18574"/>
                    <a:pt x="216027" y="0"/>
                    <a:pt x="171450" y="0"/>
                  </a:cubicBezTo>
                  <a:close/>
                </a:path>
              </a:pathLst>
            </a:custGeom>
            <a:solidFill>
              <a:srgbClr val="FFFFFF">
                <a:alpha val="29409"/>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730" name="Google Shape;730;p29"/>
            <p:cNvSpPr/>
            <p:nvPr/>
          </p:nvSpPr>
          <p:spPr>
            <a:xfrm>
              <a:off x="7859258" y="1313002"/>
              <a:ext cx="1054298" cy="249198"/>
            </a:xfrm>
            <a:custGeom>
              <a:avLst/>
              <a:gdLst/>
              <a:ahLst/>
              <a:cxnLst/>
              <a:rect l="l" t="t" r="r" b="b"/>
              <a:pathLst>
                <a:path w="523875" h="123825" extrusionOk="0">
                  <a:moveTo>
                    <a:pt x="523875" y="0"/>
                  </a:moveTo>
                  <a:lnTo>
                    <a:pt x="281940" y="0"/>
                  </a:lnTo>
                  <a:cubicBezTo>
                    <a:pt x="278987" y="3334"/>
                    <a:pt x="275749" y="6572"/>
                    <a:pt x="272415" y="9620"/>
                  </a:cubicBezTo>
                  <a:cubicBezTo>
                    <a:pt x="246602" y="33052"/>
                    <a:pt x="210884" y="47530"/>
                    <a:pt x="171450" y="47530"/>
                  </a:cubicBezTo>
                  <a:lnTo>
                    <a:pt x="0" y="47530"/>
                  </a:lnTo>
                  <a:lnTo>
                    <a:pt x="0" y="123825"/>
                  </a:lnTo>
                  <a:lnTo>
                    <a:pt x="171450" y="123825"/>
                  </a:lnTo>
                  <a:cubicBezTo>
                    <a:pt x="210884" y="123825"/>
                    <a:pt x="246602" y="109252"/>
                    <a:pt x="272415" y="85916"/>
                  </a:cubicBezTo>
                  <a:cubicBezTo>
                    <a:pt x="275749" y="82772"/>
                    <a:pt x="278987" y="79534"/>
                    <a:pt x="281940" y="76295"/>
                  </a:cubicBezTo>
                  <a:lnTo>
                    <a:pt x="523875" y="76295"/>
                  </a:lnTo>
                  <a:lnTo>
                    <a:pt x="523875" y="0"/>
                  </a:lnTo>
                  <a:close/>
                </a:path>
              </a:pathLst>
            </a:custGeom>
            <a:solidFill>
              <a:srgbClr val="000000">
                <a:alpha val="941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731" name="Google Shape;731;p29"/>
          <p:cNvGrpSpPr/>
          <p:nvPr/>
        </p:nvGrpSpPr>
        <p:grpSpPr>
          <a:xfrm>
            <a:off x="8899409" y="5256182"/>
            <a:ext cx="519146" cy="1106089"/>
            <a:chOff x="8403988" y="2542063"/>
            <a:chExt cx="1856747" cy="3955968"/>
          </a:xfrm>
        </p:grpSpPr>
        <p:grpSp>
          <p:nvGrpSpPr>
            <p:cNvPr id="732" name="Google Shape;732;p29"/>
            <p:cNvGrpSpPr/>
            <p:nvPr/>
          </p:nvGrpSpPr>
          <p:grpSpPr>
            <a:xfrm>
              <a:off x="8403988" y="2542063"/>
              <a:ext cx="1856747" cy="3955968"/>
              <a:chOff x="5171928" y="1167064"/>
              <a:chExt cx="430550" cy="917326"/>
            </a:xfrm>
          </p:grpSpPr>
          <p:sp>
            <p:nvSpPr>
              <p:cNvPr id="733" name="Google Shape;733;p29"/>
              <p:cNvSpPr/>
              <p:nvPr/>
            </p:nvSpPr>
            <p:spPr>
              <a:xfrm>
                <a:off x="5171928" y="1276616"/>
                <a:ext cx="425910" cy="806648"/>
              </a:xfrm>
              <a:custGeom>
                <a:avLst/>
                <a:gdLst/>
                <a:ahLst/>
                <a:cxnLst/>
                <a:rect l="l" t="t" r="r" b="b"/>
                <a:pathLst>
                  <a:path w="628650" h="1190625" extrusionOk="0">
                    <a:moveTo>
                      <a:pt x="628650" y="325946"/>
                    </a:moveTo>
                    <a:lnTo>
                      <a:pt x="628650" y="1104900"/>
                    </a:lnTo>
                    <a:cubicBezTo>
                      <a:pt x="628650" y="1152239"/>
                      <a:pt x="590264" y="1190625"/>
                      <a:pt x="542925" y="1190625"/>
                    </a:cubicBezTo>
                    <a:lnTo>
                      <a:pt x="85725" y="1190625"/>
                    </a:lnTo>
                    <a:cubicBezTo>
                      <a:pt x="38386" y="1190625"/>
                      <a:pt x="0" y="1152239"/>
                      <a:pt x="0" y="1104900"/>
                    </a:cubicBezTo>
                    <a:lnTo>
                      <a:pt x="0" y="323660"/>
                    </a:lnTo>
                    <a:cubicBezTo>
                      <a:pt x="0" y="287084"/>
                      <a:pt x="13811" y="251841"/>
                      <a:pt x="38767" y="225076"/>
                    </a:cubicBezTo>
                    <a:lnTo>
                      <a:pt x="93917" y="165830"/>
                    </a:lnTo>
                    <a:cubicBezTo>
                      <a:pt x="101918" y="157258"/>
                      <a:pt x="106394" y="145923"/>
                      <a:pt x="106394" y="134207"/>
                    </a:cubicBezTo>
                    <a:lnTo>
                      <a:pt x="106394" y="0"/>
                    </a:lnTo>
                    <a:lnTo>
                      <a:pt x="522256" y="0"/>
                    </a:lnTo>
                    <a:lnTo>
                      <a:pt x="522256" y="132779"/>
                    </a:lnTo>
                    <a:cubicBezTo>
                      <a:pt x="522256" y="144018"/>
                      <a:pt x="526352" y="154876"/>
                      <a:pt x="533781" y="163354"/>
                    </a:cubicBezTo>
                    <a:lnTo>
                      <a:pt x="592741" y="230505"/>
                    </a:lnTo>
                    <a:cubicBezTo>
                      <a:pt x="615887" y="256889"/>
                      <a:pt x="628650" y="290798"/>
                      <a:pt x="628650" y="325946"/>
                    </a:cubicBezTo>
                    <a:close/>
                  </a:path>
                </a:pathLst>
              </a:custGeom>
              <a:solidFill>
                <a:srgbClr val="D9D9D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734" name="Google Shape;734;p29"/>
              <p:cNvSpPr/>
              <p:nvPr/>
            </p:nvSpPr>
            <p:spPr>
              <a:xfrm>
                <a:off x="5190487" y="1505239"/>
                <a:ext cx="407325" cy="562681"/>
              </a:xfrm>
              <a:custGeom>
                <a:avLst/>
                <a:gdLst/>
                <a:ahLst/>
                <a:cxnLst/>
                <a:rect l="l" t="t" r="r" b="b"/>
                <a:pathLst>
                  <a:path w="601218" h="760380" extrusionOk="0">
                    <a:moveTo>
                      <a:pt x="601218" y="0"/>
                    </a:moveTo>
                    <a:lnTo>
                      <a:pt x="601218" y="674656"/>
                    </a:lnTo>
                    <a:cubicBezTo>
                      <a:pt x="601218" y="721995"/>
                      <a:pt x="564547" y="760381"/>
                      <a:pt x="519208" y="760381"/>
                    </a:cubicBezTo>
                    <a:lnTo>
                      <a:pt x="82010" y="760381"/>
                    </a:lnTo>
                    <a:cubicBezTo>
                      <a:pt x="36766" y="760381"/>
                      <a:pt x="0" y="721995"/>
                      <a:pt x="0" y="674656"/>
                    </a:cubicBezTo>
                    <a:lnTo>
                      <a:pt x="0" y="0"/>
                    </a:lnTo>
                    <a:lnTo>
                      <a:pt x="601218" y="0"/>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735" name="Google Shape;735;p29"/>
              <p:cNvSpPr/>
              <p:nvPr/>
            </p:nvSpPr>
            <p:spPr>
              <a:xfrm>
                <a:off x="5287924" y="1605272"/>
                <a:ext cx="309753" cy="348472"/>
              </a:xfrm>
              <a:custGeom>
                <a:avLst/>
                <a:gdLst/>
                <a:ahLst/>
                <a:cxnLst/>
                <a:rect l="l" t="t" r="r" b="b"/>
                <a:pathLst>
                  <a:path w="457200" h="514350" extrusionOk="0">
                    <a:moveTo>
                      <a:pt x="0" y="0"/>
                    </a:moveTo>
                    <a:lnTo>
                      <a:pt x="457200" y="0"/>
                    </a:lnTo>
                    <a:lnTo>
                      <a:pt x="457200" y="514350"/>
                    </a:lnTo>
                    <a:lnTo>
                      <a:pt x="0" y="51435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736" name="Google Shape;736;p29"/>
              <p:cNvSpPr/>
              <p:nvPr/>
            </p:nvSpPr>
            <p:spPr>
              <a:xfrm>
                <a:off x="5242670" y="1295949"/>
                <a:ext cx="238768" cy="70985"/>
              </a:xfrm>
              <a:custGeom>
                <a:avLst/>
                <a:gdLst/>
                <a:ahLst/>
                <a:cxnLst/>
                <a:rect l="l" t="t" r="r" b="b"/>
                <a:pathLst>
                  <a:path w="352425" h="104775" extrusionOk="0">
                    <a:moveTo>
                      <a:pt x="0" y="0"/>
                    </a:moveTo>
                    <a:lnTo>
                      <a:pt x="352425" y="0"/>
                    </a:lnTo>
                    <a:lnTo>
                      <a:pt x="352425" y="104775"/>
                    </a:lnTo>
                    <a:lnTo>
                      <a:pt x="0" y="104775"/>
                    </a:lnTo>
                    <a:close/>
                  </a:path>
                </a:pathLst>
              </a:custGeom>
              <a:solidFill>
                <a:schemeClr val="lt1">
                  <a:alpha val="29409"/>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737" name="Google Shape;737;p29"/>
              <p:cNvSpPr/>
              <p:nvPr/>
            </p:nvSpPr>
            <p:spPr>
              <a:xfrm>
                <a:off x="5178988" y="1283097"/>
                <a:ext cx="136444" cy="801293"/>
              </a:xfrm>
              <a:custGeom>
                <a:avLst/>
                <a:gdLst/>
                <a:ahLst/>
                <a:cxnLst/>
                <a:rect l="l" t="t" r="r" b="b"/>
                <a:pathLst>
                  <a:path w="201393" h="1182720" extrusionOk="0">
                    <a:moveTo>
                      <a:pt x="102658" y="0"/>
                    </a:moveTo>
                    <a:lnTo>
                      <a:pt x="201393" y="0"/>
                    </a:lnTo>
                    <a:lnTo>
                      <a:pt x="201393" y="132779"/>
                    </a:lnTo>
                    <a:cubicBezTo>
                      <a:pt x="201393" y="144018"/>
                      <a:pt x="198523" y="154877"/>
                      <a:pt x="193316" y="163354"/>
                    </a:cubicBezTo>
                    <a:lnTo>
                      <a:pt x="151996" y="230505"/>
                    </a:lnTo>
                    <a:cubicBezTo>
                      <a:pt x="135776" y="256985"/>
                      <a:pt x="126830" y="290894"/>
                      <a:pt x="126830" y="325946"/>
                    </a:cubicBezTo>
                    <a:lnTo>
                      <a:pt x="126830" y="1104900"/>
                    </a:lnTo>
                    <a:cubicBezTo>
                      <a:pt x="126830" y="1128570"/>
                      <a:pt x="133556" y="1150001"/>
                      <a:pt x="144428" y="1165515"/>
                    </a:cubicBezTo>
                    <a:lnTo>
                      <a:pt x="162311" y="1182720"/>
                    </a:lnTo>
                    <a:lnTo>
                      <a:pt x="81989" y="1182720"/>
                    </a:lnTo>
                    <a:cubicBezTo>
                      <a:pt x="58320" y="1182720"/>
                      <a:pt x="36888" y="1173124"/>
                      <a:pt x="21374" y="1157610"/>
                    </a:cubicBezTo>
                    <a:lnTo>
                      <a:pt x="3763" y="1131490"/>
                    </a:lnTo>
                    <a:lnTo>
                      <a:pt x="0" y="1104900"/>
                    </a:lnTo>
                    <a:lnTo>
                      <a:pt x="0" y="325946"/>
                    </a:lnTo>
                    <a:cubicBezTo>
                      <a:pt x="0" y="308420"/>
                      <a:pt x="2236" y="291180"/>
                      <a:pt x="6500" y="275011"/>
                    </a:cubicBezTo>
                    <a:lnTo>
                      <a:pt x="22254" y="237449"/>
                    </a:lnTo>
                    <a:lnTo>
                      <a:pt x="35031" y="217171"/>
                    </a:lnTo>
                    <a:lnTo>
                      <a:pt x="90181" y="157925"/>
                    </a:lnTo>
                    <a:cubicBezTo>
                      <a:pt x="98182" y="149353"/>
                      <a:pt x="102658" y="138018"/>
                      <a:pt x="102658" y="126302"/>
                    </a:cubicBezTo>
                    <a:close/>
                  </a:path>
                </a:pathLst>
              </a:custGeom>
              <a:solidFill>
                <a:schemeClr val="lt1">
                  <a:alpha val="29409"/>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738" name="Google Shape;738;p29"/>
              <p:cNvSpPr/>
              <p:nvPr/>
            </p:nvSpPr>
            <p:spPr>
              <a:xfrm>
                <a:off x="5475002" y="1288480"/>
                <a:ext cx="121774" cy="795903"/>
              </a:xfrm>
              <a:custGeom>
                <a:avLst/>
                <a:gdLst/>
                <a:ahLst/>
                <a:cxnLst/>
                <a:rect l="l" t="t" r="r" b="b"/>
                <a:pathLst>
                  <a:path w="179740" h="1174764" extrusionOk="0">
                    <a:moveTo>
                      <a:pt x="0" y="0"/>
                    </a:moveTo>
                    <a:lnTo>
                      <a:pt x="80991" y="0"/>
                    </a:lnTo>
                    <a:lnTo>
                      <a:pt x="80991" y="116918"/>
                    </a:lnTo>
                    <a:cubicBezTo>
                      <a:pt x="80991" y="128157"/>
                      <a:pt x="85087" y="139015"/>
                      <a:pt x="92516" y="147493"/>
                    </a:cubicBezTo>
                    <a:lnTo>
                      <a:pt x="143716" y="205806"/>
                    </a:lnTo>
                    <a:lnTo>
                      <a:pt x="157280" y="230505"/>
                    </a:lnTo>
                    <a:cubicBezTo>
                      <a:pt x="171757" y="256985"/>
                      <a:pt x="179740" y="290894"/>
                      <a:pt x="179740" y="325946"/>
                    </a:cubicBezTo>
                    <a:lnTo>
                      <a:pt x="179740" y="1104900"/>
                    </a:lnTo>
                    <a:lnTo>
                      <a:pt x="176811" y="1128096"/>
                    </a:lnTo>
                    <a:lnTo>
                      <a:pt x="162275" y="1149654"/>
                    </a:lnTo>
                    <a:cubicBezTo>
                      <a:pt x="146761" y="1165168"/>
                      <a:pt x="125330" y="1174764"/>
                      <a:pt x="101660" y="1174764"/>
                    </a:cubicBezTo>
                    <a:lnTo>
                      <a:pt x="42260" y="1174764"/>
                    </a:lnTo>
                    <a:lnTo>
                      <a:pt x="50840" y="1165515"/>
                    </a:lnTo>
                    <a:cubicBezTo>
                      <a:pt x="60544" y="1150001"/>
                      <a:pt x="66546" y="1128570"/>
                      <a:pt x="66546" y="1104900"/>
                    </a:cubicBezTo>
                    <a:lnTo>
                      <a:pt x="66546" y="325946"/>
                    </a:lnTo>
                    <a:cubicBezTo>
                      <a:pt x="66546" y="290894"/>
                      <a:pt x="58563" y="256985"/>
                      <a:pt x="44086" y="230505"/>
                    </a:cubicBezTo>
                    <a:lnTo>
                      <a:pt x="7209" y="163354"/>
                    </a:lnTo>
                    <a:cubicBezTo>
                      <a:pt x="2562" y="154877"/>
                      <a:pt x="0" y="144018"/>
                      <a:pt x="0" y="132779"/>
                    </a:cubicBezTo>
                    <a:close/>
                  </a:path>
                </a:pathLst>
              </a:custGeom>
              <a:solidFill>
                <a:schemeClr val="dk1">
                  <a:alpha val="9410"/>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739" name="Google Shape;739;p29"/>
              <p:cNvSpPr/>
              <p:nvPr/>
            </p:nvSpPr>
            <p:spPr>
              <a:xfrm>
                <a:off x="5213815" y="1167064"/>
                <a:ext cx="342019" cy="129064"/>
              </a:xfrm>
              <a:custGeom>
                <a:avLst/>
                <a:gdLst/>
                <a:ahLst/>
                <a:cxnLst/>
                <a:rect l="l" t="t" r="r" b="b"/>
                <a:pathLst>
                  <a:path w="504825" h="190500" extrusionOk="0">
                    <a:moveTo>
                      <a:pt x="445580" y="0"/>
                    </a:moveTo>
                    <a:lnTo>
                      <a:pt x="59245" y="0"/>
                    </a:lnTo>
                    <a:cubicBezTo>
                      <a:pt x="26479" y="0"/>
                      <a:pt x="0" y="26575"/>
                      <a:pt x="0" y="59245"/>
                    </a:cubicBezTo>
                    <a:lnTo>
                      <a:pt x="0" y="190500"/>
                    </a:lnTo>
                    <a:lnTo>
                      <a:pt x="504825" y="190500"/>
                    </a:lnTo>
                    <a:lnTo>
                      <a:pt x="504825" y="59245"/>
                    </a:lnTo>
                    <a:cubicBezTo>
                      <a:pt x="504825" y="26575"/>
                      <a:pt x="478346" y="0"/>
                      <a:pt x="445580" y="0"/>
                    </a:cubicBezTo>
                    <a:close/>
                  </a:path>
                </a:pathLst>
              </a:custGeom>
              <a:solidFill>
                <a:srgbClr val="21212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740" name="Google Shape;740;p29"/>
              <p:cNvSpPr/>
              <p:nvPr/>
            </p:nvSpPr>
            <p:spPr>
              <a:xfrm>
                <a:off x="5218347" y="1168764"/>
                <a:ext cx="102543" cy="129064"/>
              </a:xfrm>
              <a:custGeom>
                <a:avLst/>
                <a:gdLst/>
                <a:ahLst/>
                <a:cxnLst/>
                <a:rect l="l" t="t" r="r" b="b"/>
                <a:pathLst>
                  <a:path w="151355" h="190500" extrusionOk="0">
                    <a:moveTo>
                      <a:pt x="59245" y="0"/>
                    </a:moveTo>
                    <a:lnTo>
                      <a:pt x="151355" y="0"/>
                    </a:lnTo>
                    <a:cubicBezTo>
                      <a:pt x="118589" y="0"/>
                      <a:pt x="92110" y="26575"/>
                      <a:pt x="92110" y="59245"/>
                    </a:cubicBezTo>
                    <a:lnTo>
                      <a:pt x="92110" y="190500"/>
                    </a:lnTo>
                    <a:lnTo>
                      <a:pt x="0" y="190500"/>
                    </a:lnTo>
                    <a:lnTo>
                      <a:pt x="0" y="59245"/>
                    </a:lnTo>
                    <a:cubicBezTo>
                      <a:pt x="0" y="26575"/>
                      <a:pt x="26479" y="0"/>
                      <a:pt x="59245" y="0"/>
                    </a:cubicBezTo>
                    <a:close/>
                  </a:path>
                </a:pathLst>
              </a:custGeom>
              <a:solidFill>
                <a:schemeClr val="lt1">
                  <a:alpha val="29409"/>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741" name="Google Shape;741;p29"/>
              <p:cNvSpPr/>
              <p:nvPr/>
            </p:nvSpPr>
            <p:spPr>
              <a:xfrm>
                <a:off x="5451826" y="1168764"/>
                <a:ext cx="102543" cy="129064"/>
              </a:xfrm>
              <a:custGeom>
                <a:avLst/>
                <a:gdLst/>
                <a:ahLst/>
                <a:cxnLst/>
                <a:rect l="l" t="t" r="r" b="b"/>
                <a:pathLst>
                  <a:path w="151355" h="190500" extrusionOk="0">
                    <a:moveTo>
                      <a:pt x="0" y="0"/>
                    </a:moveTo>
                    <a:lnTo>
                      <a:pt x="92110" y="0"/>
                    </a:lnTo>
                    <a:cubicBezTo>
                      <a:pt x="124876" y="0"/>
                      <a:pt x="151355" y="26575"/>
                      <a:pt x="151355" y="59245"/>
                    </a:cubicBezTo>
                    <a:lnTo>
                      <a:pt x="151355" y="190500"/>
                    </a:lnTo>
                    <a:lnTo>
                      <a:pt x="59245" y="190500"/>
                    </a:lnTo>
                    <a:lnTo>
                      <a:pt x="59245" y="59245"/>
                    </a:lnTo>
                    <a:cubicBezTo>
                      <a:pt x="59245" y="26575"/>
                      <a:pt x="32766" y="0"/>
                      <a:pt x="0" y="0"/>
                    </a:cubicBezTo>
                    <a:close/>
                  </a:path>
                </a:pathLst>
              </a:custGeom>
              <a:solidFill>
                <a:schemeClr val="dk1">
                  <a:alpha val="9410"/>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742" name="Google Shape;742;p29"/>
              <p:cNvSpPr/>
              <p:nvPr/>
            </p:nvSpPr>
            <p:spPr>
              <a:xfrm>
                <a:off x="5358878" y="1664312"/>
                <a:ext cx="243600" cy="14700"/>
              </a:xfrm>
              <a:prstGeom prst="rect">
                <a:avLst/>
              </a:prstGeom>
              <a:solidFill>
                <a:srgbClr val="21212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743" name="Google Shape;743;p29"/>
              <p:cNvSpPr/>
              <p:nvPr/>
            </p:nvSpPr>
            <p:spPr>
              <a:xfrm>
                <a:off x="5358878" y="1726630"/>
                <a:ext cx="243600" cy="14700"/>
              </a:xfrm>
              <a:prstGeom prst="rect">
                <a:avLst/>
              </a:prstGeom>
              <a:solidFill>
                <a:srgbClr val="21212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744" name="Google Shape;744;p29"/>
              <p:cNvSpPr/>
              <p:nvPr/>
            </p:nvSpPr>
            <p:spPr>
              <a:xfrm>
                <a:off x="5431946" y="1811609"/>
                <a:ext cx="170400" cy="14700"/>
              </a:xfrm>
              <a:prstGeom prst="rect">
                <a:avLst/>
              </a:prstGeom>
              <a:solidFill>
                <a:srgbClr val="21212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745" name="Google Shape;745;p29"/>
              <p:cNvSpPr/>
              <p:nvPr/>
            </p:nvSpPr>
            <p:spPr>
              <a:xfrm>
                <a:off x="5431946" y="1873927"/>
                <a:ext cx="170400" cy="14700"/>
              </a:xfrm>
              <a:prstGeom prst="rect">
                <a:avLst/>
              </a:prstGeom>
              <a:solidFill>
                <a:srgbClr val="21212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grpSp>
        <p:sp>
          <p:nvSpPr>
            <p:cNvPr id="746" name="Google Shape;746;p29"/>
            <p:cNvSpPr/>
            <p:nvPr/>
          </p:nvSpPr>
          <p:spPr>
            <a:xfrm>
              <a:off x="8585736" y="4562375"/>
              <a:ext cx="183000" cy="1732500"/>
            </a:xfrm>
            <a:prstGeom prst="roundRect">
              <a:avLst>
                <a:gd name="adj" fmla="val 5000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747" name="Google Shape;747;p29"/>
            <p:cNvSpPr/>
            <p:nvPr/>
          </p:nvSpPr>
          <p:spPr>
            <a:xfrm>
              <a:off x="8574506" y="4100362"/>
              <a:ext cx="155700" cy="354600"/>
            </a:xfrm>
            <a:prstGeom prst="roundRect">
              <a:avLst>
                <a:gd name="adj" fmla="val 5000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grpSp>
      <p:grpSp>
        <p:nvGrpSpPr>
          <p:cNvPr id="748" name="Google Shape;748;p29"/>
          <p:cNvGrpSpPr/>
          <p:nvPr/>
        </p:nvGrpSpPr>
        <p:grpSpPr>
          <a:xfrm>
            <a:off x="9247434" y="5306219"/>
            <a:ext cx="519146" cy="1106089"/>
            <a:chOff x="8403988" y="2542063"/>
            <a:chExt cx="1856747" cy="3955968"/>
          </a:xfrm>
        </p:grpSpPr>
        <p:grpSp>
          <p:nvGrpSpPr>
            <p:cNvPr id="749" name="Google Shape;749;p29"/>
            <p:cNvGrpSpPr/>
            <p:nvPr/>
          </p:nvGrpSpPr>
          <p:grpSpPr>
            <a:xfrm>
              <a:off x="8403988" y="2542063"/>
              <a:ext cx="1856747" cy="3955968"/>
              <a:chOff x="5171928" y="1167064"/>
              <a:chExt cx="430550" cy="917326"/>
            </a:xfrm>
          </p:grpSpPr>
          <p:sp>
            <p:nvSpPr>
              <p:cNvPr id="750" name="Google Shape;750;p29"/>
              <p:cNvSpPr/>
              <p:nvPr/>
            </p:nvSpPr>
            <p:spPr>
              <a:xfrm>
                <a:off x="5171928" y="1276616"/>
                <a:ext cx="425910" cy="806648"/>
              </a:xfrm>
              <a:custGeom>
                <a:avLst/>
                <a:gdLst/>
                <a:ahLst/>
                <a:cxnLst/>
                <a:rect l="l" t="t" r="r" b="b"/>
                <a:pathLst>
                  <a:path w="628650" h="1190625" extrusionOk="0">
                    <a:moveTo>
                      <a:pt x="628650" y="325946"/>
                    </a:moveTo>
                    <a:lnTo>
                      <a:pt x="628650" y="1104900"/>
                    </a:lnTo>
                    <a:cubicBezTo>
                      <a:pt x="628650" y="1152239"/>
                      <a:pt x="590264" y="1190625"/>
                      <a:pt x="542925" y="1190625"/>
                    </a:cubicBezTo>
                    <a:lnTo>
                      <a:pt x="85725" y="1190625"/>
                    </a:lnTo>
                    <a:cubicBezTo>
                      <a:pt x="38386" y="1190625"/>
                      <a:pt x="0" y="1152239"/>
                      <a:pt x="0" y="1104900"/>
                    </a:cubicBezTo>
                    <a:lnTo>
                      <a:pt x="0" y="323660"/>
                    </a:lnTo>
                    <a:cubicBezTo>
                      <a:pt x="0" y="287084"/>
                      <a:pt x="13811" y="251841"/>
                      <a:pt x="38767" y="225076"/>
                    </a:cubicBezTo>
                    <a:lnTo>
                      <a:pt x="93917" y="165830"/>
                    </a:lnTo>
                    <a:cubicBezTo>
                      <a:pt x="101918" y="157258"/>
                      <a:pt x="106394" y="145923"/>
                      <a:pt x="106394" y="134207"/>
                    </a:cubicBezTo>
                    <a:lnTo>
                      <a:pt x="106394" y="0"/>
                    </a:lnTo>
                    <a:lnTo>
                      <a:pt x="522256" y="0"/>
                    </a:lnTo>
                    <a:lnTo>
                      <a:pt x="522256" y="132779"/>
                    </a:lnTo>
                    <a:cubicBezTo>
                      <a:pt x="522256" y="144018"/>
                      <a:pt x="526352" y="154876"/>
                      <a:pt x="533781" y="163354"/>
                    </a:cubicBezTo>
                    <a:lnTo>
                      <a:pt x="592741" y="230505"/>
                    </a:lnTo>
                    <a:cubicBezTo>
                      <a:pt x="615887" y="256889"/>
                      <a:pt x="628650" y="290798"/>
                      <a:pt x="628650" y="325946"/>
                    </a:cubicBezTo>
                    <a:close/>
                  </a:path>
                </a:pathLst>
              </a:custGeom>
              <a:solidFill>
                <a:srgbClr val="D9D9D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751" name="Google Shape;751;p29"/>
              <p:cNvSpPr/>
              <p:nvPr/>
            </p:nvSpPr>
            <p:spPr>
              <a:xfrm>
                <a:off x="5190487" y="1505239"/>
                <a:ext cx="407325" cy="562681"/>
              </a:xfrm>
              <a:custGeom>
                <a:avLst/>
                <a:gdLst/>
                <a:ahLst/>
                <a:cxnLst/>
                <a:rect l="l" t="t" r="r" b="b"/>
                <a:pathLst>
                  <a:path w="601218" h="760380" extrusionOk="0">
                    <a:moveTo>
                      <a:pt x="601218" y="0"/>
                    </a:moveTo>
                    <a:lnTo>
                      <a:pt x="601218" y="674656"/>
                    </a:lnTo>
                    <a:cubicBezTo>
                      <a:pt x="601218" y="721995"/>
                      <a:pt x="564547" y="760381"/>
                      <a:pt x="519208" y="760381"/>
                    </a:cubicBezTo>
                    <a:lnTo>
                      <a:pt x="82010" y="760381"/>
                    </a:lnTo>
                    <a:cubicBezTo>
                      <a:pt x="36766" y="760381"/>
                      <a:pt x="0" y="721995"/>
                      <a:pt x="0" y="674656"/>
                    </a:cubicBezTo>
                    <a:lnTo>
                      <a:pt x="0" y="0"/>
                    </a:lnTo>
                    <a:lnTo>
                      <a:pt x="601218" y="0"/>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752" name="Google Shape;752;p29"/>
              <p:cNvSpPr/>
              <p:nvPr/>
            </p:nvSpPr>
            <p:spPr>
              <a:xfrm>
                <a:off x="5287924" y="1605272"/>
                <a:ext cx="309753" cy="348472"/>
              </a:xfrm>
              <a:custGeom>
                <a:avLst/>
                <a:gdLst/>
                <a:ahLst/>
                <a:cxnLst/>
                <a:rect l="l" t="t" r="r" b="b"/>
                <a:pathLst>
                  <a:path w="457200" h="514350" extrusionOk="0">
                    <a:moveTo>
                      <a:pt x="0" y="0"/>
                    </a:moveTo>
                    <a:lnTo>
                      <a:pt x="457200" y="0"/>
                    </a:lnTo>
                    <a:lnTo>
                      <a:pt x="457200" y="514350"/>
                    </a:lnTo>
                    <a:lnTo>
                      <a:pt x="0" y="51435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753" name="Google Shape;753;p29"/>
              <p:cNvSpPr/>
              <p:nvPr/>
            </p:nvSpPr>
            <p:spPr>
              <a:xfrm>
                <a:off x="5242670" y="1295949"/>
                <a:ext cx="238768" cy="70985"/>
              </a:xfrm>
              <a:custGeom>
                <a:avLst/>
                <a:gdLst/>
                <a:ahLst/>
                <a:cxnLst/>
                <a:rect l="l" t="t" r="r" b="b"/>
                <a:pathLst>
                  <a:path w="352425" h="104775" extrusionOk="0">
                    <a:moveTo>
                      <a:pt x="0" y="0"/>
                    </a:moveTo>
                    <a:lnTo>
                      <a:pt x="352425" y="0"/>
                    </a:lnTo>
                    <a:lnTo>
                      <a:pt x="352425" y="104775"/>
                    </a:lnTo>
                    <a:lnTo>
                      <a:pt x="0" y="104775"/>
                    </a:lnTo>
                    <a:close/>
                  </a:path>
                </a:pathLst>
              </a:custGeom>
              <a:solidFill>
                <a:schemeClr val="lt1">
                  <a:alpha val="29409"/>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754" name="Google Shape;754;p29"/>
              <p:cNvSpPr/>
              <p:nvPr/>
            </p:nvSpPr>
            <p:spPr>
              <a:xfrm>
                <a:off x="5178988" y="1283097"/>
                <a:ext cx="136444" cy="801293"/>
              </a:xfrm>
              <a:custGeom>
                <a:avLst/>
                <a:gdLst/>
                <a:ahLst/>
                <a:cxnLst/>
                <a:rect l="l" t="t" r="r" b="b"/>
                <a:pathLst>
                  <a:path w="201393" h="1182720" extrusionOk="0">
                    <a:moveTo>
                      <a:pt x="102658" y="0"/>
                    </a:moveTo>
                    <a:lnTo>
                      <a:pt x="201393" y="0"/>
                    </a:lnTo>
                    <a:lnTo>
                      <a:pt x="201393" y="132779"/>
                    </a:lnTo>
                    <a:cubicBezTo>
                      <a:pt x="201393" y="144018"/>
                      <a:pt x="198523" y="154877"/>
                      <a:pt x="193316" y="163354"/>
                    </a:cubicBezTo>
                    <a:lnTo>
                      <a:pt x="151996" y="230505"/>
                    </a:lnTo>
                    <a:cubicBezTo>
                      <a:pt x="135776" y="256985"/>
                      <a:pt x="126830" y="290894"/>
                      <a:pt x="126830" y="325946"/>
                    </a:cubicBezTo>
                    <a:lnTo>
                      <a:pt x="126830" y="1104900"/>
                    </a:lnTo>
                    <a:cubicBezTo>
                      <a:pt x="126830" y="1128570"/>
                      <a:pt x="133556" y="1150001"/>
                      <a:pt x="144428" y="1165515"/>
                    </a:cubicBezTo>
                    <a:lnTo>
                      <a:pt x="162311" y="1182720"/>
                    </a:lnTo>
                    <a:lnTo>
                      <a:pt x="81989" y="1182720"/>
                    </a:lnTo>
                    <a:cubicBezTo>
                      <a:pt x="58320" y="1182720"/>
                      <a:pt x="36888" y="1173124"/>
                      <a:pt x="21374" y="1157610"/>
                    </a:cubicBezTo>
                    <a:lnTo>
                      <a:pt x="3763" y="1131490"/>
                    </a:lnTo>
                    <a:lnTo>
                      <a:pt x="0" y="1104900"/>
                    </a:lnTo>
                    <a:lnTo>
                      <a:pt x="0" y="325946"/>
                    </a:lnTo>
                    <a:cubicBezTo>
                      <a:pt x="0" y="308420"/>
                      <a:pt x="2236" y="291180"/>
                      <a:pt x="6500" y="275011"/>
                    </a:cubicBezTo>
                    <a:lnTo>
                      <a:pt x="22254" y="237449"/>
                    </a:lnTo>
                    <a:lnTo>
                      <a:pt x="35031" y="217171"/>
                    </a:lnTo>
                    <a:lnTo>
                      <a:pt x="90181" y="157925"/>
                    </a:lnTo>
                    <a:cubicBezTo>
                      <a:pt x="98182" y="149353"/>
                      <a:pt x="102658" y="138018"/>
                      <a:pt x="102658" y="126302"/>
                    </a:cubicBezTo>
                    <a:close/>
                  </a:path>
                </a:pathLst>
              </a:custGeom>
              <a:solidFill>
                <a:schemeClr val="lt1">
                  <a:alpha val="29409"/>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755" name="Google Shape;755;p29"/>
              <p:cNvSpPr/>
              <p:nvPr/>
            </p:nvSpPr>
            <p:spPr>
              <a:xfrm>
                <a:off x="5475002" y="1288480"/>
                <a:ext cx="121774" cy="795903"/>
              </a:xfrm>
              <a:custGeom>
                <a:avLst/>
                <a:gdLst/>
                <a:ahLst/>
                <a:cxnLst/>
                <a:rect l="l" t="t" r="r" b="b"/>
                <a:pathLst>
                  <a:path w="179740" h="1174764" extrusionOk="0">
                    <a:moveTo>
                      <a:pt x="0" y="0"/>
                    </a:moveTo>
                    <a:lnTo>
                      <a:pt x="80991" y="0"/>
                    </a:lnTo>
                    <a:lnTo>
                      <a:pt x="80991" y="116918"/>
                    </a:lnTo>
                    <a:cubicBezTo>
                      <a:pt x="80991" y="128157"/>
                      <a:pt x="85087" y="139015"/>
                      <a:pt x="92516" y="147493"/>
                    </a:cubicBezTo>
                    <a:lnTo>
                      <a:pt x="143716" y="205806"/>
                    </a:lnTo>
                    <a:lnTo>
                      <a:pt x="157280" y="230505"/>
                    </a:lnTo>
                    <a:cubicBezTo>
                      <a:pt x="171757" y="256985"/>
                      <a:pt x="179740" y="290894"/>
                      <a:pt x="179740" y="325946"/>
                    </a:cubicBezTo>
                    <a:lnTo>
                      <a:pt x="179740" y="1104900"/>
                    </a:lnTo>
                    <a:lnTo>
                      <a:pt x="176811" y="1128096"/>
                    </a:lnTo>
                    <a:lnTo>
                      <a:pt x="162275" y="1149654"/>
                    </a:lnTo>
                    <a:cubicBezTo>
                      <a:pt x="146761" y="1165168"/>
                      <a:pt x="125330" y="1174764"/>
                      <a:pt x="101660" y="1174764"/>
                    </a:cubicBezTo>
                    <a:lnTo>
                      <a:pt x="42260" y="1174764"/>
                    </a:lnTo>
                    <a:lnTo>
                      <a:pt x="50840" y="1165515"/>
                    </a:lnTo>
                    <a:cubicBezTo>
                      <a:pt x="60544" y="1150001"/>
                      <a:pt x="66546" y="1128570"/>
                      <a:pt x="66546" y="1104900"/>
                    </a:cubicBezTo>
                    <a:lnTo>
                      <a:pt x="66546" y="325946"/>
                    </a:lnTo>
                    <a:cubicBezTo>
                      <a:pt x="66546" y="290894"/>
                      <a:pt x="58563" y="256985"/>
                      <a:pt x="44086" y="230505"/>
                    </a:cubicBezTo>
                    <a:lnTo>
                      <a:pt x="7209" y="163354"/>
                    </a:lnTo>
                    <a:cubicBezTo>
                      <a:pt x="2562" y="154877"/>
                      <a:pt x="0" y="144018"/>
                      <a:pt x="0" y="132779"/>
                    </a:cubicBezTo>
                    <a:close/>
                  </a:path>
                </a:pathLst>
              </a:custGeom>
              <a:solidFill>
                <a:schemeClr val="dk1">
                  <a:alpha val="9410"/>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756" name="Google Shape;756;p29"/>
              <p:cNvSpPr/>
              <p:nvPr/>
            </p:nvSpPr>
            <p:spPr>
              <a:xfrm>
                <a:off x="5213815" y="1167064"/>
                <a:ext cx="342019" cy="129064"/>
              </a:xfrm>
              <a:custGeom>
                <a:avLst/>
                <a:gdLst/>
                <a:ahLst/>
                <a:cxnLst/>
                <a:rect l="l" t="t" r="r" b="b"/>
                <a:pathLst>
                  <a:path w="504825" h="190500" extrusionOk="0">
                    <a:moveTo>
                      <a:pt x="445580" y="0"/>
                    </a:moveTo>
                    <a:lnTo>
                      <a:pt x="59245" y="0"/>
                    </a:lnTo>
                    <a:cubicBezTo>
                      <a:pt x="26479" y="0"/>
                      <a:pt x="0" y="26575"/>
                      <a:pt x="0" y="59245"/>
                    </a:cubicBezTo>
                    <a:lnTo>
                      <a:pt x="0" y="190500"/>
                    </a:lnTo>
                    <a:lnTo>
                      <a:pt x="504825" y="190500"/>
                    </a:lnTo>
                    <a:lnTo>
                      <a:pt x="504825" y="59245"/>
                    </a:lnTo>
                    <a:cubicBezTo>
                      <a:pt x="504825" y="26575"/>
                      <a:pt x="478346" y="0"/>
                      <a:pt x="445580" y="0"/>
                    </a:cubicBezTo>
                    <a:close/>
                  </a:path>
                </a:pathLst>
              </a:custGeom>
              <a:solidFill>
                <a:srgbClr val="21212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757" name="Google Shape;757;p29"/>
              <p:cNvSpPr/>
              <p:nvPr/>
            </p:nvSpPr>
            <p:spPr>
              <a:xfrm>
                <a:off x="5218347" y="1168764"/>
                <a:ext cx="102543" cy="129064"/>
              </a:xfrm>
              <a:custGeom>
                <a:avLst/>
                <a:gdLst/>
                <a:ahLst/>
                <a:cxnLst/>
                <a:rect l="l" t="t" r="r" b="b"/>
                <a:pathLst>
                  <a:path w="151355" h="190500" extrusionOk="0">
                    <a:moveTo>
                      <a:pt x="59245" y="0"/>
                    </a:moveTo>
                    <a:lnTo>
                      <a:pt x="151355" y="0"/>
                    </a:lnTo>
                    <a:cubicBezTo>
                      <a:pt x="118589" y="0"/>
                      <a:pt x="92110" y="26575"/>
                      <a:pt x="92110" y="59245"/>
                    </a:cubicBezTo>
                    <a:lnTo>
                      <a:pt x="92110" y="190500"/>
                    </a:lnTo>
                    <a:lnTo>
                      <a:pt x="0" y="190500"/>
                    </a:lnTo>
                    <a:lnTo>
                      <a:pt x="0" y="59245"/>
                    </a:lnTo>
                    <a:cubicBezTo>
                      <a:pt x="0" y="26575"/>
                      <a:pt x="26479" y="0"/>
                      <a:pt x="59245" y="0"/>
                    </a:cubicBezTo>
                    <a:close/>
                  </a:path>
                </a:pathLst>
              </a:custGeom>
              <a:solidFill>
                <a:schemeClr val="lt1">
                  <a:alpha val="29409"/>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758" name="Google Shape;758;p29"/>
              <p:cNvSpPr/>
              <p:nvPr/>
            </p:nvSpPr>
            <p:spPr>
              <a:xfrm>
                <a:off x="5451826" y="1168764"/>
                <a:ext cx="102543" cy="129064"/>
              </a:xfrm>
              <a:custGeom>
                <a:avLst/>
                <a:gdLst/>
                <a:ahLst/>
                <a:cxnLst/>
                <a:rect l="l" t="t" r="r" b="b"/>
                <a:pathLst>
                  <a:path w="151355" h="190500" extrusionOk="0">
                    <a:moveTo>
                      <a:pt x="0" y="0"/>
                    </a:moveTo>
                    <a:lnTo>
                      <a:pt x="92110" y="0"/>
                    </a:lnTo>
                    <a:cubicBezTo>
                      <a:pt x="124876" y="0"/>
                      <a:pt x="151355" y="26575"/>
                      <a:pt x="151355" y="59245"/>
                    </a:cubicBezTo>
                    <a:lnTo>
                      <a:pt x="151355" y="190500"/>
                    </a:lnTo>
                    <a:lnTo>
                      <a:pt x="59245" y="190500"/>
                    </a:lnTo>
                    <a:lnTo>
                      <a:pt x="59245" y="59245"/>
                    </a:lnTo>
                    <a:cubicBezTo>
                      <a:pt x="59245" y="26575"/>
                      <a:pt x="32766" y="0"/>
                      <a:pt x="0" y="0"/>
                    </a:cubicBezTo>
                    <a:close/>
                  </a:path>
                </a:pathLst>
              </a:custGeom>
              <a:solidFill>
                <a:schemeClr val="dk1">
                  <a:alpha val="9410"/>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759" name="Google Shape;759;p29"/>
              <p:cNvSpPr/>
              <p:nvPr/>
            </p:nvSpPr>
            <p:spPr>
              <a:xfrm>
                <a:off x="5358878" y="1664312"/>
                <a:ext cx="243600" cy="14700"/>
              </a:xfrm>
              <a:prstGeom prst="rect">
                <a:avLst/>
              </a:prstGeom>
              <a:solidFill>
                <a:srgbClr val="21212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760" name="Google Shape;760;p29"/>
              <p:cNvSpPr/>
              <p:nvPr/>
            </p:nvSpPr>
            <p:spPr>
              <a:xfrm>
                <a:off x="5358878" y="1726630"/>
                <a:ext cx="243600" cy="14700"/>
              </a:xfrm>
              <a:prstGeom prst="rect">
                <a:avLst/>
              </a:prstGeom>
              <a:solidFill>
                <a:srgbClr val="21212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761" name="Google Shape;761;p29"/>
              <p:cNvSpPr/>
              <p:nvPr/>
            </p:nvSpPr>
            <p:spPr>
              <a:xfrm>
                <a:off x="5431946" y="1811609"/>
                <a:ext cx="170400" cy="14700"/>
              </a:xfrm>
              <a:prstGeom prst="rect">
                <a:avLst/>
              </a:prstGeom>
              <a:solidFill>
                <a:srgbClr val="21212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762" name="Google Shape;762;p29"/>
              <p:cNvSpPr/>
              <p:nvPr/>
            </p:nvSpPr>
            <p:spPr>
              <a:xfrm>
                <a:off x="5431946" y="1873927"/>
                <a:ext cx="170400" cy="14700"/>
              </a:xfrm>
              <a:prstGeom prst="rect">
                <a:avLst/>
              </a:prstGeom>
              <a:solidFill>
                <a:srgbClr val="21212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grpSp>
        <p:sp>
          <p:nvSpPr>
            <p:cNvPr id="763" name="Google Shape;763;p29"/>
            <p:cNvSpPr/>
            <p:nvPr/>
          </p:nvSpPr>
          <p:spPr>
            <a:xfrm>
              <a:off x="8585736" y="4562375"/>
              <a:ext cx="183000" cy="1732500"/>
            </a:xfrm>
            <a:prstGeom prst="roundRect">
              <a:avLst>
                <a:gd name="adj" fmla="val 5000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764" name="Google Shape;764;p29"/>
            <p:cNvSpPr/>
            <p:nvPr/>
          </p:nvSpPr>
          <p:spPr>
            <a:xfrm>
              <a:off x="8574506" y="4100362"/>
              <a:ext cx="155700" cy="354600"/>
            </a:xfrm>
            <a:prstGeom prst="roundRect">
              <a:avLst>
                <a:gd name="adj" fmla="val 5000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grpSp>
      <p:sp>
        <p:nvSpPr>
          <p:cNvPr id="765" name="Google Shape;765;p29"/>
          <p:cNvSpPr/>
          <p:nvPr/>
        </p:nvSpPr>
        <p:spPr>
          <a:xfrm>
            <a:off x="8899400" y="1610568"/>
            <a:ext cx="2386443" cy="2823966"/>
          </a:xfrm>
          <a:custGeom>
            <a:avLst/>
            <a:gdLst/>
            <a:ahLst/>
            <a:cxnLst/>
            <a:rect l="l" t="t" r="r" b="b"/>
            <a:pathLst>
              <a:path w="9279" h="10626" extrusionOk="0">
                <a:moveTo>
                  <a:pt x="3640" y="1062"/>
                </a:moveTo>
                <a:cubicBezTo>
                  <a:pt x="3890" y="1062"/>
                  <a:pt x="4140" y="1133"/>
                  <a:pt x="4318" y="1312"/>
                </a:cubicBezTo>
                <a:cubicBezTo>
                  <a:pt x="4487" y="1203"/>
                  <a:pt x="4672" y="1152"/>
                  <a:pt x="4857" y="1152"/>
                </a:cubicBezTo>
                <a:cubicBezTo>
                  <a:pt x="4946" y="1152"/>
                  <a:pt x="5034" y="1164"/>
                  <a:pt x="5121" y="1187"/>
                </a:cubicBezTo>
                <a:cubicBezTo>
                  <a:pt x="5407" y="1276"/>
                  <a:pt x="5603" y="1490"/>
                  <a:pt x="5692" y="1758"/>
                </a:cubicBezTo>
                <a:lnTo>
                  <a:pt x="5764" y="1758"/>
                </a:lnTo>
                <a:cubicBezTo>
                  <a:pt x="6263" y="1758"/>
                  <a:pt x="6674" y="2150"/>
                  <a:pt x="6674" y="2650"/>
                </a:cubicBezTo>
                <a:lnTo>
                  <a:pt x="6674" y="2686"/>
                </a:lnTo>
                <a:cubicBezTo>
                  <a:pt x="6977" y="2864"/>
                  <a:pt x="7155" y="3203"/>
                  <a:pt x="7137" y="3542"/>
                </a:cubicBezTo>
                <a:cubicBezTo>
                  <a:pt x="7033" y="3995"/>
                  <a:pt x="6623" y="4346"/>
                  <a:pt x="6172" y="4346"/>
                </a:cubicBezTo>
                <a:cubicBezTo>
                  <a:pt x="6160" y="4346"/>
                  <a:pt x="6149" y="4345"/>
                  <a:pt x="6138" y="4345"/>
                </a:cubicBezTo>
                <a:lnTo>
                  <a:pt x="4943" y="4345"/>
                </a:lnTo>
                <a:cubicBezTo>
                  <a:pt x="4443" y="4345"/>
                  <a:pt x="4033" y="4755"/>
                  <a:pt x="4033" y="5255"/>
                </a:cubicBezTo>
                <a:lnTo>
                  <a:pt x="4033" y="6236"/>
                </a:lnTo>
                <a:lnTo>
                  <a:pt x="3426" y="6236"/>
                </a:lnTo>
                <a:lnTo>
                  <a:pt x="3426" y="5451"/>
                </a:lnTo>
                <a:cubicBezTo>
                  <a:pt x="3426" y="5166"/>
                  <a:pt x="3444" y="4809"/>
                  <a:pt x="3230" y="4595"/>
                </a:cubicBezTo>
                <a:cubicBezTo>
                  <a:pt x="3123" y="4452"/>
                  <a:pt x="2980" y="4345"/>
                  <a:pt x="2837" y="4238"/>
                </a:cubicBezTo>
                <a:cubicBezTo>
                  <a:pt x="2730" y="4184"/>
                  <a:pt x="2623" y="4095"/>
                  <a:pt x="2552" y="3988"/>
                </a:cubicBezTo>
                <a:cubicBezTo>
                  <a:pt x="2498" y="3935"/>
                  <a:pt x="2480" y="3881"/>
                  <a:pt x="2463" y="3810"/>
                </a:cubicBezTo>
                <a:cubicBezTo>
                  <a:pt x="2572" y="3755"/>
                  <a:pt x="2702" y="3732"/>
                  <a:pt x="2828" y="3732"/>
                </a:cubicBezTo>
                <a:cubicBezTo>
                  <a:pt x="2868" y="3732"/>
                  <a:pt x="2906" y="3734"/>
                  <a:pt x="2944" y="3738"/>
                </a:cubicBezTo>
                <a:cubicBezTo>
                  <a:pt x="3034" y="3738"/>
                  <a:pt x="3105" y="3685"/>
                  <a:pt x="3105" y="3613"/>
                </a:cubicBezTo>
                <a:cubicBezTo>
                  <a:pt x="3105" y="3524"/>
                  <a:pt x="3051" y="3453"/>
                  <a:pt x="2980" y="3435"/>
                </a:cubicBezTo>
                <a:cubicBezTo>
                  <a:pt x="2934" y="3431"/>
                  <a:pt x="2886" y="3429"/>
                  <a:pt x="2839" y="3429"/>
                </a:cubicBezTo>
                <a:cubicBezTo>
                  <a:pt x="2684" y="3429"/>
                  <a:pt x="2523" y="3452"/>
                  <a:pt x="2373" y="3506"/>
                </a:cubicBezTo>
                <a:cubicBezTo>
                  <a:pt x="2373" y="3471"/>
                  <a:pt x="2373" y="3453"/>
                  <a:pt x="2356" y="3435"/>
                </a:cubicBezTo>
                <a:cubicBezTo>
                  <a:pt x="2356" y="3310"/>
                  <a:pt x="2373" y="3203"/>
                  <a:pt x="2409" y="3078"/>
                </a:cubicBezTo>
                <a:cubicBezTo>
                  <a:pt x="2498" y="2793"/>
                  <a:pt x="2766" y="2686"/>
                  <a:pt x="3034" y="2579"/>
                </a:cubicBezTo>
                <a:cubicBezTo>
                  <a:pt x="3069" y="2579"/>
                  <a:pt x="3123" y="2561"/>
                  <a:pt x="3194" y="2543"/>
                </a:cubicBezTo>
                <a:lnTo>
                  <a:pt x="3230" y="2525"/>
                </a:lnTo>
                <a:cubicBezTo>
                  <a:pt x="3301" y="2543"/>
                  <a:pt x="3355" y="2561"/>
                  <a:pt x="3408" y="2579"/>
                </a:cubicBezTo>
                <a:lnTo>
                  <a:pt x="3480" y="2579"/>
                </a:lnTo>
                <a:lnTo>
                  <a:pt x="3569" y="2596"/>
                </a:lnTo>
                <a:cubicBezTo>
                  <a:pt x="3694" y="2757"/>
                  <a:pt x="3765" y="2953"/>
                  <a:pt x="3747" y="3150"/>
                </a:cubicBezTo>
                <a:cubicBezTo>
                  <a:pt x="3729" y="3346"/>
                  <a:pt x="3640" y="3542"/>
                  <a:pt x="3480" y="3685"/>
                </a:cubicBezTo>
                <a:cubicBezTo>
                  <a:pt x="3426" y="3721"/>
                  <a:pt x="3408" y="3810"/>
                  <a:pt x="3480" y="3881"/>
                </a:cubicBezTo>
                <a:cubicBezTo>
                  <a:pt x="3500" y="3912"/>
                  <a:pt x="3539" y="3931"/>
                  <a:pt x="3582" y="3931"/>
                </a:cubicBezTo>
                <a:cubicBezTo>
                  <a:pt x="3613" y="3931"/>
                  <a:pt x="3646" y="3921"/>
                  <a:pt x="3676" y="3899"/>
                </a:cubicBezTo>
                <a:cubicBezTo>
                  <a:pt x="3765" y="3810"/>
                  <a:pt x="3837" y="3721"/>
                  <a:pt x="3890" y="3613"/>
                </a:cubicBezTo>
                <a:lnTo>
                  <a:pt x="3908" y="3613"/>
                </a:lnTo>
                <a:cubicBezTo>
                  <a:pt x="4140" y="3596"/>
                  <a:pt x="4354" y="3524"/>
                  <a:pt x="4568" y="3417"/>
                </a:cubicBezTo>
                <a:cubicBezTo>
                  <a:pt x="4586" y="3399"/>
                  <a:pt x="4604" y="3364"/>
                  <a:pt x="4622" y="3328"/>
                </a:cubicBezTo>
                <a:cubicBezTo>
                  <a:pt x="4639" y="3292"/>
                  <a:pt x="4622" y="3239"/>
                  <a:pt x="4604" y="3221"/>
                </a:cubicBezTo>
                <a:cubicBezTo>
                  <a:pt x="4572" y="3179"/>
                  <a:pt x="4529" y="3162"/>
                  <a:pt x="4487" y="3162"/>
                </a:cubicBezTo>
                <a:cubicBezTo>
                  <a:pt x="4458" y="3162"/>
                  <a:pt x="4430" y="3170"/>
                  <a:pt x="4408" y="3185"/>
                </a:cubicBezTo>
                <a:cubicBezTo>
                  <a:pt x="4283" y="3239"/>
                  <a:pt x="4158" y="3310"/>
                  <a:pt x="4015" y="3310"/>
                </a:cubicBezTo>
                <a:cubicBezTo>
                  <a:pt x="4033" y="3274"/>
                  <a:pt x="4033" y="3221"/>
                  <a:pt x="4033" y="3185"/>
                </a:cubicBezTo>
                <a:cubicBezTo>
                  <a:pt x="4051" y="3007"/>
                  <a:pt x="4033" y="2846"/>
                  <a:pt x="3961" y="2686"/>
                </a:cubicBezTo>
                <a:lnTo>
                  <a:pt x="3961" y="2686"/>
                </a:lnTo>
                <a:cubicBezTo>
                  <a:pt x="4068" y="2704"/>
                  <a:pt x="4176" y="2721"/>
                  <a:pt x="4283" y="2721"/>
                </a:cubicBezTo>
                <a:cubicBezTo>
                  <a:pt x="4372" y="2721"/>
                  <a:pt x="4461" y="2704"/>
                  <a:pt x="4568" y="2686"/>
                </a:cubicBezTo>
                <a:cubicBezTo>
                  <a:pt x="4729" y="2900"/>
                  <a:pt x="4961" y="3043"/>
                  <a:pt x="5228" y="3114"/>
                </a:cubicBezTo>
                <a:cubicBezTo>
                  <a:pt x="5567" y="3292"/>
                  <a:pt x="5888" y="3506"/>
                  <a:pt x="5888" y="3881"/>
                </a:cubicBezTo>
                <a:cubicBezTo>
                  <a:pt x="5888" y="3935"/>
                  <a:pt x="5924" y="4006"/>
                  <a:pt x="5960" y="4042"/>
                </a:cubicBezTo>
                <a:cubicBezTo>
                  <a:pt x="5987" y="4051"/>
                  <a:pt x="6013" y="4055"/>
                  <a:pt x="6040" y="4055"/>
                </a:cubicBezTo>
                <a:cubicBezTo>
                  <a:pt x="6067" y="4055"/>
                  <a:pt x="6094" y="4051"/>
                  <a:pt x="6120" y="4042"/>
                </a:cubicBezTo>
                <a:cubicBezTo>
                  <a:pt x="6174" y="4006"/>
                  <a:pt x="6192" y="3935"/>
                  <a:pt x="6192" y="3881"/>
                </a:cubicBezTo>
                <a:cubicBezTo>
                  <a:pt x="6192" y="3596"/>
                  <a:pt x="6049" y="3328"/>
                  <a:pt x="5817" y="3150"/>
                </a:cubicBezTo>
                <a:cubicBezTo>
                  <a:pt x="6013" y="3150"/>
                  <a:pt x="6174" y="3043"/>
                  <a:pt x="6299" y="2918"/>
                </a:cubicBezTo>
                <a:cubicBezTo>
                  <a:pt x="6335" y="2846"/>
                  <a:pt x="6335" y="2757"/>
                  <a:pt x="6281" y="2704"/>
                </a:cubicBezTo>
                <a:cubicBezTo>
                  <a:pt x="6251" y="2681"/>
                  <a:pt x="6218" y="2671"/>
                  <a:pt x="6186" y="2671"/>
                </a:cubicBezTo>
                <a:cubicBezTo>
                  <a:pt x="6141" y="2671"/>
                  <a:pt x="6098" y="2690"/>
                  <a:pt x="6067" y="2721"/>
                </a:cubicBezTo>
                <a:cubicBezTo>
                  <a:pt x="6003" y="2785"/>
                  <a:pt x="5854" y="2849"/>
                  <a:pt x="5644" y="2849"/>
                </a:cubicBezTo>
                <a:cubicBezTo>
                  <a:pt x="5619" y="2849"/>
                  <a:pt x="5594" y="2848"/>
                  <a:pt x="5567" y="2846"/>
                </a:cubicBezTo>
                <a:cubicBezTo>
                  <a:pt x="5317" y="2846"/>
                  <a:pt x="5068" y="2757"/>
                  <a:pt x="4871" y="2596"/>
                </a:cubicBezTo>
                <a:cubicBezTo>
                  <a:pt x="5086" y="2507"/>
                  <a:pt x="5282" y="2347"/>
                  <a:pt x="5407" y="2150"/>
                </a:cubicBezTo>
                <a:cubicBezTo>
                  <a:pt x="5442" y="2079"/>
                  <a:pt x="5407" y="1990"/>
                  <a:pt x="5335" y="1936"/>
                </a:cubicBezTo>
                <a:cubicBezTo>
                  <a:pt x="5317" y="1924"/>
                  <a:pt x="5296" y="1918"/>
                  <a:pt x="5273" y="1918"/>
                </a:cubicBezTo>
                <a:cubicBezTo>
                  <a:pt x="5226" y="1918"/>
                  <a:pt x="5175" y="1942"/>
                  <a:pt x="5139" y="1990"/>
                </a:cubicBezTo>
                <a:cubicBezTo>
                  <a:pt x="4991" y="2273"/>
                  <a:pt x="4716" y="2412"/>
                  <a:pt x="4307" y="2412"/>
                </a:cubicBezTo>
                <a:cubicBezTo>
                  <a:pt x="4124" y="2412"/>
                  <a:pt x="3913" y="2384"/>
                  <a:pt x="3676" y="2329"/>
                </a:cubicBezTo>
                <a:cubicBezTo>
                  <a:pt x="3854" y="2186"/>
                  <a:pt x="3944" y="1954"/>
                  <a:pt x="3908" y="1740"/>
                </a:cubicBezTo>
                <a:cubicBezTo>
                  <a:pt x="3908" y="1686"/>
                  <a:pt x="3872" y="1633"/>
                  <a:pt x="3837" y="1597"/>
                </a:cubicBezTo>
                <a:cubicBezTo>
                  <a:pt x="3807" y="1590"/>
                  <a:pt x="3784" y="1586"/>
                  <a:pt x="3762" y="1586"/>
                </a:cubicBezTo>
                <a:cubicBezTo>
                  <a:pt x="3733" y="1586"/>
                  <a:pt x="3707" y="1594"/>
                  <a:pt x="3676" y="1615"/>
                </a:cubicBezTo>
                <a:cubicBezTo>
                  <a:pt x="3605" y="1651"/>
                  <a:pt x="3605" y="1704"/>
                  <a:pt x="3605" y="1758"/>
                </a:cubicBezTo>
                <a:cubicBezTo>
                  <a:pt x="3605" y="2115"/>
                  <a:pt x="3426" y="2168"/>
                  <a:pt x="3123" y="2257"/>
                </a:cubicBezTo>
                <a:cubicBezTo>
                  <a:pt x="3087" y="2275"/>
                  <a:pt x="3034" y="2293"/>
                  <a:pt x="2980" y="2311"/>
                </a:cubicBezTo>
                <a:cubicBezTo>
                  <a:pt x="2909" y="2115"/>
                  <a:pt x="2730" y="1972"/>
                  <a:pt x="2534" y="1918"/>
                </a:cubicBezTo>
                <a:cubicBezTo>
                  <a:pt x="2520" y="1914"/>
                  <a:pt x="2505" y="1911"/>
                  <a:pt x="2491" y="1911"/>
                </a:cubicBezTo>
                <a:cubicBezTo>
                  <a:pt x="2453" y="1911"/>
                  <a:pt x="2417" y="1928"/>
                  <a:pt x="2391" y="1954"/>
                </a:cubicBezTo>
                <a:cubicBezTo>
                  <a:pt x="2356" y="2008"/>
                  <a:pt x="2338" y="2043"/>
                  <a:pt x="2356" y="2115"/>
                </a:cubicBezTo>
                <a:cubicBezTo>
                  <a:pt x="2356" y="2168"/>
                  <a:pt x="2409" y="2222"/>
                  <a:pt x="2480" y="2222"/>
                </a:cubicBezTo>
                <a:cubicBezTo>
                  <a:pt x="2570" y="2257"/>
                  <a:pt x="2659" y="2329"/>
                  <a:pt x="2712" y="2418"/>
                </a:cubicBezTo>
                <a:lnTo>
                  <a:pt x="2712" y="2436"/>
                </a:lnTo>
                <a:cubicBezTo>
                  <a:pt x="2463" y="2543"/>
                  <a:pt x="2249" y="2739"/>
                  <a:pt x="2159" y="2989"/>
                </a:cubicBezTo>
                <a:cubicBezTo>
                  <a:pt x="2141" y="3043"/>
                  <a:pt x="2124" y="3114"/>
                  <a:pt x="2124" y="3185"/>
                </a:cubicBezTo>
                <a:cubicBezTo>
                  <a:pt x="2106" y="3150"/>
                  <a:pt x="2070" y="3132"/>
                  <a:pt x="2052" y="3096"/>
                </a:cubicBezTo>
                <a:cubicBezTo>
                  <a:pt x="1999" y="2971"/>
                  <a:pt x="1963" y="2846"/>
                  <a:pt x="1945" y="2739"/>
                </a:cubicBezTo>
                <a:cubicBezTo>
                  <a:pt x="1945" y="2686"/>
                  <a:pt x="1892" y="2614"/>
                  <a:pt x="1856" y="2614"/>
                </a:cubicBezTo>
                <a:cubicBezTo>
                  <a:pt x="1836" y="2601"/>
                  <a:pt x="1815" y="2595"/>
                  <a:pt x="1796" y="2595"/>
                </a:cubicBezTo>
                <a:cubicBezTo>
                  <a:pt x="1764" y="2595"/>
                  <a:pt x="1735" y="2610"/>
                  <a:pt x="1713" y="2632"/>
                </a:cubicBezTo>
                <a:cubicBezTo>
                  <a:pt x="1678" y="2686"/>
                  <a:pt x="1642" y="2739"/>
                  <a:pt x="1678" y="2775"/>
                </a:cubicBezTo>
                <a:cubicBezTo>
                  <a:pt x="1695" y="2953"/>
                  <a:pt x="1749" y="3096"/>
                  <a:pt x="1820" y="3221"/>
                </a:cubicBezTo>
                <a:cubicBezTo>
                  <a:pt x="1892" y="3346"/>
                  <a:pt x="1999" y="3453"/>
                  <a:pt x="2141" y="3524"/>
                </a:cubicBezTo>
                <a:cubicBezTo>
                  <a:pt x="2159" y="3703"/>
                  <a:pt x="2231" y="3899"/>
                  <a:pt x="2320" y="4077"/>
                </a:cubicBezTo>
                <a:cubicBezTo>
                  <a:pt x="2231" y="4184"/>
                  <a:pt x="2106" y="4292"/>
                  <a:pt x="1981" y="4363"/>
                </a:cubicBezTo>
                <a:cubicBezTo>
                  <a:pt x="1945" y="4399"/>
                  <a:pt x="1910" y="4434"/>
                  <a:pt x="1892" y="4506"/>
                </a:cubicBezTo>
                <a:cubicBezTo>
                  <a:pt x="1892" y="4541"/>
                  <a:pt x="1927" y="4613"/>
                  <a:pt x="1981" y="4631"/>
                </a:cubicBezTo>
                <a:cubicBezTo>
                  <a:pt x="2005" y="4647"/>
                  <a:pt x="2029" y="4655"/>
                  <a:pt x="2051" y="4655"/>
                </a:cubicBezTo>
                <a:cubicBezTo>
                  <a:pt x="2079" y="4655"/>
                  <a:pt x="2104" y="4642"/>
                  <a:pt x="2124" y="4613"/>
                </a:cubicBezTo>
                <a:cubicBezTo>
                  <a:pt x="2249" y="4523"/>
                  <a:pt x="2373" y="4434"/>
                  <a:pt x="2480" y="4309"/>
                </a:cubicBezTo>
                <a:cubicBezTo>
                  <a:pt x="2570" y="4381"/>
                  <a:pt x="2641" y="4434"/>
                  <a:pt x="2730" y="4488"/>
                </a:cubicBezTo>
                <a:cubicBezTo>
                  <a:pt x="2855" y="4559"/>
                  <a:pt x="2962" y="4666"/>
                  <a:pt x="3069" y="4773"/>
                </a:cubicBezTo>
                <a:cubicBezTo>
                  <a:pt x="3194" y="4916"/>
                  <a:pt x="3194" y="5201"/>
                  <a:pt x="3194" y="5433"/>
                </a:cubicBezTo>
                <a:lnTo>
                  <a:pt x="3194" y="6236"/>
                </a:lnTo>
                <a:lnTo>
                  <a:pt x="2570" y="6236"/>
                </a:lnTo>
                <a:cubicBezTo>
                  <a:pt x="2570" y="5255"/>
                  <a:pt x="2106" y="5201"/>
                  <a:pt x="2034" y="5166"/>
                </a:cubicBezTo>
                <a:cubicBezTo>
                  <a:pt x="1838" y="5130"/>
                  <a:pt x="1321" y="4845"/>
                  <a:pt x="1214" y="4292"/>
                </a:cubicBezTo>
                <a:cubicBezTo>
                  <a:pt x="1196" y="4256"/>
                  <a:pt x="1196" y="4220"/>
                  <a:pt x="1196" y="4184"/>
                </a:cubicBezTo>
                <a:cubicBezTo>
                  <a:pt x="964" y="3881"/>
                  <a:pt x="982" y="3435"/>
                  <a:pt x="1232" y="3132"/>
                </a:cubicBezTo>
                <a:cubicBezTo>
                  <a:pt x="1214" y="3043"/>
                  <a:pt x="1196" y="2953"/>
                  <a:pt x="1196" y="2846"/>
                </a:cubicBezTo>
                <a:cubicBezTo>
                  <a:pt x="1196" y="2418"/>
                  <a:pt x="1499" y="2043"/>
                  <a:pt x="1927" y="1972"/>
                </a:cubicBezTo>
                <a:cubicBezTo>
                  <a:pt x="2048" y="1610"/>
                  <a:pt x="2385" y="1364"/>
                  <a:pt x="2746" y="1364"/>
                </a:cubicBezTo>
                <a:cubicBezTo>
                  <a:pt x="2759" y="1364"/>
                  <a:pt x="2771" y="1365"/>
                  <a:pt x="2784" y="1365"/>
                </a:cubicBezTo>
                <a:cubicBezTo>
                  <a:pt x="2855" y="1365"/>
                  <a:pt x="2944" y="1383"/>
                  <a:pt x="2998" y="1383"/>
                </a:cubicBezTo>
                <a:cubicBezTo>
                  <a:pt x="3159" y="1205"/>
                  <a:pt x="3390" y="1098"/>
                  <a:pt x="3640" y="1062"/>
                </a:cubicBezTo>
                <a:close/>
                <a:moveTo>
                  <a:pt x="4048" y="0"/>
                </a:moveTo>
                <a:cubicBezTo>
                  <a:pt x="3341" y="0"/>
                  <a:pt x="2632" y="188"/>
                  <a:pt x="1999" y="562"/>
                </a:cubicBezTo>
                <a:cubicBezTo>
                  <a:pt x="750" y="1294"/>
                  <a:pt x="0" y="2650"/>
                  <a:pt x="36" y="4113"/>
                </a:cubicBezTo>
                <a:cubicBezTo>
                  <a:pt x="36" y="5362"/>
                  <a:pt x="625" y="6540"/>
                  <a:pt x="1624" y="7307"/>
                </a:cubicBezTo>
                <a:lnTo>
                  <a:pt x="1624" y="10626"/>
                </a:lnTo>
                <a:lnTo>
                  <a:pt x="5817" y="10626"/>
                </a:lnTo>
                <a:lnTo>
                  <a:pt x="5817" y="9038"/>
                </a:lnTo>
                <a:lnTo>
                  <a:pt x="6477" y="9038"/>
                </a:lnTo>
                <a:cubicBezTo>
                  <a:pt x="6905" y="9038"/>
                  <a:pt x="7298" y="8877"/>
                  <a:pt x="7601" y="8574"/>
                </a:cubicBezTo>
                <a:cubicBezTo>
                  <a:pt x="7887" y="8288"/>
                  <a:pt x="8047" y="7878"/>
                  <a:pt x="8047" y="7468"/>
                </a:cubicBezTo>
                <a:lnTo>
                  <a:pt x="8047" y="6665"/>
                </a:lnTo>
                <a:lnTo>
                  <a:pt x="8636" y="6665"/>
                </a:lnTo>
                <a:cubicBezTo>
                  <a:pt x="8975" y="6629"/>
                  <a:pt x="9279" y="6236"/>
                  <a:pt x="8957" y="5737"/>
                </a:cubicBezTo>
                <a:lnTo>
                  <a:pt x="8047" y="4167"/>
                </a:lnTo>
                <a:lnTo>
                  <a:pt x="8047" y="4113"/>
                </a:lnTo>
                <a:cubicBezTo>
                  <a:pt x="8101" y="2650"/>
                  <a:pt x="7352" y="1294"/>
                  <a:pt x="6085" y="562"/>
                </a:cubicBezTo>
                <a:cubicBezTo>
                  <a:pt x="5460" y="188"/>
                  <a:pt x="4755" y="0"/>
                  <a:pt x="4048" y="0"/>
                </a:cubicBezTo>
                <a:close/>
              </a:path>
            </a:pathLst>
          </a:custGeom>
          <a:solidFill>
            <a:srgbClr val="0000F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69"/>
        <p:cNvGrpSpPr/>
        <p:nvPr/>
      </p:nvGrpSpPr>
      <p:grpSpPr>
        <a:xfrm>
          <a:off x="0" y="0"/>
          <a:ext cx="0" cy="0"/>
          <a:chOff x="0" y="0"/>
          <a:chExt cx="0" cy="0"/>
        </a:xfrm>
      </p:grpSpPr>
      <p:sp>
        <p:nvSpPr>
          <p:cNvPr id="770" name="Google Shape;770;p30"/>
          <p:cNvSpPr txBox="1">
            <a:spLocks noGrp="1"/>
          </p:cNvSpPr>
          <p:nvPr>
            <p:ph type="body" idx="1"/>
          </p:nvPr>
        </p:nvSpPr>
        <p:spPr>
          <a:xfrm>
            <a:off x="3790315" y="120015"/>
            <a:ext cx="5971540" cy="755650"/>
          </a:xfrm>
          <a:prstGeom prst="rect">
            <a:avLst/>
          </a:prstGeom>
          <a:noFill/>
          <a:ln>
            <a:noFill/>
          </a:ln>
        </p:spPr>
        <p:txBody>
          <a:bodyPr spcFirstLastPara="1" wrap="square" lIns="121900" tIns="121900" rIns="121900" bIns="121900" anchor="t" anchorCtr="0">
            <a:noAutofit/>
          </a:bodyPr>
          <a:lstStyle/>
          <a:p>
            <a:pPr marL="0" lvl="0" indent="0" algn="ctr" rtl="0">
              <a:lnSpc>
                <a:spcPct val="115000"/>
              </a:lnSpc>
              <a:spcBef>
                <a:spcPts val="2100"/>
              </a:spcBef>
              <a:spcAft>
                <a:spcPts val="0"/>
              </a:spcAft>
              <a:buSzPts val="1900"/>
              <a:buNone/>
            </a:pPr>
            <a:r>
              <a:rPr lang="en-GB" sz="4500" b="1" u="sng" dirty="0">
                <a:solidFill>
                  <a:schemeClr val="tx1"/>
                </a:solidFill>
                <a:latin typeface="Franklin Gothic Medium" panose="020B0603020102020204" charset="0"/>
                <a:ea typeface="Unica One" panose="02000506000000020004"/>
                <a:cs typeface="Franklin Gothic Medium" panose="020B0603020102020204" charset="0"/>
                <a:sym typeface="Unica One" panose="02000506000000020004"/>
              </a:rPr>
              <a:t>Vaccine types</a:t>
            </a:r>
            <a:endParaRPr sz="4500" b="1" u="sng" dirty="0">
              <a:solidFill>
                <a:schemeClr val="tx1"/>
              </a:solidFill>
              <a:latin typeface="Franklin Gothic Medium" panose="020B0603020102020204" charset="0"/>
              <a:ea typeface="Unica One" panose="02000506000000020004"/>
              <a:cs typeface="Franklin Gothic Medium" panose="020B0603020102020204" charset="0"/>
              <a:sym typeface="Unica One" panose="02000506000000020004"/>
            </a:endParaRPr>
          </a:p>
          <a:p>
            <a:pPr marL="0" lvl="0" indent="0" algn="ctr" rtl="0">
              <a:lnSpc>
                <a:spcPct val="115000"/>
              </a:lnSpc>
              <a:spcBef>
                <a:spcPts val="2100"/>
              </a:spcBef>
              <a:spcAft>
                <a:spcPts val="2100"/>
              </a:spcAft>
              <a:buSzPts val="1900"/>
              <a:buNone/>
            </a:pPr>
            <a:endParaRPr sz="4500" b="1" u="sng" dirty="0">
              <a:solidFill>
                <a:schemeClr val="tx1"/>
              </a:solidFill>
              <a:latin typeface="Franklin Gothic Medium" panose="020B0603020102020204" charset="0"/>
              <a:ea typeface="Unica One" panose="02000506000000020004"/>
              <a:cs typeface="Franklin Gothic Medium" panose="020B0603020102020204" charset="0"/>
              <a:sym typeface="Unica One" panose="02000506000000020004"/>
            </a:endParaRPr>
          </a:p>
        </p:txBody>
      </p:sp>
      <p:sp>
        <p:nvSpPr>
          <p:cNvPr id="771" name="Google Shape;771;p30"/>
          <p:cNvSpPr/>
          <p:nvPr/>
        </p:nvSpPr>
        <p:spPr>
          <a:xfrm>
            <a:off x="0" y="5527350"/>
            <a:ext cx="665400" cy="13308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30"/>
          <p:cNvSpPr txBox="1"/>
          <p:nvPr/>
        </p:nvSpPr>
        <p:spPr>
          <a:xfrm>
            <a:off x="1489075" y="1034415"/>
            <a:ext cx="9711055" cy="5699760"/>
          </a:xfrm>
          <a:prstGeom prst="rect">
            <a:avLst/>
          </a:prstGeom>
        </p:spPr>
        <p:style>
          <a:lnRef idx="2">
            <a:schemeClr val="accent5"/>
          </a:lnRef>
          <a:fillRef idx="1">
            <a:schemeClr val="lt1"/>
          </a:fillRef>
          <a:effectRef idx="0">
            <a:schemeClr val="accent5"/>
          </a:effectRef>
          <a:fontRef idx="minor">
            <a:schemeClr val="dk1"/>
          </a:fontRef>
        </p:style>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panose="020B0604020202020204"/>
              <a:buNone/>
            </a:pPr>
            <a:r>
              <a:rPr lang="en-GB" sz="2400" dirty="0">
                <a:solidFill>
                  <a:schemeClr val="dk1"/>
                </a:solidFill>
                <a:latin typeface="Arial Rounded"/>
                <a:ea typeface="Arial Rounded"/>
                <a:cs typeface="Arial Rounded"/>
                <a:sym typeface="Arial Rounded"/>
              </a:rPr>
              <a:t>Different technology platforms are under research and development to create an effective vaccine against COVID‑19. Most of the platforms of vaccine candidates in clinical trials are focused </a:t>
            </a:r>
            <a:r>
              <a:rPr lang="en-GB" sz="2400" b="1" dirty="0">
                <a:solidFill>
                  <a:schemeClr val="dk1"/>
                </a:solidFill>
                <a:latin typeface="Arial Rounded"/>
                <a:ea typeface="Arial Rounded"/>
                <a:cs typeface="Arial Rounded"/>
                <a:sym typeface="Arial Rounded"/>
              </a:rPr>
              <a:t>on the coronavirus spike protein</a:t>
            </a:r>
            <a:r>
              <a:rPr lang="en-GB" sz="2400" dirty="0">
                <a:solidFill>
                  <a:schemeClr val="dk1"/>
                </a:solidFill>
                <a:latin typeface="Arial Rounded"/>
                <a:ea typeface="Arial Rounded"/>
                <a:cs typeface="Arial Rounded"/>
                <a:sym typeface="Arial Rounded"/>
              </a:rPr>
              <a:t> and its variants as the </a:t>
            </a:r>
            <a:r>
              <a:rPr lang="en-GB" sz="2400" b="1" dirty="0">
                <a:solidFill>
                  <a:schemeClr val="dk1"/>
                </a:solidFill>
                <a:latin typeface="Arial Rounded"/>
                <a:ea typeface="Arial Rounded"/>
                <a:cs typeface="Arial Rounded"/>
                <a:sym typeface="Arial Rounded"/>
              </a:rPr>
              <a:t>primary antigen of COVID‑19 infectio</a:t>
            </a:r>
            <a:r>
              <a:rPr lang="en-GB" sz="2400" dirty="0">
                <a:solidFill>
                  <a:schemeClr val="dk1"/>
                </a:solidFill>
                <a:latin typeface="Arial Rounded"/>
                <a:ea typeface="Arial Rounded"/>
                <a:cs typeface="Arial Rounded"/>
                <a:sym typeface="Arial Rounded"/>
              </a:rPr>
              <a:t>n, since the </a:t>
            </a:r>
            <a:r>
              <a:rPr lang="en-GB" sz="2400" b="1" dirty="0">
                <a:solidFill>
                  <a:schemeClr val="dk1"/>
                </a:solidFill>
                <a:latin typeface="Arial Rounded"/>
                <a:ea typeface="Arial Rounded"/>
                <a:cs typeface="Arial Rounded"/>
                <a:sym typeface="Arial Rounded"/>
              </a:rPr>
              <a:t>S protein triggers immune responses</a:t>
            </a:r>
            <a:r>
              <a:rPr lang="en-GB" sz="2400" dirty="0">
                <a:solidFill>
                  <a:schemeClr val="dk1"/>
                </a:solidFill>
                <a:latin typeface="Arial Rounded"/>
                <a:ea typeface="Arial Rounded"/>
                <a:cs typeface="Arial Rounded"/>
                <a:sym typeface="Arial Rounded"/>
              </a:rPr>
              <a:t>. </a:t>
            </a:r>
            <a:endParaRPr sz="2400" dirty="0">
              <a:solidFill>
                <a:schemeClr val="dk1"/>
              </a:solidFill>
              <a:latin typeface="Arial Rounded"/>
              <a:ea typeface="Arial Rounded"/>
              <a:cs typeface="Arial Rounded"/>
              <a:sym typeface="Arial Rounded"/>
            </a:endParaRPr>
          </a:p>
          <a:p>
            <a:pPr marL="0" lvl="0" indent="0" algn="l" rtl="0">
              <a:lnSpc>
                <a:spcPct val="115000"/>
              </a:lnSpc>
              <a:spcBef>
                <a:spcPts val="0"/>
              </a:spcBef>
              <a:spcAft>
                <a:spcPts val="0"/>
              </a:spcAft>
              <a:buClr>
                <a:schemeClr val="dk1"/>
              </a:buClr>
              <a:buSzPts val="1100"/>
              <a:buFont typeface="Arial" panose="020B0604020202020204"/>
              <a:buNone/>
            </a:pPr>
            <a:r>
              <a:rPr lang="en-GB" sz="2400" dirty="0">
                <a:solidFill>
                  <a:schemeClr val="dk1"/>
                </a:solidFill>
                <a:latin typeface="Arial Rounded"/>
                <a:ea typeface="Arial Rounded"/>
                <a:cs typeface="Arial Rounded"/>
                <a:sym typeface="Arial Rounded"/>
              </a:rPr>
              <a:t>Platforms being developed in 2020-2022 involved </a:t>
            </a:r>
            <a:endParaRPr sz="2400" dirty="0">
              <a:solidFill>
                <a:schemeClr val="dk1"/>
              </a:solidFill>
              <a:latin typeface="Arial Rounded"/>
              <a:ea typeface="Arial Rounded"/>
              <a:cs typeface="Arial Rounded"/>
              <a:sym typeface="Arial Rounded"/>
            </a:endParaRPr>
          </a:p>
          <a:p>
            <a:pPr marL="0" lvl="0" indent="0" algn="l" rtl="0">
              <a:lnSpc>
                <a:spcPct val="115000"/>
              </a:lnSpc>
              <a:spcBef>
                <a:spcPts val="0"/>
              </a:spcBef>
              <a:spcAft>
                <a:spcPts val="0"/>
              </a:spcAft>
              <a:buClr>
                <a:schemeClr val="dk1"/>
              </a:buClr>
              <a:buSzPts val="1100"/>
              <a:buFont typeface="Arial" panose="020B0604020202020204"/>
              <a:buNone/>
            </a:pPr>
            <a:r>
              <a:rPr lang="en-GB" sz="2400" dirty="0">
                <a:solidFill>
                  <a:schemeClr val="dk1"/>
                </a:solidFill>
                <a:latin typeface="Arial Rounded"/>
                <a:ea typeface="Arial Rounded"/>
                <a:cs typeface="Arial Rounded"/>
                <a:sym typeface="Arial Rounded"/>
              </a:rPr>
              <a:t>•nucleic acid technologies (nucleoside-modified messenger RNA and DNA )</a:t>
            </a:r>
            <a:endParaRPr sz="2400" dirty="0">
              <a:solidFill>
                <a:schemeClr val="dk1"/>
              </a:solidFill>
              <a:latin typeface="Arial Rounded"/>
              <a:ea typeface="Arial Rounded"/>
              <a:cs typeface="Arial Rounded"/>
              <a:sym typeface="Arial Rounded"/>
            </a:endParaRPr>
          </a:p>
          <a:p>
            <a:pPr marL="0" lvl="0" indent="0" algn="l" rtl="0">
              <a:lnSpc>
                <a:spcPct val="115000"/>
              </a:lnSpc>
              <a:spcBef>
                <a:spcPts val="0"/>
              </a:spcBef>
              <a:spcAft>
                <a:spcPts val="0"/>
              </a:spcAft>
              <a:buClr>
                <a:schemeClr val="dk1"/>
              </a:buClr>
              <a:buSzPts val="1100"/>
              <a:buFont typeface="Arial" panose="020B0604020202020204"/>
              <a:buNone/>
            </a:pPr>
            <a:r>
              <a:rPr lang="en-GB" sz="2400" dirty="0">
                <a:solidFill>
                  <a:schemeClr val="dk1"/>
                </a:solidFill>
                <a:latin typeface="Arial Rounded"/>
                <a:ea typeface="Arial Rounded"/>
                <a:cs typeface="Arial Rounded"/>
                <a:sym typeface="Arial Rounded"/>
              </a:rPr>
              <a:t>•inactivated viruses</a:t>
            </a:r>
            <a:endParaRPr sz="2400" dirty="0">
              <a:solidFill>
                <a:schemeClr val="dk1"/>
              </a:solidFill>
              <a:latin typeface="Arial Rounded"/>
              <a:ea typeface="Arial Rounded"/>
              <a:cs typeface="Arial Rounded"/>
              <a:sym typeface="Arial Rounded"/>
            </a:endParaRPr>
          </a:p>
          <a:p>
            <a:pPr marL="0" lvl="0" indent="0" algn="l" rtl="0">
              <a:lnSpc>
                <a:spcPct val="115000"/>
              </a:lnSpc>
              <a:spcBef>
                <a:spcPts val="0"/>
              </a:spcBef>
              <a:spcAft>
                <a:spcPts val="0"/>
              </a:spcAft>
              <a:buClr>
                <a:schemeClr val="dk1"/>
              </a:buClr>
              <a:buSzPts val="1100"/>
              <a:buFont typeface="Arial" panose="020B0604020202020204"/>
              <a:buNone/>
            </a:pPr>
            <a:r>
              <a:rPr lang="en-GB" sz="2400" dirty="0">
                <a:solidFill>
                  <a:schemeClr val="dk1"/>
                </a:solidFill>
                <a:latin typeface="Arial Rounded"/>
                <a:ea typeface="Arial Rounded"/>
                <a:cs typeface="Arial Rounded"/>
                <a:sym typeface="Arial Rounded"/>
              </a:rPr>
              <a:t>•live attenuated viruses</a:t>
            </a:r>
            <a:endParaRPr sz="2400" dirty="0">
              <a:solidFill>
                <a:schemeClr val="dk1"/>
              </a:solidFill>
              <a:latin typeface="Arial Rounded"/>
              <a:ea typeface="Arial Rounded"/>
              <a:cs typeface="Arial Rounded"/>
              <a:sym typeface="Arial Rounded"/>
            </a:endParaRPr>
          </a:p>
          <a:p>
            <a:pPr marL="0" lvl="0" indent="0" algn="l" rtl="0">
              <a:lnSpc>
                <a:spcPct val="115000"/>
              </a:lnSpc>
              <a:spcBef>
                <a:spcPts val="0"/>
              </a:spcBef>
              <a:spcAft>
                <a:spcPts val="0"/>
              </a:spcAft>
              <a:buClr>
                <a:schemeClr val="dk1"/>
              </a:buClr>
              <a:buSzPts val="1100"/>
              <a:buFont typeface="Arial" panose="020B0604020202020204"/>
              <a:buNone/>
            </a:pPr>
            <a:r>
              <a:rPr lang="en-GB" sz="2400" dirty="0">
                <a:solidFill>
                  <a:schemeClr val="dk1"/>
                </a:solidFill>
                <a:latin typeface="Arial Rounded"/>
                <a:ea typeface="Arial Rounded"/>
                <a:cs typeface="Arial Rounded"/>
                <a:sym typeface="Arial Rounded"/>
              </a:rPr>
              <a:t>•non-replicating viral vectors </a:t>
            </a:r>
            <a:endParaRPr sz="2400" dirty="0">
              <a:solidFill>
                <a:schemeClr val="dk1"/>
              </a:solidFill>
              <a:latin typeface="Arial Rounded"/>
              <a:ea typeface="Arial Rounded"/>
              <a:cs typeface="Arial Rounded"/>
              <a:sym typeface="Arial Rounded"/>
            </a:endParaRPr>
          </a:p>
          <a:p>
            <a:pPr marL="0" lvl="0" indent="0" algn="l" rtl="0">
              <a:lnSpc>
                <a:spcPct val="115000"/>
              </a:lnSpc>
              <a:spcBef>
                <a:spcPts val="0"/>
              </a:spcBef>
              <a:spcAft>
                <a:spcPts val="0"/>
              </a:spcAft>
              <a:buClr>
                <a:schemeClr val="dk1"/>
              </a:buClr>
              <a:buSzPts val="1100"/>
              <a:buFont typeface="Arial" panose="020B0604020202020204"/>
              <a:buNone/>
            </a:pPr>
            <a:r>
              <a:rPr lang="en-GB" sz="2400" dirty="0">
                <a:solidFill>
                  <a:schemeClr val="dk1"/>
                </a:solidFill>
                <a:latin typeface="Arial Rounded"/>
                <a:ea typeface="Arial Rounded"/>
                <a:cs typeface="Arial Rounded"/>
                <a:sym typeface="Arial Rounded"/>
              </a:rPr>
              <a:t>•recombinant proteins</a:t>
            </a:r>
            <a:endParaRPr sz="2400" dirty="0">
              <a:solidFill>
                <a:schemeClr val="dk1"/>
              </a:solidFill>
              <a:latin typeface="Arial Rounded"/>
              <a:ea typeface="Arial Rounded"/>
              <a:cs typeface="Arial Rounded"/>
              <a:sym typeface="Arial Rounded"/>
            </a:endParaRPr>
          </a:p>
          <a:p>
            <a:pPr marL="0" lvl="0" indent="0" algn="l" rtl="0">
              <a:lnSpc>
                <a:spcPct val="115000"/>
              </a:lnSpc>
              <a:spcBef>
                <a:spcPts val="0"/>
              </a:spcBef>
              <a:spcAft>
                <a:spcPts val="0"/>
              </a:spcAft>
              <a:buClr>
                <a:schemeClr val="dk1"/>
              </a:buClr>
              <a:buSzPts val="1100"/>
              <a:buFont typeface="Arial" panose="020B0604020202020204"/>
              <a:buNone/>
            </a:pPr>
            <a:r>
              <a:rPr lang="en-GB" sz="2400" dirty="0">
                <a:solidFill>
                  <a:schemeClr val="dk1"/>
                </a:solidFill>
                <a:latin typeface="Arial Rounded"/>
                <a:ea typeface="Arial Rounded"/>
                <a:cs typeface="Arial Rounded"/>
                <a:sym typeface="Arial Rounded"/>
              </a:rPr>
              <a:t>• peptides </a:t>
            </a:r>
            <a:endParaRPr sz="2400" dirty="0">
              <a:solidFill>
                <a:schemeClr val="dk1"/>
              </a:solidFill>
              <a:latin typeface="Arial Rounded"/>
              <a:ea typeface="Arial Rounded"/>
              <a:cs typeface="Arial Rounded"/>
              <a:sym typeface="Arial Rounded"/>
            </a:endParaRPr>
          </a:p>
        </p:txBody>
      </p:sp>
      <p:pic>
        <p:nvPicPr>
          <p:cNvPr id="773" name="Google Shape;773;p30"/>
          <p:cNvPicPr preferRelativeResize="0"/>
          <p:nvPr/>
        </p:nvPicPr>
        <p:blipFill>
          <a:blip r:embed="rId3"/>
          <a:stretch>
            <a:fillRect/>
          </a:stretch>
        </p:blipFill>
        <p:spPr>
          <a:xfrm>
            <a:off x="8064880" y="4562610"/>
            <a:ext cx="2792200" cy="19288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77"/>
        <p:cNvGrpSpPr/>
        <p:nvPr/>
      </p:nvGrpSpPr>
      <p:grpSpPr>
        <a:xfrm>
          <a:off x="0" y="0"/>
          <a:ext cx="0" cy="0"/>
          <a:chOff x="0" y="0"/>
          <a:chExt cx="0" cy="0"/>
        </a:xfrm>
      </p:grpSpPr>
      <p:sp>
        <p:nvSpPr>
          <p:cNvPr id="778" name="Google Shape;778;p31"/>
          <p:cNvSpPr txBox="1">
            <a:spLocks noGrp="1"/>
          </p:cNvSpPr>
          <p:nvPr>
            <p:ph type="title" idx="2"/>
          </p:nvPr>
        </p:nvSpPr>
        <p:spPr>
          <a:xfrm>
            <a:off x="1586230" y="1228090"/>
            <a:ext cx="10050780" cy="5371465"/>
          </a:xfrm>
          <a:prstGeom prst="rect">
            <a:avLst/>
          </a:prstGeom>
        </p:spPr>
        <p:style>
          <a:lnRef idx="2">
            <a:schemeClr val="accent6"/>
          </a:lnRef>
          <a:fillRef idx="1">
            <a:schemeClr val="lt1"/>
          </a:fillRef>
          <a:effectRef idx="0">
            <a:schemeClr val="accent6"/>
          </a:effectRef>
          <a:fontRef idx="minor">
            <a:schemeClr val="dk1"/>
          </a:fontRef>
        </p:style>
        <p:txBody>
          <a:bodyPr spcFirstLastPara="1" wrap="square" lIns="121900" tIns="121900" rIns="121900" bIns="121900" anchor="t" anchorCtr="0">
            <a:noAutofit/>
          </a:bodyPr>
          <a:lstStyle/>
          <a:p>
            <a:pPr marL="0" lvl="0" indent="0" algn="l" rtl="0">
              <a:lnSpc>
                <a:spcPct val="115000"/>
              </a:lnSpc>
              <a:spcBef>
                <a:spcPts val="0"/>
              </a:spcBef>
              <a:spcAft>
                <a:spcPts val="0"/>
              </a:spcAft>
              <a:buClr>
                <a:schemeClr val="dk1"/>
              </a:buClr>
              <a:buSzPts val="1100"/>
              <a:buFont typeface="Arial" panose="020B0604020202020204"/>
              <a:buNone/>
            </a:pPr>
            <a:r>
              <a:rPr lang="en-GB" sz="3000">
                <a:solidFill>
                  <a:schemeClr val="dk1"/>
                </a:solidFill>
                <a:latin typeface="DM Sans"/>
                <a:ea typeface="DM Sans"/>
                <a:cs typeface="DM Sans"/>
                <a:sym typeface="DM Sans"/>
              </a:rPr>
              <a:t>C</a:t>
            </a:r>
            <a:r>
              <a:rPr lang="en-GB" sz="2000">
                <a:solidFill>
                  <a:schemeClr val="dk1"/>
                </a:solidFill>
                <a:latin typeface="DM Sans"/>
                <a:ea typeface="DM Sans"/>
                <a:cs typeface="DM Sans"/>
                <a:sym typeface="DM Sans"/>
              </a:rPr>
              <a:t>OVID-19 vaccine ingredients</a:t>
            </a:r>
            <a:r>
              <a:rPr lang="en-GB" sz="2000" b="0">
                <a:solidFill>
                  <a:schemeClr val="dk1"/>
                </a:solidFill>
                <a:latin typeface="DM Sans"/>
                <a:ea typeface="DM Sans"/>
                <a:cs typeface="DM Sans"/>
                <a:sym typeface="DM Sans"/>
              </a:rPr>
              <a:t> are considered safe for most people. Nearly all of the ingredients in COVID-19 vaccines are ingredients found in many foods—fats, sugar, and salts. </a:t>
            </a:r>
            <a:endParaRPr sz="2000" b="0">
              <a:solidFill>
                <a:schemeClr val="dk1"/>
              </a:solidFill>
              <a:latin typeface="DM Sans"/>
              <a:ea typeface="DM Sans"/>
              <a:cs typeface="DM Sans"/>
              <a:sym typeface="DM Sans"/>
            </a:endParaRPr>
          </a:p>
          <a:p>
            <a:pPr marL="0" lvl="0" indent="0" algn="l" rtl="0">
              <a:lnSpc>
                <a:spcPct val="115000"/>
              </a:lnSpc>
              <a:spcBef>
                <a:spcPts val="0"/>
              </a:spcBef>
              <a:spcAft>
                <a:spcPts val="0"/>
              </a:spcAft>
              <a:buClr>
                <a:schemeClr val="dk1"/>
              </a:buClr>
              <a:buSzPts val="1100"/>
              <a:buFont typeface="Arial" panose="020B0604020202020204"/>
              <a:buNone/>
            </a:pPr>
            <a:r>
              <a:rPr lang="en-GB" sz="2000">
                <a:solidFill>
                  <a:schemeClr val="dk1"/>
                </a:solidFill>
                <a:latin typeface="DM Sans"/>
                <a:ea typeface="DM Sans"/>
                <a:cs typeface="DM Sans"/>
                <a:sym typeface="DM Sans"/>
              </a:rPr>
              <a:t>None of the COVID-19 vaccines affect or interact with our DNA</a:t>
            </a:r>
            <a:r>
              <a:rPr lang="en-GB" sz="2000" b="0">
                <a:solidFill>
                  <a:schemeClr val="dk1"/>
                </a:solidFill>
                <a:latin typeface="DM Sans"/>
                <a:ea typeface="DM Sans"/>
                <a:cs typeface="DM Sans"/>
                <a:sym typeface="DM Sans"/>
              </a:rPr>
              <a:t> and the following are not included in the vaccines:</a:t>
            </a:r>
            <a:endParaRPr sz="2000" b="0">
              <a:solidFill>
                <a:schemeClr val="dk1"/>
              </a:solidFill>
              <a:latin typeface="DM Sans"/>
              <a:ea typeface="DM Sans"/>
              <a:cs typeface="DM Sans"/>
              <a:sym typeface="DM Sans"/>
            </a:endParaRPr>
          </a:p>
          <a:p>
            <a:pPr marL="342900" lvl="0" indent="-342900" algn="l" rtl="0">
              <a:lnSpc>
                <a:spcPct val="115000"/>
              </a:lnSpc>
              <a:spcBef>
                <a:spcPts val="0"/>
              </a:spcBef>
              <a:spcAft>
                <a:spcPts val="0"/>
              </a:spcAft>
              <a:buClr>
                <a:schemeClr val="dk1"/>
              </a:buClr>
              <a:buSzPts val="1100"/>
              <a:buFont typeface="Wingdings" panose="05000000000000000000" charset="0"/>
              <a:buChar char="Ø"/>
            </a:pPr>
            <a:r>
              <a:rPr lang="en-GB" sz="2000">
                <a:solidFill>
                  <a:schemeClr val="dk1"/>
                </a:solidFill>
                <a:latin typeface="DM Sans"/>
                <a:ea typeface="DM Sans"/>
                <a:cs typeface="DM Sans"/>
                <a:sym typeface="DM Sans"/>
              </a:rPr>
              <a:t>No preservatives</a:t>
            </a:r>
            <a:r>
              <a:rPr lang="en-GB" sz="2000" b="0">
                <a:solidFill>
                  <a:schemeClr val="dk1"/>
                </a:solidFill>
                <a:latin typeface="DM Sans"/>
                <a:ea typeface="DM Sans"/>
                <a:cs typeface="DM Sans"/>
                <a:sym typeface="DM Sans"/>
              </a:rPr>
              <a:t> such as thimerosal or mercury or any other preservatives.</a:t>
            </a:r>
            <a:endParaRPr sz="2000" b="0">
              <a:solidFill>
                <a:schemeClr val="dk1"/>
              </a:solidFill>
              <a:latin typeface="DM Sans"/>
              <a:ea typeface="DM Sans"/>
              <a:cs typeface="DM Sans"/>
              <a:sym typeface="DM Sans"/>
            </a:endParaRPr>
          </a:p>
          <a:p>
            <a:pPr marL="342900" lvl="0" indent="-342900" algn="l" rtl="0">
              <a:lnSpc>
                <a:spcPct val="115000"/>
              </a:lnSpc>
              <a:spcBef>
                <a:spcPts val="0"/>
              </a:spcBef>
              <a:spcAft>
                <a:spcPts val="0"/>
              </a:spcAft>
              <a:buClr>
                <a:schemeClr val="dk1"/>
              </a:buClr>
              <a:buSzPts val="1100"/>
              <a:buFont typeface="Wingdings" panose="05000000000000000000" charset="0"/>
              <a:buChar char="Ø"/>
            </a:pPr>
            <a:r>
              <a:rPr lang="en-GB" sz="2000">
                <a:solidFill>
                  <a:schemeClr val="dk1"/>
                </a:solidFill>
                <a:latin typeface="DM Sans"/>
                <a:ea typeface="DM Sans"/>
                <a:cs typeface="DM Sans"/>
                <a:sym typeface="DM Sans"/>
              </a:rPr>
              <a:t>No antibiotics</a:t>
            </a:r>
            <a:r>
              <a:rPr lang="en-GB" sz="2000" b="0">
                <a:solidFill>
                  <a:schemeClr val="dk1"/>
                </a:solidFill>
                <a:latin typeface="DM Sans"/>
                <a:ea typeface="DM Sans"/>
                <a:cs typeface="DM Sans"/>
                <a:sym typeface="DM Sans"/>
              </a:rPr>
              <a:t> such as sulfonamide or any other antibiotics.</a:t>
            </a:r>
            <a:endParaRPr sz="2000" b="0">
              <a:solidFill>
                <a:schemeClr val="dk1"/>
              </a:solidFill>
              <a:latin typeface="DM Sans"/>
              <a:ea typeface="DM Sans"/>
              <a:cs typeface="DM Sans"/>
              <a:sym typeface="DM Sans"/>
            </a:endParaRPr>
          </a:p>
          <a:p>
            <a:pPr marL="342900" lvl="0" indent="-342900" algn="l" rtl="0">
              <a:lnSpc>
                <a:spcPct val="115000"/>
              </a:lnSpc>
              <a:spcBef>
                <a:spcPts val="0"/>
              </a:spcBef>
              <a:spcAft>
                <a:spcPts val="0"/>
              </a:spcAft>
              <a:buClr>
                <a:schemeClr val="dk1"/>
              </a:buClr>
              <a:buSzPts val="1100"/>
              <a:buFont typeface="Wingdings" panose="05000000000000000000" charset="0"/>
              <a:buChar char="Ø"/>
            </a:pPr>
            <a:r>
              <a:rPr lang="en-GB" sz="2000">
                <a:solidFill>
                  <a:schemeClr val="dk1"/>
                </a:solidFill>
                <a:latin typeface="DM Sans"/>
                <a:ea typeface="DM Sans"/>
                <a:cs typeface="DM Sans"/>
                <a:sym typeface="DM Sans"/>
              </a:rPr>
              <a:t>No medicines</a:t>
            </a:r>
            <a:r>
              <a:rPr lang="en-GB" sz="2000" b="0">
                <a:solidFill>
                  <a:schemeClr val="dk1"/>
                </a:solidFill>
                <a:latin typeface="DM Sans"/>
                <a:ea typeface="DM Sans"/>
                <a:cs typeface="DM Sans"/>
                <a:sym typeface="DM Sans"/>
              </a:rPr>
              <a:t> or therapeutics such as ivermectin or any other medications.</a:t>
            </a:r>
            <a:endParaRPr sz="2000" b="0">
              <a:solidFill>
                <a:schemeClr val="dk1"/>
              </a:solidFill>
              <a:latin typeface="DM Sans"/>
              <a:ea typeface="DM Sans"/>
              <a:cs typeface="DM Sans"/>
              <a:sym typeface="DM Sans"/>
            </a:endParaRPr>
          </a:p>
          <a:p>
            <a:pPr marL="342900" lvl="0" indent="-342900" algn="l" rtl="0">
              <a:lnSpc>
                <a:spcPct val="115000"/>
              </a:lnSpc>
              <a:spcBef>
                <a:spcPts val="0"/>
              </a:spcBef>
              <a:spcAft>
                <a:spcPts val="0"/>
              </a:spcAft>
              <a:buClr>
                <a:schemeClr val="dk1"/>
              </a:buClr>
              <a:buSzPts val="1100"/>
              <a:buFont typeface="Wingdings" panose="05000000000000000000" charset="0"/>
              <a:buChar char="Ø"/>
            </a:pPr>
            <a:r>
              <a:rPr lang="en-GB" sz="2000">
                <a:solidFill>
                  <a:schemeClr val="dk1"/>
                </a:solidFill>
                <a:latin typeface="DM Sans"/>
                <a:ea typeface="DM Sans"/>
                <a:cs typeface="DM Sans"/>
                <a:sym typeface="DM Sans"/>
              </a:rPr>
              <a:t>No tissues</a:t>
            </a:r>
            <a:r>
              <a:rPr lang="en-GB" sz="2000" b="0">
                <a:solidFill>
                  <a:schemeClr val="dk1"/>
                </a:solidFill>
                <a:latin typeface="DM Sans"/>
                <a:ea typeface="DM Sans"/>
                <a:cs typeface="DM Sans"/>
                <a:sym typeface="DM Sans"/>
              </a:rPr>
              <a:t> such as aborted fetal cells, gelatin, or any materials from any animal.</a:t>
            </a:r>
            <a:endParaRPr sz="2000" b="0">
              <a:solidFill>
                <a:schemeClr val="dk1"/>
              </a:solidFill>
              <a:latin typeface="DM Sans"/>
              <a:ea typeface="DM Sans"/>
              <a:cs typeface="DM Sans"/>
              <a:sym typeface="DM Sans"/>
            </a:endParaRPr>
          </a:p>
          <a:p>
            <a:pPr marL="342900" lvl="0" indent="-342900" algn="l" rtl="0">
              <a:lnSpc>
                <a:spcPct val="115000"/>
              </a:lnSpc>
              <a:spcBef>
                <a:spcPts val="0"/>
              </a:spcBef>
              <a:spcAft>
                <a:spcPts val="0"/>
              </a:spcAft>
              <a:buClr>
                <a:schemeClr val="dk1"/>
              </a:buClr>
              <a:buSzPts val="1100"/>
              <a:buFont typeface="Wingdings" panose="05000000000000000000" charset="0"/>
              <a:buChar char="Ø"/>
            </a:pPr>
            <a:r>
              <a:rPr lang="en-GB" sz="2000">
                <a:solidFill>
                  <a:schemeClr val="dk1"/>
                </a:solidFill>
                <a:latin typeface="DM Sans"/>
                <a:ea typeface="DM Sans"/>
                <a:cs typeface="DM Sans"/>
                <a:sym typeface="DM Sans"/>
              </a:rPr>
              <a:t>No food protein</a:t>
            </a:r>
            <a:r>
              <a:rPr lang="en-GB" sz="2000" b="0">
                <a:solidFill>
                  <a:schemeClr val="dk1"/>
                </a:solidFill>
                <a:latin typeface="DM Sans"/>
                <a:ea typeface="DM Sans"/>
                <a:cs typeface="DM Sans"/>
                <a:sym typeface="DM Sans"/>
              </a:rPr>
              <a:t>s such as eggs or egg products, gluten, peanuts, tree nuts, nut products, or any nut byproducts.</a:t>
            </a:r>
            <a:endParaRPr sz="2000" b="0">
              <a:solidFill>
                <a:schemeClr val="dk1"/>
              </a:solidFill>
              <a:latin typeface="DM Sans"/>
              <a:ea typeface="DM Sans"/>
              <a:cs typeface="DM Sans"/>
              <a:sym typeface="DM Sans"/>
            </a:endParaRPr>
          </a:p>
          <a:p>
            <a:pPr marL="342900" lvl="0" indent="-342900" algn="l" rtl="0">
              <a:lnSpc>
                <a:spcPct val="115000"/>
              </a:lnSpc>
              <a:spcBef>
                <a:spcPts val="0"/>
              </a:spcBef>
              <a:spcAft>
                <a:spcPts val="0"/>
              </a:spcAft>
              <a:buClr>
                <a:schemeClr val="dk1"/>
              </a:buClr>
              <a:buSzPts val="1100"/>
              <a:buFont typeface="Wingdings" panose="05000000000000000000" charset="0"/>
              <a:buChar char="Ø"/>
            </a:pPr>
            <a:r>
              <a:rPr lang="en-GB" sz="2000">
                <a:solidFill>
                  <a:schemeClr val="dk1"/>
                </a:solidFill>
                <a:latin typeface="DM Sans"/>
                <a:ea typeface="DM Sans"/>
                <a:cs typeface="DM Sans"/>
                <a:sym typeface="DM Sans"/>
              </a:rPr>
              <a:t>No metals</a:t>
            </a:r>
            <a:r>
              <a:rPr lang="en-GB" sz="2000" b="0">
                <a:solidFill>
                  <a:schemeClr val="dk1"/>
                </a:solidFill>
                <a:latin typeface="DM Sans"/>
                <a:ea typeface="DM Sans"/>
                <a:cs typeface="DM Sans"/>
                <a:sym typeface="DM Sans"/>
              </a:rPr>
              <a:t> such as iron, nickel, cobalt, titanium, or rare earth alloys. They also do not have any manufactured products like microelectronics, electrodes, carbon nanotubes or other nanostructures, or nanowire semiconductors.</a:t>
            </a:r>
            <a:endParaRPr sz="2000" b="0">
              <a:solidFill>
                <a:schemeClr val="dk1"/>
              </a:solidFill>
              <a:latin typeface="DM Sans"/>
              <a:ea typeface="DM Sans"/>
              <a:cs typeface="DM Sans"/>
              <a:sym typeface="DM Sans"/>
            </a:endParaRPr>
          </a:p>
          <a:p>
            <a:pPr marL="0" lvl="0" indent="0" algn="l" rtl="0">
              <a:lnSpc>
                <a:spcPct val="100000"/>
              </a:lnSpc>
              <a:spcBef>
                <a:spcPts val="0"/>
              </a:spcBef>
              <a:spcAft>
                <a:spcPts val="0"/>
              </a:spcAft>
              <a:buSzPts val="4000"/>
              <a:buNone/>
            </a:pPr>
            <a:endParaRPr sz="3600" b="0">
              <a:latin typeface="DM Sans"/>
              <a:ea typeface="DM Sans"/>
              <a:cs typeface="DM Sans"/>
              <a:sym typeface="DM Sans"/>
            </a:endParaRPr>
          </a:p>
        </p:txBody>
      </p:sp>
      <p:grpSp>
        <p:nvGrpSpPr>
          <p:cNvPr id="779" name="Google Shape;779;p31"/>
          <p:cNvGrpSpPr/>
          <p:nvPr/>
        </p:nvGrpSpPr>
        <p:grpSpPr>
          <a:xfrm>
            <a:off x="529732" y="3646557"/>
            <a:ext cx="519099" cy="1104744"/>
            <a:chOff x="8403956" y="2542047"/>
            <a:chExt cx="1856576" cy="3951160"/>
          </a:xfrm>
        </p:grpSpPr>
        <p:grpSp>
          <p:nvGrpSpPr>
            <p:cNvPr id="780" name="Google Shape;780;p31"/>
            <p:cNvGrpSpPr/>
            <p:nvPr/>
          </p:nvGrpSpPr>
          <p:grpSpPr>
            <a:xfrm>
              <a:off x="8403956" y="2542047"/>
              <a:ext cx="1856576" cy="3951160"/>
              <a:chOff x="5171928" y="1167064"/>
              <a:chExt cx="430511" cy="916214"/>
            </a:xfrm>
          </p:grpSpPr>
          <p:sp>
            <p:nvSpPr>
              <p:cNvPr id="781" name="Google Shape;781;p31"/>
              <p:cNvSpPr/>
              <p:nvPr/>
            </p:nvSpPr>
            <p:spPr>
              <a:xfrm>
                <a:off x="5171928" y="1276616"/>
                <a:ext cx="425319" cy="805529"/>
              </a:xfrm>
              <a:custGeom>
                <a:avLst/>
                <a:gdLst/>
                <a:ahLst/>
                <a:cxnLst/>
                <a:rect l="l" t="t" r="r" b="b"/>
                <a:pathLst>
                  <a:path w="628650" h="1190625" extrusionOk="0">
                    <a:moveTo>
                      <a:pt x="628650" y="325946"/>
                    </a:moveTo>
                    <a:lnTo>
                      <a:pt x="628650" y="1104900"/>
                    </a:lnTo>
                    <a:cubicBezTo>
                      <a:pt x="628650" y="1152239"/>
                      <a:pt x="590264" y="1190625"/>
                      <a:pt x="542925" y="1190625"/>
                    </a:cubicBezTo>
                    <a:lnTo>
                      <a:pt x="85725" y="1190625"/>
                    </a:lnTo>
                    <a:cubicBezTo>
                      <a:pt x="38386" y="1190625"/>
                      <a:pt x="0" y="1152239"/>
                      <a:pt x="0" y="1104900"/>
                    </a:cubicBezTo>
                    <a:lnTo>
                      <a:pt x="0" y="323660"/>
                    </a:lnTo>
                    <a:cubicBezTo>
                      <a:pt x="0" y="287084"/>
                      <a:pt x="13811" y="251841"/>
                      <a:pt x="38767" y="225076"/>
                    </a:cubicBezTo>
                    <a:lnTo>
                      <a:pt x="93917" y="165830"/>
                    </a:lnTo>
                    <a:cubicBezTo>
                      <a:pt x="101918" y="157258"/>
                      <a:pt x="106394" y="145923"/>
                      <a:pt x="106394" y="134207"/>
                    </a:cubicBezTo>
                    <a:lnTo>
                      <a:pt x="106394" y="0"/>
                    </a:lnTo>
                    <a:lnTo>
                      <a:pt x="522256" y="0"/>
                    </a:lnTo>
                    <a:lnTo>
                      <a:pt x="522256" y="132779"/>
                    </a:lnTo>
                    <a:cubicBezTo>
                      <a:pt x="522256" y="144018"/>
                      <a:pt x="526352" y="154876"/>
                      <a:pt x="533781" y="163354"/>
                    </a:cubicBezTo>
                    <a:lnTo>
                      <a:pt x="592741" y="230505"/>
                    </a:lnTo>
                    <a:cubicBezTo>
                      <a:pt x="615887" y="256889"/>
                      <a:pt x="628650" y="290798"/>
                      <a:pt x="628650" y="325946"/>
                    </a:cubicBezTo>
                    <a:close/>
                  </a:path>
                </a:pathLst>
              </a:custGeom>
              <a:solidFill>
                <a:srgbClr val="D9D9D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782" name="Google Shape;782;p31"/>
              <p:cNvSpPr/>
              <p:nvPr/>
            </p:nvSpPr>
            <p:spPr>
              <a:xfrm>
                <a:off x="5190487" y="1505239"/>
                <a:ext cx="406760" cy="562921"/>
              </a:xfrm>
              <a:custGeom>
                <a:avLst/>
                <a:gdLst/>
                <a:ahLst/>
                <a:cxnLst/>
                <a:rect l="l" t="t" r="r" b="b"/>
                <a:pathLst>
                  <a:path w="601218" h="760380" extrusionOk="0">
                    <a:moveTo>
                      <a:pt x="601218" y="0"/>
                    </a:moveTo>
                    <a:lnTo>
                      <a:pt x="601218" y="674656"/>
                    </a:lnTo>
                    <a:cubicBezTo>
                      <a:pt x="601218" y="721995"/>
                      <a:pt x="564547" y="760381"/>
                      <a:pt x="519208" y="760381"/>
                    </a:cubicBezTo>
                    <a:lnTo>
                      <a:pt x="82010" y="760381"/>
                    </a:lnTo>
                    <a:cubicBezTo>
                      <a:pt x="36766" y="760381"/>
                      <a:pt x="0" y="721995"/>
                      <a:pt x="0" y="674656"/>
                    </a:cubicBezTo>
                    <a:lnTo>
                      <a:pt x="0" y="0"/>
                    </a:lnTo>
                    <a:lnTo>
                      <a:pt x="601218" y="0"/>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783" name="Google Shape;783;p31"/>
              <p:cNvSpPr/>
              <p:nvPr/>
            </p:nvSpPr>
            <p:spPr>
              <a:xfrm>
                <a:off x="5287924" y="1605272"/>
                <a:ext cx="309323" cy="347988"/>
              </a:xfrm>
              <a:custGeom>
                <a:avLst/>
                <a:gdLst/>
                <a:ahLst/>
                <a:cxnLst/>
                <a:rect l="l" t="t" r="r" b="b"/>
                <a:pathLst>
                  <a:path w="457200" h="514350" extrusionOk="0">
                    <a:moveTo>
                      <a:pt x="0" y="0"/>
                    </a:moveTo>
                    <a:lnTo>
                      <a:pt x="457200" y="0"/>
                    </a:lnTo>
                    <a:lnTo>
                      <a:pt x="457200" y="514350"/>
                    </a:lnTo>
                    <a:lnTo>
                      <a:pt x="0" y="51435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784" name="Google Shape;784;p31"/>
              <p:cNvSpPr/>
              <p:nvPr/>
            </p:nvSpPr>
            <p:spPr>
              <a:xfrm>
                <a:off x="5242670" y="1295949"/>
                <a:ext cx="238436" cy="70887"/>
              </a:xfrm>
              <a:custGeom>
                <a:avLst/>
                <a:gdLst/>
                <a:ahLst/>
                <a:cxnLst/>
                <a:rect l="l" t="t" r="r" b="b"/>
                <a:pathLst>
                  <a:path w="352425" h="104775" extrusionOk="0">
                    <a:moveTo>
                      <a:pt x="0" y="0"/>
                    </a:moveTo>
                    <a:lnTo>
                      <a:pt x="352425" y="0"/>
                    </a:lnTo>
                    <a:lnTo>
                      <a:pt x="352425" y="104775"/>
                    </a:lnTo>
                    <a:lnTo>
                      <a:pt x="0" y="104775"/>
                    </a:lnTo>
                    <a:close/>
                  </a:path>
                </a:pathLst>
              </a:custGeom>
              <a:solidFill>
                <a:schemeClr val="lt1">
                  <a:alpha val="29411"/>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785" name="Google Shape;785;p31"/>
              <p:cNvSpPr/>
              <p:nvPr/>
            </p:nvSpPr>
            <p:spPr>
              <a:xfrm>
                <a:off x="5178988" y="1283097"/>
                <a:ext cx="136254" cy="800181"/>
              </a:xfrm>
              <a:custGeom>
                <a:avLst/>
                <a:gdLst/>
                <a:ahLst/>
                <a:cxnLst/>
                <a:rect l="l" t="t" r="r" b="b"/>
                <a:pathLst>
                  <a:path w="201393" h="1182720" extrusionOk="0">
                    <a:moveTo>
                      <a:pt x="102658" y="0"/>
                    </a:moveTo>
                    <a:lnTo>
                      <a:pt x="201393" y="0"/>
                    </a:lnTo>
                    <a:lnTo>
                      <a:pt x="201393" y="132779"/>
                    </a:lnTo>
                    <a:cubicBezTo>
                      <a:pt x="201393" y="144018"/>
                      <a:pt x="198523" y="154877"/>
                      <a:pt x="193316" y="163354"/>
                    </a:cubicBezTo>
                    <a:lnTo>
                      <a:pt x="151996" y="230505"/>
                    </a:lnTo>
                    <a:cubicBezTo>
                      <a:pt x="135776" y="256985"/>
                      <a:pt x="126830" y="290894"/>
                      <a:pt x="126830" y="325946"/>
                    </a:cubicBezTo>
                    <a:lnTo>
                      <a:pt x="126830" y="1104900"/>
                    </a:lnTo>
                    <a:cubicBezTo>
                      <a:pt x="126830" y="1128570"/>
                      <a:pt x="133556" y="1150001"/>
                      <a:pt x="144428" y="1165515"/>
                    </a:cubicBezTo>
                    <a:lnTo>
                      <a:pt x="162311" y="1182720"/>
                    </a:lnTo>
                    <a:lnTo>
                      <a:pt x="81989" y="1182720"/>
                    </a:lnTo>
                    <a:cubicBezTo>
                      <a:pt x="58320" y="1182720"/>
                      <a:pt x="36888" y="1173124"/>
                      <a:pt x="21374" y="1157610"/>
                    </a:cubicBezTo>
                    <a:lnTo>
                      <a:pt x="3763" y="1131490"/>
                    </a:lnTo>
                    <a:lnTo>
                      <a:pt x="0" y="1104900"/>
                    </a:lnTo>
                    <a:lnTo>
                      <a:pt x="0" y="325946"/>
                    </a:lnTo>
                    <a:cubicBezTo>
                      <a:pt x="0" y="308420"/>
                      <a:pt x="2236" y="291180"/>
                      <a:pt x="6500" y="275011"/>
                    </a:cubicBezTo>
                    <a:lnTo>
                      <a:pt x="22254" y="237449"/>
                    </a:lnTo>
                    <a:lnTo>
                      <a:pt x="35031" y="217171"/>
                    </a:lnTo>
                    <a:lnTo>
                      <a:pt x="90181" y="157925"/>
                    </a:lnTo>
                    <a:cubicBezTo>
                      <a:pt x="98182" y="149353"/>
                      <a:pt x="102658" y="138018"/>
                      <a:pt x="102658" y="126302"/>
                    </a:cubicBezTo>
                    <a:close/>
                  </a:path>
                </a:pathLst>
              </a:custGeom>
              <a:solidFill>
                <a:schemeClr val="lt1">
                  <a:alpha val="29411"/>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786" name="Google Shape;786;p31"/>
              <p:cNvSpPr/>
              <p:nvPr/>
            </p:nvSpPr>
            <p:spPr>
              <a:xfrm>
                <a:off x="5475002" y="1288480"/>
                <a:ext cx="121605" cy="794798"/>
              </a:xfrm>
              <a:custGeom>
                <a:avLst/>
                <a:gdLst/>
                <a:ahLst/>
                <a:cxnLst/>
                <a:rect l="l" t="t" r="r" b="b"/>
                <a:pathLst>
                  <a:path w="179740" h="1174764" extrusionOk="0">
                    <a:moveTo>
                      <a:pt x="0" y="0"/>
                    </a:moveTo>
                    <a:lnTo>
                      <a:pt x="80991" y="0"/>
                    </a:lnTo>
                    <a:lnTo>
                      <a:pt x="80991" y="116918"/>
                    </a:lnTo>
                    <a:cubicBezTo>
                      <a:pt x="80991" y="128157"/>
                      <a:pt x="85087" y="139015"/>
                      <a:pt x="92516" y="147493"/>
                    </a:cubicBezTo>
                    <a:lnTo>
                      <a:pt x="143716" y="205806"/>
                    </a:lnTo>
                    <a:lnTo>
                      <a:pt x="157280" y="230505"/>
                    </a:lnTo>
                    <a:cubicBezTo>
                      <a:pt x="171757" y="256985"/>
                      <a:pt x="179740" y="290894"/>
                      <a:pt x="179740" y="325946"/>
                    </a:cubicBezTo>
                    <a:lnTo>
                      <a:pt x="179740" y="1104900"/>
                    </a:lnTo>
                    <a:lnTo>
                      <a:pt x="176811" y="1128096"/>
                    </a:lnTo>
                    <a:lnTo>
                      <a:pt x="162275" y="1149654"/>
                    </a:lnTo>
                    <a:cubicBezTo>
                      <a:pt x="146761" y="1165168"/>
                      <a:pt x="125330" y="1174764"/>
                      <a:pt x="101660" y="1174764"/>
                    </a:cubicBezTo>
                    <a:lnTo>
                      <a:pt x="42260" y="1174764"/>
                    </a:lnTo>
                    <a:lnTo>
                      <a:pt x="50840" y="1165515"/>
                    </a:lnTo>
                    <a:cubicBezTo>
                      <a:pt x="60544" y="1150001"/>
                      <a:pt x="66546" y="1128570"/>
                      <a:pt x="66546" y="1104900"/>
                    </a:cubicBezTo>
                    <a:lnTo>
                      <a:pt x="66546" y="325946"/>
                    </a:lnTo>
                    <a:cubicBezTo>
                      <a:pt x="66546" y="290894"/>
                      <a:pt x="58563" y="256985"/>
                      <a:pt x="44086" y="230505"/>
                    </a:cubicBezTo>
                    <a:lnTo>
                      <a:pt x="7209" y="163354"/>
                    </a:lnTo>
                    <a:cubicBezTo>
                      <a:pt x="2562" y="154877"/>
                      <a:pt x="0" y="144018"/>
                      <a:pt x="0" y="132779"/>
                    </a:cubicBezTo>
                    <a:close/>
                  </a:path>
                </a:pathLst>
              </a:custGeom>
              <a:solidFill>
                <a:schemeClr val="dk1">
                  <a:alpha val="9411"/>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787" name="Google Shape;787;p31"/>
              <p:cNvSpPr/>
              <p:nvPr/>
            </p:nvSpPr>
            <p:spPr>
              <a:xfrm>
                <a:off x="5213815" y="1167064"/>
                <a:ext cx="341544" cy="128885"/>
              </a:xfrm>
              <a:custGeom>
                <a:avLst/>
                <a:gdLst/>
                <a:ahLst/>
                <a:cxnLst/>
                <a:rect l="l" t="t" r="r" b="b"/>
                <a:pathLst>
                  <a:path w="504825" h="190500" extrusionOk="0">
                    <a:moveTo>
                      <a:pt x="445580" y="0"/>
                    </a:moveTo>
                    <a:lnTo>
                      <a:pt x="59245" y="0"/>
                    </a:lnTo>
                    <a:cubicBezTo>
                      <a:pt x="26479" y="0"/>
                      <a:pt x="0" y="26575"/>
                      <a:pt x="0" y="59245"/>
                    </a:cubicBezTo>
                    <a:lnTo>
                      <a:pt x="0" y="190500"/>
                    </a:lnTo>
                    <a:lnTo>
                      <a:pt x="504825" y="190500"/>
                    </a:lnTo>
                    <a:lnTo>
                      <a:pt x="504825" y="59245"/>
                    </a:lnTo>
                    <a:cubicBezTo>
                      <a:pt x="504825" y="26575"/>
                      <a:pt x="478346" y="0"/>
                      <a:pt x="445580" y="0"/>
                    </a:cubicBezTo>
                    <a:close/>
                  </a:path>
                </a:pathLst>
              </a:custGeom>
              <a:solidFill>
                <a:srgbClr val="21212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788" name="Google Shape;788;p31"/>
              <p:cNvSpPr/>
              <p:nvPr/>
            </p:nvSpPr>
            <p:spPr>
              <a:xfrm>
                <a:off x="5218347" y="1168764"/>
                <a:ext cx="102401" cy="128885"/>
              </a:xfrm>
              <a:custGeom>
                <a:avLst/>
                <a:gdLst/>
                <a:ahLst/>
                <a:cxnLst/>
                <a:rect l="l" t="t" r="r" b="b"/>
                <a:pathLst>
                  <a:path w="151355" h="190500" extrusionOk="0">
                    <a:moveTo>
                      <a:pt x="59245" y="0"/>
                    </a:moveTo>
                    <a:lnTo>
                      <a:pt x="151355" y="0"/>
                    </a:lnTo>
                    <a:cubicBezTo>
                      <a:pt x="118589" y="0"/>
                      <a:pt x="92110" y="26575"/>
                      <a:pt x="92110" y="59245"/>
                    </a:cubicBezTo>
                    <a:lnTo>
                      <a:pt x="92110" y="190500"/>
                    </a:lnTo>
                    <a:lnTo>
                      <a:pt x="0" y="190500"/>
                    </a:lnTo>
                    <a:lnTo>
                      <a:pt x="0" y="59245"/>
                    </a:lnTo>
                    <a:cubicBezTo>
                      <a:pt x="0" y="26575"/>
                      <a:pt x="26479" y="0"/>
                      <a:pt x="59245" y="0"/>
                    </a:cubicBezTo>
                    <a:close/>
                  </a:path>
                </a:pathLst>
              </a:custGeom>
              <a:solidFill>
                <a:schemeClr val="lt1">
                  <a:alpha val="29411"/>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789" name="Google Shape;789;p31"/>
              <p:cNvSpPr/>
              <p:nvPr/>
            </p:nvSpPr>
            <p:spPr>
              <a:xfrm>
                <a:off x="5451826" y="1168764"/>
                <a:ext cx="102401" cy="128885"/>
              </a:xfrm>
              <a:custGeom>
                <a:avLst/>
                <a:gdLst/>
                <a:ahLst/>
                <a:cxnLst/>
                <a:rect l="l" t="t" r="r" b="b"/>
                <a:pathLst>
                  <a:path w="151355" h="190500" extrusionOk="0">
                    <a:moveTo>
                      <a:pt x="0" y="0"/>
                    </a:moveTo>
                    <a:lnTo>
                      <a:pt x="92110" y="0"/>
                    </a:lnTo>
                    <a:cubicBezTo>
                      <a:pt x="124876" y="0"/>
                      <a:pt x="151355" y="26575"/>
                      <a:pt x="151355" y="59245"/>
                    </a:cubicBezTo>
                    <a:lnTo>
                      <a:pt x="151355" y="190500"/>
                    </a:lnTo>
                    <a:lnTo>
                      <a:pt x="59245" y="190500"/>
                    </a:lnTo>
                    <a:lnTo>
                      <a:pt x="59245" y="59245"/>
                    </a:lnTo>
                    <a:cubicBezTo>
                      <a:pt x="59245" y="26575"/>
                      <a:pt x="32766" y="0"/>
                      <a:pt x="0" y="0"/>
                    </a:cubicBezTo>
                    <a:close/>
                  </a:path>
                </a:pathLst>
              </a:custGeom>
              <a:solidFill>
                <a:schemeClr val="dk1">
                  <a:alpha val="9411"/>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790" name="Google Shape;790;p31"/>
              <p:cNvSpPr/>
              <p:nvPr/>
            </p:nvSpPr>
            <p:spPr>
              <a:xfrm>
                <a:off x="5358878" y="1664312"/>
                <a:ext cx="243561" cy="14614"/>
              </a:xfrm>
              <a:prstGeom prst="rect">
                <a:avLst/>
              </a:prstGeom>
              <a:solidFill>
                <a:srgbClr val="21212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791" name="Google Shape;791;p31"/>
              <p:cNvSpPr/>
              <p:nvPr/>
            </p:nvSpPr>
            <p:spPr>
              <a:xfrm>
                <a:off x="5358878" y="1726630"/>
                <a:ext cx="243561" cy="14614"/>
              </a:xfrm>
              <a:prstGeom prst="rect">
                <a:avLst/>
              </a:prstGeom>
              <a:solidFill>
                <a:srgbClr val="21212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792" name="Google Shape;792;p31"/>
              <p:cNvSpPr/>
              <p:nvPr/>
            </p:nvSpPr>
            <p:spPr>
              <a:xfrm>
                <a:off x="5431946" y="1811609"/>
                <a:ext cx="170493" cy="14614"/>
              </a:xfrm>
              <a:prstGeom prst="rect">
                <a:avLst/>
              </a:prstGeom>
              <a:solidFill>
                <a:srgbClr val="21212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793" name="Google Shape;793;p31"/>
              <p:cNvSpPr/>
              <p:nvPr/>
            </p:nvSpPr>
            <p:spPr>
              <a:xfrm>
                <a:off x="5431946" y="1873927"/>
                <a:ext cx="170493" cy="14614"/>
              </a:xfrm>
              <a:prstGeom prst="rect">
                <a:avLst/>
              </a:prstGeom>
              <a:solidFill>
                <a:srgbClr val="21212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grpSp>
        <p:sp>
          <p:nvSpPr>
            <p:cNvPr id="794" name="Google Shape;794;p31"/>
            <p:cNvSpPr/>
            <p:nvPr/>
          </p:nvSpPr>
          <p:spPr>
            <a:xfrm>
              <a:off x="8585736" y="4562375"/>
              <a:ext cx="182880" cy="1732547"/>
            </a:xfrm>
            <a:prstGeom prst="roundRect">
              <a:avLst>
                <a:gd name="adj" fmla="val 5000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795" name="Google Shape;795;p31"/>
            <p:cNvSpPr/>
            <p:nvPr/>
          </p:nvSpPr>
          <p:spPr>
            <a:xfrm>
              <a:off x="8574506" y="4100362"/>
              <a:ext cx="155608" cy="354530"/>
            </a:xfrm>
            <a:prstGeom prst="roundRect">
              <a:avLst>
                <a:gd name="adj" fmla="val 5000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grpSp>
      <p:grpSp>
        <p:nvGrpSpPr>
          <p:cNvPr id="796" name="Google Shape;796;p31"/>
          <p:cNvGrpSpPr/>
          <p:nvPr/>
        </p:nvGrpSpPr>
        <p:grpSpPr>
          <a:xfrm>
            <a:off x="895487" y="3156690"/>
            <a:ext cx="519099" cy="1104744"/>
            <a:chOff x="8403956" y="2542047"/>
            <a:chExt cx="1856576" cy="3951160"/>
          </a:xfrm>
        </p:grpSpPr>
        <p:grpSp>
          <p:nvGrpSpPr>
            <p:cNvPr id="797" name="Google Shape;797;p31"/>
            <p:cNvGrpSpPr/>
            <p:nvPr/>
          </p:nvGrpSpPr>
          <p:grpSpPr>
            <a:xfrm>
              <a:off x="8403956" y="2542047"/>
              <a:ext cx="1856576" cy="3951160"/>
              <a:chOff x="5171928" y="1167064"/>
              <a:chExt cx="430511" cy="916214"/>
            </a:xfrm>
          </p:grpSpPr>
          <p:sp>
            <p:nvSpPr>
              <p:cNvPr id="798" name="Google Shape;798;p31"/>
              <p:cNvSpPr/>
              <p:nvPr/>
            </p:nvSpPr>
            <p:spPr>
              <a:xfrm>
                <a:off x="5171928" y="1276616"/>
                <a:ext cx="425319" cy="805529"/>
              </a:xfrm>
              <a:custGeom>
                <a:avLst/>
                <a:gdLst/>
                <a:ahLst/>
                <a:cxnLst/>
                <a:rect l="l" t="t" r="r" b="b"/>
                <a:pathLst>
                  <a:path w="628650" h="1190625" extrusionOk="0">
                    <a:moveTo>
                      <a:pt x="628650" y="325946"/>
                    </a:moveTo>
                    <a:lnTo>
                      <a:pt x="628650" y="1104900"/>
                    </a:lnTo>
                    <a:cubicBezTo>
                      <a:pt x="628650" y="1152239"/>
                      <a:pt x="590264" y="1190625"/>
                      <a:pt x="542925" y="1190625"/>
                    </a:cubicBezTo>
                    <a:lnTo>
                      <a:pt x="85725" y="1190625"/>
                    </a:lnTo>
                    <a:cubicBezTo>
                      <a:pt x="38386" y="1190625"/>
                      <a:pt x="0" y="1152239"/>
                      <a:pt x="0" y="1104900"/>
                    </a:cubicBezTo>
                    <a:lnTo>
                      <a:pt x="0" y="323660"/>
                    </a:lnTo>
                    <a:cubicBezTo>
                      <a:pt x="0" y="287084"/>
                      <a:pt x="13811" y="251841"/>
                      <a:pt x="38767" y="225076"/>
                    </a:cubicBezTo>
                    <a:lnTo>
                      <a:pt x="93917" y="165830"/>
                    </a:lnTo>
                    <a:cubicBezTo>
                      <a:pt x="101918" y="157258"/>
                      <a:pt x="106394" y="145923"/>
                      <a:pt x="106394" y="134207"/>
                    </a:cubicBezTo>
                    <a:lnTo>
                      <a:pt x="106394" y="0"/>
                    </a:lnTo>
                    <a:lnTo>
                      <a:pt x="522256" y="0"/>
                    </a:lnTo>
                    <a:lnTo>
                      <a:pt x="522256" y="132779"/>
                    </a:lnTo>
                    <a:cubicBezTo>
                      <a:pt x="522256" y="144018"/>
                      <a:pt x="526352" y="154876"/>
                      <a:pt x="533781" y="163354"/>
                    </a:cubicBezTo>
                    <a:lnTo>
                      <a:pt x="592741" y="230505"/>
                    </a:lnTo>
                    <a:cubicBezTo>
                      <a:pt x="615887" y="256889"/>
                      <a:pt x="628650" y="290798"/>
                      <a:pt x="628650" y="325946"/>
                    </a:cubicBezTo>
                    <a:close/>
                  </a:path>
                </a:pathLst>
              </a:custGeom>
              <a:solidFill>
                <a:srgbClr val="D9D9D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799" name="Google Shape;799;p31"/>
              <p:cNvSpPr/>
              <p:nvPr/>
            </p:nvSpPr>
            <p:spPr>
              <a:xfrm>
                <a:off x="5190487" y="1505239"/>
                <a:ext cx="406760" cy="562921"/>
              </a:xfrm>
              <a:custGeom>
                <a:avLst/>
                <a:gdLst/>
                <a:ahLst/>
                <a:cxnLst/>
                <a:rect l="l" t="t" r="r" b="b"/>
                <a:pathLst>
                  <a:path w="601218" h="760380" extrusionOk="0">
                    <a:moveTo>
                      <a:pt x="601218" y="0"/>
                    </a:moveTo>
                    <a:lnTo>
                      <a:pt x="601218" y="674656"/>
                    </a:lnTo>
                    <a:cubicBezTo>
                      <a:pt x="601218" y="721995"/>
                      <a:pt x="564547" y="760381"/>
                      <a:pt x="519208" y="760381"/>
                    </a:cubicBezTo>
                    <a:lnTo>
                      <a:pt x="82010" y="760381"/>
                    </a:lnTo>
                    <a:cubicBezTo>
                      <a:pt x="36766" y="760381"/>
                      <a:pt x="0" y="721995"/>
                      <a:pt x="0" y="674656"/>
                    </a:cubicBezTo>
                    <a:lnTo>
                      <a:pt x="0" y="0"/>
                    </a:lnTo>
                    <a:lnTo>
                      <a:pt x="601218" y="0"/>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800" name="Google Shape;800;p31"/>
              <p:cNvSpPr/>
              <p:nvPr/>
            </p:nvSpPr>
            <p:spPr>
              <a:xfrm>
                <a:off x="5287924" y="1605272"/>
                <a:ext cx="309323" cy="347988"/>
              </a:xfrm>
              <a:custGeom>
                <a:avLst/>
                <a:gdLst/>
                <a:ahLst/>
                <a:cxnLst/>
                <a:rect l="l" t="t" r="r" b="b"/>
                <a:pathLst>
                  <a:path w="457200" h="514350" extrusionOk="0">
                    <a:moveTo>
                      <a:pt x="0" y="0"/>
                    </a:moveTo>
                    <a:lnTo>
                      <a:pt x="457200" y="0"/>
                    </a:lnTo>
                    <a:lnTo>
                      <a:pt x="457200" y="514350"/>
                    </a:lnTo>
                    <a:lnTo>
                      <a:pt x="0" y="51435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801" name="Google Shape;801;p31"/>
              <p:cNvSpPr/>
              <p:nvPr/>
            </p:nvSpPr>
            <p:spPr>
              <a:xfrm>
                <a:off x="5242670" y="1295949"/>
                <a:ext cx="238436" cy="70887"/>
              </a:xfrm>
              <a:custGeom>
                <a:avLst/>
                <a:gdLst/>
                <a:ahLst/>
                <a:cxnLst/>
                <a:rect l="l" t="t" r="r" b="b"/>
                <a:pathLst>
                  <a:path w="352425" h="104775" extrusionOk="0">
                    <a:moveTo>
                      <a:pt x="0" y="0"/>
                    </a:moveTo>
                    <a:lnTo>
                      <a:pt x="352425" y="0"/>
                    </a:lnTo>
                    <a:lnTo>
                      <a:pt x="352425" y="104775"/>
                    </a:lnTo>
                    <a:lnTo>
                      <a:pt x="0" y="104775"/>
                    </a:lnTo>
                    <a:close/>
                  </a:path>
                </a:pathLst>
              </a:custGeom>
              <a:solidFill>
                <a:schemeClr val="lt1">
                  <a:alpha val="29411"/>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802" name="Google Shape;802;p31"/>
              <p:cNvSpPr/>
              <p:nvPr/>
            </p:nvSpPr>
            <p:spPr>
              <a:xfrm>
                <a:off x="5178988" y="1283097"/>
                <a:ext cx="136254" cy="800181"/>
              </a:xfrm>
              <a:custGeom>
                <a:avLst/>
                <a:gdLst/>
                <a:ahLst/>
                <a:cxnLst/>
                <a:rect l="l" t="t" r="r" b="b"/>
                <a:pathLst>
                  <a:path w="201393" h="1182720" extrusionOk="0">
                    <a:moveTo>
                      <a:pt x="102658" y="0"/>
                    </a:moveTo>
                    <a:lnTo>
                      <a:pt x="201393" y="0"/>
                    </a:lnTo>
                    <a:lnTo>
                      <a:pt x="201393" y="132779"/>
                    </a:lnTo>
                    <a:cubicBezTo>
                      <a:pt x="201393" y="144018"/>
                      <a:pt x="198523" y="154877"/>
                      <a:pt x="193316" y="163354"/>
                    </a:cubicBezTo>
                    <a:lnTo>
                      <a:pt x="151996" y="230505"/>
                    </a:lnTo>
                    <a:cubicBezTo>
                      <a:pt x="135776" y="256985"/>
                      <a:pt x="126830" y="290894"/>
                      <a:pt x="126830" y="325946"/>
                    </a:cubicBezTo>
                    <a:lnTo>
                      <a:pt x="126830" y="1104900"/>
                    </a:lnTo>
                    <a:cubicBezTo>
                      <a:pt x="126830" y="1128570"/>
                      <a:pt x="133556" y="1150001"/>
                      <a:pt x="144428" y="1165515"/>
                    </a:cubicBezTo>
                    <a:lnTo>
                      <a:pt x="162311" y="1182720"/>
                    </a:lnTo>
                    <a:lnTo>
                      <a:pt x="81989" y="1182720"/>
                    </a:lnTo>
                    <a:cubicBezTo>
                      <a:pt x="58320" y="1182720"/>
                      <a:pt x="36888" y="1173124"/>
                      <a:pt x="21374" y="1157610"/>
                    </a:cubicBezTo>
                    <a:lnTo>
                      <a:pt x="3763" y="1131490"/>
                    </a:lnTo>
                    <a:lnTo>
                      <a:pt x="0" y="1104900"/>
                    </a:lnTo>
                    <a:lnTo>
                      <a:pt x="0" y="325946"/>
                    </a:lnTo>
                    <a:cubicBezTo>
                      <a:pt x="0" y="308420"/>
                      <a:pt x="2236" y="291180"/>
                      <a:pt x="6500" y="275011"/>
                    </a:cubicBezTo>
                    <a:lnTo>
                      <a:pt x="22254" y="237449"/>
                    </a:lnTo>
                    <a:lnTo>
                      <a:pt x="35031" y="217171"/>
                    </a:lnTo>
                    <a:lnTo>
                      <a:pt x="90181" y="157925"/>
                    </a:lnTo>
                    <a:cubicBezTo>
                      <a:pt x="98182" y="149353"/>
                      <a:pt x="102658" y="138018"/>
                      <a:pt x="102658" y="126302"/>
                    </a:cubicBezTo>
                    <a:close/>
                  </a:path>
                </a:pathLst>
              </a:custGeom>
              <a:solidFill>
                <a:schemeClr val="lt1">
                  <a:alpha val="29411"/>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803" name="Google Shape;803;p31"/>
              <p:cNvSpPr/>
              <p:nvPr/>
            </p:nvSpPr>
            <p:spPr>
              <a:xfrm>
                <a:off x="5475002" y="1288480"/>
                <a:ext cx="121605" cy="794798"/>
              </a:xfrm>
              <a:custGeom>
                <a:avLst/>
                <a:gdLst/>
                <a:ahLst/>
                <a:cxnLst/>
                <a:rect l="l" t="t" r="r" b="b"/>
                <a:pathLst>
                  <a:path w="179740" h="1174764" extrusionOk="0">
                    <a:moveTo>
                      <a:pt x="0" y="0"/>
                    </a:moveTo>
                    <a:lnTo>
                      <a:pt x="80991" y="0"/>
                    </a:lnTo>
                    <a:lnTo>
                      <a:pt x="80991" y="116918"/>
                    </a:lnTo>
                    <a:cubicBezTo>
                      <a:pt x="80991" y="128157"/>
                      <a:pt x="85087" y="139015"/>
                      <a:pt x="92516" y="147493"/>
                    </a:cubicBezTo>
                    <a:lnTo>
                      <a:pt x="143716" y="205806"/>
                    </a:lnTo>
                    <a:lnTo>
                      <a:pt x="157280" y="230505"/>
                    </a:lnTo>
                    <a:cubicBezTo>
                      <a:pt x="171757" y="256985"/>
                      <a:pt x="179740" y="290894"/>
                      <a:pt x="179740" y="325946"/>
                    </a:cubicBezTo>
                    <a:lnTo>
                      <a:pt x="179740" y="1104900"/>
                    </a:lnTo>
                    <a:lnTo>
                      <a:pt x="176811" y="1128096"/>
                    </a:lnTo>
                    <a:lnTo>
                      <a:pt x="162275" y="1149654"/>
                    </a:lnTo>
                    <a:cubicBezTo>
                      <a:pt x="146761" y="1165168"/>
                      <a:pt x="125330" y="1174764"/>
                      <a:pt x="101660" y="1174764"/>
                    </a:cubicBezTo>
                    <a:lnTo>
                      <a:pt x="42260" y="1174764"/>
                    </a:lnTo>
                    <a:lnTo>
                      <a:pt x="50840" y="1165515"/>
                    </a:lnTo>
                    <a:cubicBezTo>
                      <a:pt x="60544" y="1150001"/>
                      <a:pt x="66546" y="1128570"/>
                      <a:pt x="66546" y="1104900"/>
                    </a:cubicBezTo>
                    <a:lnTo>
                      <a:pt x="66546" y="325946"/>
                    </a:lnTo>
                    <a:cubicBezTo>
                      <a:pt x="66546" y="290894"/>
                      <a:pt x="58563" y="256985"/>
                      <a:pt x="44086" y="230505"/>
                    </a:cubicBezTo>
                    <a:lnTo>
                      <a:pt x="7209" y="163354"/>
                    </a:lnTo>
                    <a:cubicBezTo>
                      <a:pt x="2562" y="154877"/>
                      <a:pt x="0" y="144018"/>
                      <a:pt x="0" y="132779"/>
                    </a:cubicBezTo>
                    <a:close/>
                  </a:path>
                </a:pathLst>
              </a:custGeom>
              <a:solidFill>
                <a:schemeClr val="dk1">
                  <a:alpha val="9411"/>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804" name="Google Shape;804;p31"/>
              <p:cNvSpPr/>
              <p:nvPr/>
            </p:nvSpPr>
            <p:spPr>
              <a:xfrm>
                <a:off x="5213815" y="1167064"/>
                <a:ext cx="341544" cy="128885"/>
              </a:xfrm>
              <a:custGeom>
                <a:avLst/>
                <a:gdLst/>
                <a:ahLst/>
                <a:cxnLst/>
                <a:rect l="l" t="t" r="r" b="b"/>
                <a:pathLst>
                  <a:path w="504825" h="190500" extrusionOk="0">
                    <a:moveTo>
                      <a:pt x="445580" y="0"/>
                    </a:moveTo>
                    <a:lnTo>
                      <a:pt x="59245" y="0"/>
                    </a:lnTo>
                    <a:cubicBezTo>
                      <a:pt x="26479" y="0"/>
                      <a:pt x="0" y="26575"/>
                      <a:pt x="0" y="59245"/>
                    </a:cubicBezTo>
                    <a:lnTo>
                      <a:pt x="0" y="190500"/>
                    </a:lnTo>
                    <a:lnTo>
                      <a:pt x="504825" y="190500"/>
                    </a:lnTo>
                    <a:lnTo>
                      <a:pt x="504825" y="59245"/>
                    </a:lnTo>
                    <a:cubicBezTo>
                      <a:pt x="504825" y="26575"/>
                      <a:pt x="478346" y="0"/>
                      <a:pt x="445580" y="0"/>
                    </a:cubicBezTo>
                    <a:close/>
                  </a:path>
                </a:pathLst>
              </a:custGeom>
              <a:solidFill>
                <a:srgbClr val="21212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805" name="Google Shape;805;p31"/>
              <p:cNvSpPr/>
              <p:nvPr/>
            </p:nvSpPr>
            <p:spPr>
              <a:xfrm>
                <a:off x="5218347" y="1168764"/>
                <a:ext cx="102401" cy="128885"/>
              </a:xfrm>
              <a:custGeom>
                <a:avLst/>
                <a:gdLst/>
                <a:ahLst/>
                <a:cxnLst/>
                <a:rect l="l" t="t" r="r" b="b"/>
                <a:pathLst>
                  <a:path w="151355" h="190500" extrusionOk="0">
                    <a:moveTo>
                      <a:pt x="59245" y="0"/>
                    </a:moveTo>
                    <a:lnTo>
                      <a:pt x="151355" y="0"/>
                    </a:lnTo>
                    <a:cubicBezTo>
                      <a:pt x="118589" y="0"/>
                      <a:pt x="92110" y="26575"/>
                      <a:pt x="92110" y="59245"/>
                    </a:cubicBezTo>
                    <a:lnTo>
                      <a:pt x="92110" y="190500"/>
                    </a:lnTo>
                    <a:lnTo>
                      <a:pt x="0" y="190500"/>
                    </a:lnTo>
                    <a:lnTo>
                      <a:pt x="0" y="59245"/>
                    </a:lnTo>
                    <a:cubicBezTo>
                      <a:pt x="0" y="26575"/>
                      <a:pt x="26479" y="0"/>
                      <a:pt x="59245" y="0"/>
                    </a:cubicBezTo>
                    <a:close/>
                  </a:path>
                </a:pathLst>
              </a:custGeom>
              <a:solidFill>
                <a:schemeClr val="lt1">
                  <a:alpha val="29411"/>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806" name="Google Shape;806;p31"/>
              <p:cNvSpPr/>
              <p:nvPr/>
            </p:nvSpPr>
            <p:spPr>
              <a:xfrm>
                <a:off x="5451826" y="1168764"/>
                <a:ext cx="102401" cy="128885"/>
              </a:xfrm>
              <a:custGeom>
                <a:avLst/>
                <a:gdLst/>
                <a:ahLst/>
                <a:cxnLst/>
                <a:rect l="l" t="t" r="r" b="b"/>
                <a:pathLst>
                  <a:path w="151355" h="190500" extrusionOk="0">
                    <a:moveTo>
                      <a:pt x="0" y="0"/>
                    </a:moveTo>
                    <a:lnTo>
                      <a:pt x="92110" y="0"/>
                    </a:lnTo>
                    <a:cubicBezTo>
                      <a:pt x="124876" y="0"/>
                      <a:pt x="151355" y="26575"/>
                      <a:pt x="151355" y="59245"/>
                    </a:cubicBezTo>
                    <a:lnTo>
                      <a:pt x="151355" y="190500"/>
                    </a:lnTo>
                    <a:lnTo>
                      <a:pt x="59245" y="190500"/>
                    </a:lnTo>
                    <a:lnTo>
                      <a:pt x="59245" y="59245"/>
                    </a:lnTo>
                    <a:cubicBezTo>
                      <a:pt x="59245" y="26575"/>
                      <a:pt x="32766" y="0"/>
                      <a:pt x="0" y="0"/>
                    </a:cubicBezTo>
                    <a:close/>
                  </a:path>
                </a:pathLst>
              </a:custGeom>
              <a:solidFill>
                <a:schemeClr val="dk1">
                  <a:alpha val="9411"/>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807" name="Google Shape;807;p31"/>
              <p:cNvSpPr/>
              <p:nvPr/>
            </p:nvSpPr>
            <p:spPr>
              <a:xfrm>
                <a:off x="5358878" y="1664312"/>
                <a:ext cx="243561" cy="14614"/>
              </a:xfrm>
              <a:prstGeom prst="rect">
                <a:avLst/>
              </a:prstGeom>
              <a:solidFill>
                <a:srgbClr val="21212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808" name="Google Shape;808;p31"/>
              <p:cNvSpPr/>
              <p:nvPr/>
            </p:nvSpPr>
            <p:spPr>
              <a:xfrm>
                <a:off x="5358878" y="1726630"/>
                <a:ext cx="243561" cy="14614"/>
              </a:xfrm>
              <a:prstGeom prst="rect">
                <a:avLst/>
              </a:prstGeom>
              <a:solidFill>
                <a:srgbClr val="21212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809" name="Google Shape;809;p31"/>
              <p:cNvSpPr/>
              <p:nvPr/>
            </p:nvSpPr>
            <p:spPr>
              <a:xfrm>
                <a:off x="5431946" y="1811609"/>
                <a:ext cx="170493" cy="14614"/>
              </a:xfrm>
              <a:prstGeom prst="rect">
                <a:avLst/>
              </a:prstGeom>
              <a:solidFill>
                <a:srgbClr val="21212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810" name="Google Shape;810;p31"/>
              <p:cNvSpPr/>
              <p:nvPr/>
            </p:nvSpPr>
            <p:spPr>
              <a:xfrm>
                <a:off x="5431946" y="1873927"/>
                <a:ext cx="170493" cy="14614"/>
              </a:xfrm>
              <a:prstGeom prst="rect">
                <a:avLst/>
              </a:prstGeom>
              <a:solidFill>
                <a:srgbClr val="21212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grpSp>
        <p:sp>
          <p:nvSpPr>
            <p:cNvPr id="811" name="Google Shape;811;p31"/>
            <p:cNvSpPr/>
            <p:nvPr/>
          </p:nvSpPr>
          <p:spPr>
            <a:xfrm>
              <a:off x="8585736" y="4562375"/>
              <a:ext cx="182880" cy="1732547"/>
            </a:xfrm>
            <a:prstGeom prst="roundRect">
              <a:avLst>
                <a:gd name="adj" fmla="val 5000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812" name="Google Shape;812;p31"/>
            <p:cNvSpPr/>
            <p:nvPr/>
          </p:nvSpPr>
          <p:spPr>
            <a:xfrm>
              <a:off x="8574506" y="4100362"/>
              <a:ext cx="155608" cy="354530"/>
            </a:xfrm>
            <a:prstGeom prst="roundRect">
              <a:avLst>
                <a:gd name="adj" fmla="val 5000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grpSp>
      <p:sp>
        <p:nvSpPr>
          <p:cNvPr id="813" name="Google Shape;813;p31"/>
          <p:cNvSpPr/>
          <p:nvPr/>
        </p:nvSpPr>
        <p:spPr>
          <a:xfrm>
            <a:off x="0" y="5655300"/>
            <a:ext cx="895500" cy="1104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14" name="Google Shape;814;p31"/>
          <p:cNvPicPr preferRelativeResize="0"/>
          <p:nvPr/>
        </p:nvPicPr>
        <p:blipFill>
          <a:blip r:embed="rId3"/>
          <a:stretch>
            <a:fillRect/>
          </a:stretch>
        </p:blipFill>
        <p:spPr>
          <a:xfrm>
            <a:off x="9502140" y="120650"/>
            <a:ext cx="2134870" cy="110744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857"/>
        <p:cNvGrpSpPr/>
        <p:nvPr/>
      </p:nvGrpSpPr>
      <p:grpSpPr>
        <a:xfrm>
          <a:off x="0" y="0"/>
          <a:ext cx="0" cy="0"/>
          <a:chOff x="0" y="0"/>
          <a:chExt cx="0" cy="0"/>
        </a:xfrm>
      </p:grpSpPr>
      <p:sp>
        <p:nvSpPr>
          <p:cNvPr id="858" name="Google Shape;858;p33"/>
          <p:cNvSpPr txBox="1">
            <a:spLocks noGrp="1"/>
          </p:cNvSpPr>
          <p:nvPr>
            <p:ph type="title"/>
          </p:nvPr>
        </p:nvSpPr>
        <p:spPr>
          <a:xfrm>
            <a:off x="0" y="131445"/>
            <a:ext cx="3192780" cy="76327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0"/>
              </a:spcAft>
              <a:buClr>
                <a:schemeClr val="dk1"/>
              </a:buClr>
              <a:buSzPts val="1100"/>
              <a:buFont typeface="Arial" panose="020B0604020202020204"/>
              <a:buNone/>
            </a:pPr>
            <a:r>
              <a:rPr lang="en-GB" u="sng">
                <a:solidFill>
                  <a:schemeClr val="tx1"/>
                </a:solidFill>
              </a:rPr>
              <a:t>RNA vaccines</a:t>
            </a:r>
            <a:endParaRPr u="sng">
              <a:solidFill>
                <a:schemeClr val="tx1"/>
              </a:solidFill>
            </a:endParaRPr>
          </a:p>
          <a:p>
            <a:pPr marL="0" lvl="0" indent="0" algn="l" rtl="0">
              <a:lnSpc>
                <a:spcPct val="100000"/>
              </a:lnSpc>
              <a:spcBef>
                <a:spcPts val="0"/>
              </a:spcBef>
              <a:spcAft>
                <a:spcPts val="0"/>
              </a:spcAft>
              <a:buSzPts val="4000"/>
              <a:buNone/>
            </a:pPr>
            <a:endParaRPr sz="5600" u="sng">
              <a:solidFill>
                <a:schemeClr val="tx1"/>
              </a:solidFill>
            </a:endParaRPr>
          </a:p>
        </p:txBody>
      </p:sp>
      <p:sp>
        <p:nvSpPr>
          <p:cNvPr id="859" name="Google Shape;859;p33"/>
          <p:cNvSpPr/>
          <p:nvPr/>
        </p:nvSpPr>
        <p:spPr>
          <a:xfrm rot="10800000">
            <a:off x="11763911" y="299831"/>
            <a:ext cx="97500" cy="6552000"/>
          </a:xfrm>
          <a:prstGeom prst="rect">
            <a:avLst/>
          </a:prstGeom>
          <a:solidFill>
            <a:srgbClr val="BFBFB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860" name="Google Shape;860;p33"/>
          <p:cNvSpPr/>
          <p:nvPr/>
        </p:nvSpPr>
        <p:spPr>
          <a:xfrm>
            <a:off x="10934044" y="2249904"/>
            <a:ext cx="1257957" cy="3359329"/>
          </a:xfrm>
          <a:custGeom>
            <a:avLst/>
            <a:gdLst/>
            <a:ahLst/>
            <a:cxnLst/>
            <a:rect l="l" t="t" r="r" b="b"/>
            <a:pathLst>
              <a:path w="1257957" h="3359329" extrusionOk="0">
                <a:moveTo>
                  <a:pt x="75188" y="0"/>
                </a:moveTo>
                <a:lnTo>
                  <a:pt x="109803" y="5246"/>
                </a:lnTo>
                <a:cubicBezTo>
                  <a:pt x="102461" y="53499"/>
                  <a:pt x="91620" y="105251"/>
                  <a:pt x="80082" y="159801"/>
                </a:cubicBezTo>
                <a:cubicBezTo>
                  <a:pt x="48261" y="311213"/>
                  <a:pt x="11894" y="482552"/>
                  <a:pt x="53158" y="614378"/>
                </a:cubicBezTo>
                <a:cubicBezTo>
                  <a:pt x="81132" y="703895"/>
                  <a:pt x="114000" y="795860"/>
                  <a:pt x="146170" y="884680"/>
                </a:cubicBezTo>
                <a:cubicBezTo>
                  <a:pt x="200021" y="1035038"/>
                  <a:pt x="255969" y="1190643"/>
                  <a:pt x="291286" y="1344151"/>
                </a:cubicBezTo>
                <a:cubicBezTo>
                  <a:pt x="351779" y="1607107"/>
                  <a:pt x="322057" y="1879155"/>
                  <a:pt x="280797" y="2133719"/>
                </a:cubicBezTo>
                <a:cubicBezTo>
                  <a:pt x="269608" y="2204003"/>
                  <a:pt x="235338" y="2288273"/>
                  <a:pt x="198971" y="2377441"/>
                </a:cubicBezTo>
                <a:cubicBezTo>
                  <a:pt x="124492" y="2560671"/>
                  <a:pt x="40221" y="2768376"/>
                  <a:pt x="111903" y="2940416"/>
                </a:cubicBezTo>
                <a:cubicBezTo>
                  <a:pt x="215058" y="3187986"/>
                  <a:pt x="333247" y="3317019"/>
                  <a:pt x="463326" y="3324013"/>
                </a:cubicBezTo>
                <a:cubicBezTo>
                  <a:pt x="693324" y="3335552"/>
                  <a:pt x="947910" y="2975736"/>
                  <a:pt x="1180023" y="2576336"/>
                </a:cubicBezTo>
                <a:lnTo>
                  <a:pt x="1257957" y="2436362"/>
                </a:lnTo>
                <a:lnTo>
                  <a:pt x="1257957" y="2507219"/>
                </a:lnTo>
                <a:lnTo>
                  <a:pt x="1203113" y="2605654"/>
                </a:lnTo>
                <a:cubicBezTo>
                  <a:pt x="967229" y="3010790"/>
                  <a:pt x="716840" y="3359329"/>
                  <a:pt x="474515" y="3359329"/>
                </a:cubicBezTo>
                <a:cubicBezTo>
                  <a:pt x="470319" y="3359329"/>
                  <a:pt x="465774" y="3359329"/>
                  <a:pt x="461578" y="3358980"/>
                </a:cubicBezTo>
                <a:cubicBezTo>
                  <a:pt x="315064" y="3351285"/>
                  <a:pt x="190231" y="3219110"/>
                  <a:pt x="79733" y="2954055"/>
                </a:cubicBezTo>
                <a:cubicBezTo>
                  <a:pt x="2456" y="2768729"/>
                  <a:pt x="89873" y="2554026"/>
                  <a:pt x="166801" y="2364504"/>
                </a:cubicBezTo>
                <a:cubicBezTo>
                  <a:pt x="202118" y="2277084"/>
                  <a:pt x="235686" y="2194909"/>
                  <a:pt x="246527" y="2128473"/>
                </a:cubicBezTo>
                <a:cubicBezTo>
                  <a:pt x="287090" y="1877404"/>
                  <a:pt x="316811" y="1609206"/>
                  <a:pt x="257368" y="1352194"/>
                </a:cubicBezTo>
                <a:cubicBezTo>
                  <a:pt x="222401" y="1200786"/>
                  <a:pt x="167150" y="1046228"/>
                  <a:pt x="113302" y="896567"/>
                </a:cubicBezTo>
                <a:cubicBezTo>
                  <a:pt x="81132" y="807399"/>
                  <a:pt x="48261" y="715085"/>
                  <a:pt x="19938" y="624870"/>
                </a:cubicBezTo>
                <a:cubicBezTo>
                  <a:pt x="-23771" y="484299"/>
                  <a:pt x="13293" y="308063"/>
                  <a:pt x="46164" y="152458"/>
                </a:cubicBezTo>
                <a:cubicBezTo>
                  <a:pt x="57354" y="98258"/>
                  <a:pt x="67842" y="47207"/>
                  <a:pt x="75188"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861" name="Google Shape;861;p33"/>
          <p:cNvSpPr/>
          <p:nvPr/>
        </p:nvSpPr>
        <p:spPr>
          <a:xfrm>
            <a:off x="10507001" y="754555"/>
            <a:ext cx="1003363" cy="1290352"/>
          </a:xfrm>
          <a:custGeom>
            <a:avLst/>
            <a:gdLst/>
            <a:ahLst/>
            <a:cxnLst/>
            <a:rect l="l" t="t" r="r" b="b"/>
            <a:pathLst>
              <a:path w="438150" h="590550" extrusionOk="0">
                <a:moveTo>
                  <a:pt x="438150" y="78772"/>
                </a:moveTo>
                <a:lnTo>
                  <a:pt x="438150" y="374618"/>
                </a:lnTo>
                <a:cubicBezTo>
                  <a:pt x="438150" y="397097"/>
                  <a:pt x="432530" y="419481"/>
                  <a:pt x="422053" y="439388"/>
                </a:cubicBezTo>
                <a:lnTo>
                  <a:pt x="288322" y="590550"/>
                </a:lnTo>
                <a:lnTo>
                  <a:pt x="149733" y="590550"/>
                </a:lnTo>
                <a:lnTo>
                  <a:pt x="16097" y="439388"/>
                </a:lnTo>
                <a:cubicBezTo>
                  <a:pt x="5525" y="419481"/>
                  <a:pt x="0" y="397097"/>
                  <a:pt x="0" y="374618"/>
                </a:cubicBezTo>
                <a:lnTo>
                  <a:pt x="0" y="78772"/>
                </a:lnTo>
                <a:cubicBezTo>
                  <a:pt x="0" y="35338"/>
                  <a:pt x="35338" y="0"/>
                  <a:pt x="78772" y="0"/>
                </a:cubicBezTo>
                <a:lnTo>
                  <a:pt x="359378" y="0"/>
                </a:lnTo>
                <a:cubicBezTo>
                  <a:pt x="402812" y="0"/>
                  <a:pt x="438150" y="35338"/>
                  <a:pt x="438150" y="78772"/>
                </a:cubicBezTo>
                <a:close/>
              </a:path>
            </a:pathLst>
          </a:custGeom>
          <a:solidFill>
            <a:schemeClr val="accent4">
              <a:alpha val="20000"/>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862" name="Google Shape;862;p33"/>
          <p:cNvSpPr/>
          <p:nvPr/>
        </p:nvSpPr>
        <p:spPr>
          <a:xfrm>
            <a:off x="10603473" y="1103358"/>
            <a:ext cx="828863" cy="1258444"/>
          </a:xfrm>
          <a:custGeom>
            <a:avLst/>
            <a:gdLst/>
            <a:ahLst/>
            <a:cxnLst/>
            <a:rect l="l" t="t" r="r" b="b"/>
            <a:pathLst>
              <a:path w="361949" h="575947" extrusionOk="0">
                <a:moveTo>
                  <a:pt x="285369" y="1781"/>
                </a:moveTo>
                <a:cubicBezTo>
                  <a:pt x="269081" y="5305"/>
                  <a:pt x="254127" y="13401"/>
                  <a:pt x="238411" y="19021"/>
                </a:cubicBezTo>
                <a:cubicBezTo>
                  <a:pt x="200978" y="32546"/>
                  <a:pt x="158782" y="32165"/>
                  <a:pt x="121634" y="17973"/>
                </a:cubicBezTo>
                <a:cubicBezTo>
                  <a:pt x="107537" y="12544"/>
                  <a:pt x="94107" y="5210"/>
                  <a:pt x="79438" y="1685"/>
                </a:cubicBezTo>
                <a:cubicBezTo>
                  <a:pt x="40958" y="-7840"/>
                  <a:pt x="0" y="24355"/>
                  <a:pt x="0" y="64265"/>
                </a:cubicBezTo>
                <a:lnTo>
                  <a:pt x="0" y="272481"/>
                </a:lnTo>
                <a:cubicBezTo>
                  <a:pt x="0" y="291055"/>
                  <a:pt x="5239" y="308581"/>
                  <a:pt x="14383" y="323916"/>
                </a:cubicBezTo>
                <a:lnTo>
                  <a:pt x="94488" y="406212"/>
                </a:lnTo>
                <a:cubicBezTo>
                  <a:pt x="125540" y="438026"/>
                  <a:pt x="142875" y="480698"/>
                  <a:pt x="142875" y="525180"/>
                </a:cubicBezTo>
                <a:lnTo>
                  <a:pt x="142875" y="575948"/>
                </a:lnTo>
                <a:lnTo>
                  <a:pt x="219075" y="575948"/>
                </a:lnTo>
                <a:lnTo>
                  <a:pt x="219075" y="525180"/>
                </a:lnTo>
                <a:cubicBezTo>
                  <a:pt x="219075" y="480698"/>
                  <a:pt x="236410" y="438026"/>
                  <a:pt x="267462" y="406212"/>
                </a:cubicBezTo>
                <a:lnTo>
                  <a:pt x="347567" y="323916"/>
                </a:lnTo>
                <a:cubicBezTo>
                  <a:pt x="356711" y="308581"/>
                  <a:pt x="361950" y="291055"/>
                  <a:pt x="361950" y="272481"/>
                </a:cubicBezTo>
                <a:cubicBezTo>
                  <a:pt x="361950" y="272481"/>
                  <a:pt x="361950" y="64360"/>
                  <a:pt x="361950" y="64169"/>
                </a:cubicBezTo>
                <a:cubicBezTo>
                  <a:pt x="361950" y="25117"/>
                  <a:pt x="323374" y="-6506"/>
                  <a:pt x="285369" y="1781"/>
                </a:cubicBezTo>
                <a:close/>
              </a:path>
            </a:pathLst>
          </a:custGeom>
          <a:solidFill>
            <a:schemeClr val="lt1">
              <a:alpha val="40000"/>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863" name="Google Shape;863;p33"/>
          <p:cNvSpPr/>
          <p:nvPr/>
        </p:nvSpPr>
        <p:spPr>
          <a:xfrm>
            <a:off x="10594261" y="1452593"/>
            <a:ext cx="828863" cy="973192"/>
          </a:xfrm>
          <a:custGeom>
            <a:avLst/>
            <a:gdLst/>
            <a:ahLst/>
            <a:cxnLst/>
            <a:rect l="l" t="t" r="r" b="b"/>
            <a:pathLst>
              <a:path w="361949" h="445397" extrusionOk="0">
                <a:moveTo>
                  <a:pt x="314325" y="54873"/>
                </a:moveTo>
                <a:cubicBezTo>
                  <a:pt x="204026" y="62207"/>
                  <a:pt x="105061" y="-4087"/>
                  <a:pt x="0" y="199"/>
                </a:cubicBezTo>
                <a:lnTo>
                  <a:pt x="0" y="141931"/>
                </a:lnTo>
                <a:cubicBezTo>
                  <a:pt x="0" y="160505"/>
                  <a:pt x="5239" y="178031"/>
                  <a:pt x="14383" y="193366"/>
                </a:cubicBezTo>
                <a:lnTo>
                  <a:pt x="94488" y="275662"/>
                </a:lnTo>
                <a:cubicBezTo>
                  <a:pt x="125540" y="307476"/>
                  <a:pt x="142875" y="350148"/>
                  <a:pt x="142875" y="394630"/>
                </a:cubicBezTo>
                <a:lnTo>
                  <a:pt x="142875" y="445398"/>
                </a:lnTo>
                <a:lnTo>
                  <a:pt x="219075" y="445398"/>
                </a:lnTo>
                <a:lnTo>
                  <a:pt x="219075" y="394630"/>
                </a:lnTo>
                <a:cubicBezTo>
                  <a:pt x="219075" y="350148"/>
                  <a:pt x="236410" y="307476"/>
                  <a:pt x="267462" y="275662"/>
                </a:cubicBezTo>
                <a:lnTo>
                  <a:pt x="347567" y="193366"/>
                </a:lnTo>
                <a:cubicBezTo>
                  <a:pt x="356711" y="178031"/>
                  <a:pt x="361950" y="160505"/>
                  <a:pt x="361950" y="141931"/>
                </a:cubicBezTo>
                <a:cubicBezTo>
                  <a:pt x="361950" y="141931"/>
                  <a:pt x="361950" y="96878"/>
                  <a:pt x="361950" y="48682"/>
                </a:cubicBezTo>
                <a:cubicBezTo>
                  <a:pt x="346710" y="52492"/>
                  <a:pt x="330994" y="54873"/>
                  <a:pt x="314325" y="54873"/>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864" name="Google Shape;864;p33"/>
          <p:cNvSpPr/>
          <p:nvPr/>
        </p:nvSpPr>
        <p:spPr>
          <a:xfrm>
            <a:off x="11060163" y="1567305"/>
            <a:ext cx="392621" cy="1207103"/>
          </a:xfrm>
          <a:custGeom>
            <a:avLst/>
            <a:gdLst/>
            <a:ahLst/>
            <a:cxnLst/>
            <a:rect l="l" t="t" r="r" b="b"/>
            <a:pathLst>
              <a:path w="171450" h="552450" extrusionOk="0">
                <a:moveTo>
                  <a:pt x="19146" y="552450"/>
                </a:moveTo>
                <a:cubicBezTo>
                  <a:pt x="19051" y="552450"/>
                  <a:pt x="18956" y="552450"/>
                  <a:pt x="18765" y="552450"/>
                </a:cubicBezTo>
                <a:cubicBezTo>
                  <a:pt x="8288" y="552260"/>
                  <a:pt x="-94" y="543592"/>
                  <a:pt x="1" y="533114"/>
                </a:cubicBezTo>
                <a:lnTo>
                  <a:pt x="1811" y="425672"/>
                </a:lnTo>
                <a:cubicBezTo>
                  <a:pt x="2192" y="401479"/>
                  <a:pt x="10955" y="377952"/>
                  <a:pt x="26290" y="359283"/>
                </a:cubicBezTo>
                <a:lnTo>
                  <a:pt x="117539" y="248603"/>
                </a:lnTo>
                <a:cubicBezTo>
                  <a:pt x="127731" y="236220"/>
                  <a:pt x="133351" y="220599"/>
                  <a:pt x="133351" y="204597"/>
                </a:cubicBezTo>
                <a:lnTo>
                  <a:pt x="133351" y="19050"/>
                </a:lnTo>
                <a:cubicBezTo>
                  <a:pt x="133351" y="8572"/>
                  <a:pt x="141923" y="0"/>
                  <a:pt x="152401" y="0"/>
                </a:cubicBezTo>
                <a:cubicBezTo>
                  <a:pt x="162878" y="0"/>
                  <a:pt x="171451" y="8572"/>
                  <a:pt x="171451" y="19050"/>
                </a:cubicBezTo>
                <a:lnTo>
                  <a:pt x="171451" y="204597"/>
                </a:lnTo>
                <a:cubicBezTo>
                  <a:pt x="171451" y="229457"/>
                  <a:pt x="162783" y="253651"/>
                  <a:pt x="146972" y="272796"/>
                </a:cubicBezTo>
                <a:lnTo>
                  <a:pt x="55722" y="383477"/>
                </a:lnTo>
                <a:cubicBezTo>
                  <a:pt x="45816" y="395478"/>
                  <a:pt x="40196" y="410718"/>
                  <a:pt x="39911" y="426244"/>
                </a:cubicBezTo>
                <a:lnTo>
                  <a:pt x="38101" y="533686"/>
                </a:lnTo>
                <a:cubicBezTo>
                  <a:pt x="38006" y="544163"/>
                  <a:pt x="29528" y="552450"/>
                  <a:pt x="19146" y="55245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865" name="Google Shape;865;p33"/>
          <p:cNvSpPr/>
          <p:nvPr/>
        </p:nvSpPr>
        <p:spPr>
          <a:xfrm>
            <a:off x="10594201" y="1459367"/>
            <a:ext cx="65437" cy="546733"/>
          </a:xfrm>
          <a:custGeom>
            <a:avLst/>
            <a:gdLst/>
            <a:ahLst/>
            <a:cxnLst/>
            <a:rect l="l" t="t" r="r" b="b"/>
            <a:pathLst>
              <a:path w="28575" h="250221" extrusionOk="0">
                <a:moveTo>
                  <a:pt x="14288" y="250222"/>
                </a:moveTo>
                <a:cubicBezTo>
                  <a:pt x="6382" y="250222"/>
                  <a:pt x="0" y="243840"/>
                  <a:pt x="0" y="235934"/>
                </a:cubicBezTo>
                <a:lnTo>
                  <a:pt x="0" y="14288"/>
                </a:lnTo>
                <a:cubicBezTo>
                  <a:pt x="0" y="6382"/>
                  <a:pt x="6382" y="0"/>
                  <a:pt x="14288" y="0"/>
                </a:cubicBezTo>
                <a:cubicBezTo>
                  <a:pt x="22193" y="0"/>
                  <a:pt x="28575" y="6382"/>
                  <a:pt x="28575" y="14288"/>
                </a:cubicBezTo>
                <a:lnTo>
                  <a:pt x="28575" y="235934"/>
                </a:lnTo>
                <a:cubicBezTo>
                  <a:pt x="28575" y="243840"/>
                  <a:pt x="22193" y="250222"/>
                  <a:pt x="14288" y="250222"/>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866" name="Google Shape;866;p33"/>
          <p:cNvSpPr/>
          <p:nvPr/>
        </p:nvSpPr>
        <p:spPr>
          <a:xfrm>
            <a:off x="10715636" y="2073317"/>
            <a:ext cx="588847" cy="215423"/>
          </a:xfrm>
          <a:custGeom>
            <a:avLst/>
            <a:gdLst/>
            <a:ahLst/>
            <a:cxnLst/>
            <a:rect l="l" t="t" r="r" b="b"/>
            <a:pathLst>
              <a:path w="257174" h="123825" extrusionOk="0">
                <a:moveTo>
                  <a:pt x="213074" y="123825"/>
                </a:moveTo>
                <a:lnTo>
                  <a:pt x="44101" y="123825"/>
                </a:lnTo>
                <a:cubicBezTo>
                  <a:pt x="19812" y="123825"/>
                  <a:pt x="0" y="104013"/>
                  <a:pt x="0" y="79724"/>
                </a:cubicBezTo>
                <a:lnTo>
                  <a:pt x="0" y="44101"/>
                </a:lnTo>
                <a:cubicBezTo>
                  <a:pt x="0" y="19812"/>
                  <a:pt x="19812" y="0"/>
                  <a:pt x="44101" y="0"/>
                </a:cubicBezTo>
                <a:lnTo>
                  <a:pt x="213074" y="0"/>
                </a:lnTo>
                <a:cubicBezTo>
                  <a:pt x="237363" y="0"/>
                  <a:pt x="257175" y="19812"/>
                  <a:pt x="257175" y="44101"/>
                </a:cubicBezTo>
                <a:lnTo>
                  <a:pt x="257175" y="79724"/>
                </a:lnTo>
                <a:cubicBezTo>
                  <a:pt x="257175" y="103918"/>
                  <a:pt x="237268" y="123825"/>
                  <a:pt x="213074" y="123825"/>
                </a:cubicBezTo>
                <a:close/>
              </a:path>
            </a:pathLst>
          </a:custGeom>
          <a:solidFill>
            <a:srgbClr val="C7C3C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867" name="Google Shape;867;p33"/>
          <p:cNvSpPr/>
          <p:nvPr/>
        </p:nvSpPr>
        <p:spPr>
          <a:xfrm>
            <a:off x="11174285" y="2106182"/>
            <a:ext cx="65425" cy="164950"/>
          </a:xfrm>
          <a:custGeom>
            <a:avLst/>
            <a:gdLst/>
            <a:ahLst/>
            <a:cxnLst/>
            <a:rect l="l" t="t" r="r" b="b"/>
            <a:pathLst>
              <a:path w="28574" h="75533" extrusionOk="0">
                <a:moveTo>
                  <a:pt x="14288" y="75533"/>
                </a:moveTo>
                <a:cubicBezTo>
                  <a:pt x="6382" y="75533"/>
                  <a:pt x="0" y="69152"/>
                  <a:pt x="0" y="61246"/>
                </a:cubicBezTo>
                <a:lnTo>
                  <a:pt x="0" y="14288"/>
                </a:lnTo>
                <a:cubicBezTo>
                  <a:pt x="0" y="6382"/>
                  <a:pt x="6382" y="0"/>
                  <a:pt x="14288" y="0"/>
                </a:cubicBezTo>
                <a:cubicBezTo>
                  <a:pt x="22193" y="0"/>
                  <a:pt x="28575" y="6382"/>
                  <a:pt x="28575" y="14288"/>
                </a:cubicBezTo>
                <a:lnTo>
                  <a:pt x="28575" y="61246"/>
                </a:lnTo>
                <a:cubicBezTo>
                  <a:pt x="28575" y="69056"/>
                  <a:pt x="22193" y="75533"/>
                  <a:pt x="14288" y="75533"/>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868" name="Google Shape;868;p33"/>
          <p:cNvSpPr/>
          <p:nvPr/>
        </p:nvSpPr>
        <p:spPr>
          <a:xfrm>
            <a:off x="10921441" y="650676"/>
            <a:ext cx="174474" cy="166407"/>
          </a:xfrm>
          <a:custGeom>
            <a:avLst/>
            <a:gdLst/>
            <a:ahLst/>
            <a:cxnLst/>
            <a:rect l="l" t="t" r="r" b="b"/>
            <a:pathLst>
              <a:path w="76200" h="76200" extrusionOk="0">
                <a:moveTo>
                  <a:pt x="38100" y="0"/>
                </a:moveTo>
                <a:cubicBezTo>
                  <a:pt x="17050" y="0"/>
                  <a:pt x="0" y="17050"/>
                  <a:pt x="0" y="38100"/>
                </a:cubicBezTo>
                <a:cubicBezTo>
                  <a:pt x="0" y="59150"/>
                  <a:pt x="17050" y="76200"/>
                  <a:pt x="38100" y="76200"/>
                </a:cubicBezTo>
                <a:cubicBezTo>
                  <a:pt x="59150" y="76200"/>
                  <a:pt x="76200" y="59150"/>
                  <a:pt x="76200" y="38100"/>
                </a:cubicBezTo>
                <a:cubicBezTo>
                  <a:pt x="76200" y="17050"/>
                  <a:pt x="59150" y="0"/>
                  <a:pt x="38100" y="0"/>
                </a:cubicBezTo>
                <a:close/>
                <a:moveTo>
                  <a:pt x="38100" y="66675"/>
                </a:moveTo>
                <a:cubicBezTo>
                  <a:pt x="22289" y="66675"/>
                  <a:pt x="9525" y="53912"/>
                  <a:pt x="9525" y="38100"/>
                </a:cubicBezTo>
                <a:cubicBezTo>
                  <a:pt x="9525" y="22289"/>
                  <a:pt x="22289" y="9525"/>
                  <a:pt x="38100" y="9525"/>
                </a:cubicBezTo>
                <a:cubicBezTo>
                  <a:pt x="53912" y="9525"/>
                  <a:pt x="66675" y="22289"/>
                  <a:pt x="66675" y="38100"/>
                </a:cubicBezTo>
                <a:cubicBezTo>
                  <a:pt x="66675" y="53912"/>
                  <a:pt x="53912" y="66675"/>
                  <a:pt x="38100" y="66675"/>
                </a:cubicBezTo>
                <a:close/>
              </a:path>
            </a:pathLst>
          </a:custGeom>
          <a:solidFill>
            <a:schemeClr val="accent4">
              <a:alpha val="20000"/>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869" name="Google Shape;869;p33"/>
          <p:cNvSpPr/>
          <p:nvPr/>
        </p:nvSpPr>
        <p:spPr>
          <a:xfrm>
            <a:off x="10995106" y="299831"/>
            <a:ext cx="45600" cy="426300"/>
          </a:xfrm>
          <a:prstGeom prst="rect">
            <a:avLst/>
          </a:prstGeom>
          <a:solidFill>
            <a:srgbClr val="BFBFB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870" name="Google Shape;870;p33"/>
          <p:cNvSpPr/>
          <p:nvPr/>
        </p:nvSpPr>
        <p:spPr>
          <a:xfrm rot="-5400000">
            <a:off x="11381791" y="-86869"/>
            <a:ext cx="45600" cy="819000"/>
          </a:xfrm>
          <a:prstGeom prst="rect">
            <a:avLst/>
          </a:prstGeom>
          <a:solidFill>
            <a:srgbClr val="BFBFB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871" name="Google Shape;871;p33"/>
          <p:cNvSpPr/>
          <p:nvPr/>
        </p:nvSpPr>
        <p:spPr>
          <a:xfrm rot="-5400000">
            <a:off x="25654" y="4529375"/>
            <a:ext cx="2251800" cy="2303100"/>
          </a:xfrm>
          <a:prstGeom prst="halfFrame">
            <a:avLst>
              <a:gd name="adj1" fmla="val 33333"/>
              <a:gd name="adj2" fmla="val 33333"/>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33"/>
          <p:cNvSpPr txBox="1"/>
          <p:nvPr/>
        </p:nvSpPr>
        <p:spPr>
          <a:xfrm>
            <a:off x="1927225" y="1014730"/>
            <a:ext cx="8555990" cy="5630545"/>
          </a:xfrm>
          <a:prstGeom prst="rect">
            <a:avLst/>
          </a:prstGeom>
        </p:spPr>
        <p:style>
          <a:lnRef idx="2">
            <a:schemeClr val="accent5"/>
          </a:lnRef>
          <a:fillRef idx="1">
            <a:schemeClr val="lt1"/>
          </a:fillRef>
          <a:effectRef idx="0">
            <a:schemeClr val="accent5"/>
          </a:effectRef>
          <a:fontRef idx="minor">
            <a:schemeClr val="dk1"/>
          </a:fontRef>
        </p:style>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GB" sz="2200">
                <a:solidFill>
                  <a:schemeClr val="dk1"/>
                </a:solidFill>
                <a:latin typeface="DM Sans"/>
                <a:ea typeface="DM Sans"/>
                <a:cs typeface="DM Sans"/>
                <a:sym typeface="DM Sans"/>
              </a:rPr>
              <a:t>Several COVID-19 vaccines, including the</a:t>
            </a:r>
            <a:r>
              <a:rPr lang="en-GB" sz="2200" b="1">
                <a:solidFill>
                  <a:schemeClr val="dk1"/>
                </a:solidFill>
                <a:latin typeface="DM Sans"/>
                <a:ea typeface="DM Sans"/>
                <a:cs typeface="DM Sans"/>
                <a:sym typeface="DM Sans"/>
              </a:rPr>
              <a:t> PfizerBioNTech</a:t>
            </a:r>
            <a:r>
              <a:rPr lang="en-GB" sz="2200">
                <a:solidFill>
                  <a:schemeClr val="dk1"/>
                </a:solidFill>
                <a:latin typeface="DM Sans"/>
                <a:ea typeface="DM Sans"/>
                <a:cs typeface="DM Sans"/>
                <a:sym typeface="DM Sans"/>
              </a:rPr>
              <a:t>  and </a:t>
            </a:r>
            <a:r>
              <a:rPr lang="en-GB" sz="2200" b="1">
                <a:solidFill>
                  <a:schemeClr val="dk1"/>
                </a:solidFill>
                <a:latin typeface="DM Sans"/>
                <a:ea typeface="DM Sans"/>
                <a:cs typeface="DM Sans"/>
                <a:sym typeface="DM Sans"/>
              </a:rPr>
              <a:t>Moderna</a:t>
            </a:r>
            <a:r>
              <a:rPr lang="en-GB" sz="2200">
                <a:solidFill>
                  <a:schemeClr val="dk1"/>
                </a:solidFill>
                <a:latin typeface="DM Sans"/>
                <a:ea typeface="DM Sans"/>
                <a:cs typeface="DM Sans"/>
                <a:sym typeface="DM Sans"/>
              </a:rPr>
              <a:t> vaccines, have been developed to use RNA to stimulate an immune response.</a:t>
            </a:r>
            <a:endParaRPr sz="2200">
              <a:solidFill>
                <a:schemeClr val="dk1"/>
              </a:solidFill>
              <a:latin typeface="DM Sans"/>
              <a:ea typeface="DM Sans"/>
              <a:cs typeface="DM Sans"/>
              <a:sym typeface="DM Sans"/>
            </a:endParaRPr>
          </a:p>
          <a:p>
            <a:pPr marL="0" lvl="0" indent="0" algn="l" rtl="0">
              <a:lnSpc>
                <a:spcPct val="115000"/>
              </a:lnSpc>
              <a:spcBef>
                <a:spcPts val="0"/>
              </a:spcBef>
              <a:spcAft>
                <a:spcPts val="0"/>
              </a:spcAft>
              <a:buNone/>
            </a:pPr>
            <a:r>
              <a:rPr lang="en-GB" sz="2200">
                <a:solidFill>
                  <a:schemeClr val="dk1"/>
                </a:solidFill>
                <a:latin typeface="DM Sans"/>
                <a:ea typeface="DM Sans"/>
                <a:cs typeface="DM Sans"/>
                <a:sym typeface="DM Sans"/>
              </a:rPr>
              <a:t>When introduced into human tissue, the RNA contained in the vaccine acts </a:t>
            </a:r>
            <a:r>
              <a:rPr lang="en-GB" sz="2200" b="1">
                <a:solidFill>
                  <a:schemeClr val="dk1"/>
                </a:solidFill>
                <a:latin typeface="DM Sans"/>
                <a:ea typeface="DM Sans"/>
                <a:cs typeface="DM Sans"/>
                <a:sym typeface="DM Sans"/>
              </a:rPr>
              <a:t>as messenger RNA (mRNA)</a:t>
            </a:r>
            <a:r>
              <a:rPr lang="en-GB" sz="2200">
                <a:solidFill>
                  <a:schemeClr val="dk1"/>
                </a:solidFill>
                <a:latin typeface="DM Sans"/>
                <a:ea typeface="DM Sans"/>
                <a:cs typeface="DM Sans"/>
                <a:sym typeface="DM Sans"/>
              </a:rPr>
              <a:t> to cause cells to build the SARS-CoV-2 spike protein. This teaches the body how to identify and destroy the corresponding pathogen. RNA vaccines often, but not always, use nucleoside-modified messenger RNA. The delivery of mRNA is achieved by a coformulation of the molecule into lipid nanoparticles which protect the RNA strands and help their absorption into the cells.</a:t>
            </a:r>
            <a:endParaRPr sz="2200">
              <a:solidFill>
                <a:schemeClr val="dk1"/>
              </a:solidFill>
              <a:latin typeface="DM Sans"/>
              <a:ea typeface="DM Sans"/>
              <a:cs typeface="DM Sans"/>
              <a:sym typeface="DM Sans"/>
            </a:endParaRPr>
          </a:p>
          <a:p>
            <a:pPr marL="0" lvl="0" indent="0" algn="l" rtl="0">
              <a:lnSpc>
                <a:spcPct val="115000"/>
              </a:lnSpc>
              <a:spcBef>
                <a:spcPts val="0"/>
              </a:spcBef>
              <a:spcAft>
                <a:spcPts val="0"/>
              </a:spcAft>
              <a:buNone/>
            </a:pPr>
            <a:r>
              <a:rPr lang="en-GB" sz="2200" b="1">
                <a:solidFill>
                  <a:schemeClr val="dk1"/>
                </a:solidFill>
                <a:latin typeface="DM Sans"/>
                <a:ea typeface="DM Sans"/>
                <a:cs typeface="DM Sans"/>
                <a:sym typeface="DM Sans"/>
              </a:rPr>
              <a:t>RNA vaccines were the first COVID‑19 vaccines to be authorized in the United Kingdom, the United States and the European Union</a:t>
            </a:r>
            <a:endParaRPr sz="1300" b="1">
              <a:solidFill>
                <a:schemeClr val="dk1"/>
              </a:solidFill>
              <a:latin typeface="DM Sans"/>
              <a:ea typeface="DM Sans"/>
              <a:cs typeface="DM Sans"/>
              <a:sym typeface="DM San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876"/>
        <p:cNvGrpSpPr/>
        <p:nvPr/>
      </p:nvGrpSpPr>
      <p:grpSpPr>
        <a:xfrm>
          <a:off x="0" y="0"/>
          <a:ext cx="0" cy="0"/>
          <a:chOff x="0" y="0"/>
          <a:chExt cx="0" cy="0"/>
        </a:xfrm>
      </p:grpSpPr>
      <p:pic>
        <p:nvPicPr>
          <p:cNvPr id="15362" name="Picture 2" descr="How vaccines work - Beyond"/>
          <p:cNvPicPr>
            <a:picLocks noChangeAspect="1"/>
          </p:cNvPicPr>
          <p:nvPr/>
        </p:nvPicPr>
        <p:blipFill>
          <a:blip r:embed="rId3"/>
          <a:stretch>
            <a:fillRect/>
          </a:stretch>
        </p:blipFill>
        <p:spPr>
          <a:xfrm>
            <a:off x="2677795" y="0"/>
            <a:ext cx="9434830" cy="6858635"/>
          </a:xfrm>
          <a:prstGeom prst="rect">
            <a:avLst/>
          </a:prstGeom>
          <a:noFill/>
          <a:ln w="9525">
            <a:noFill/>
          </a:ln>
        </p:spPr>
      </p:pic>
      <p:grpSp>
        <p:nvGrpSpPr>
          <p:cNvPr id="879" name="Google Shape;879;p34"/>
          <p:cNvGrpSpPr/>
          <p:nvPr/>
        </p:nvGrpSpPr>
        <p:grpSpPr>
          <a:xfrm>
            <a:off x="461122" y="5398124"/>
            <a:ext cx="1311530" cy="1253379"/>
            <a:chOff x="297791" y="1047783"/>
            <a:chExt cx="5161115" cy="4932276"/>
          </a:xfrm>
        </p:grpSpPr>
        <p:sp>
          <p:nvSpPr>
            <p:cNvPr id="880" name="Google Shape;880;p34"/>
            <p:cNvSpPr/>
            <p:nvPr/>
          </p:nvSpPr>
          <p:spPr>
            <a:xfrm>
              <a:off x="891047" y="1586680"/>
              <a:ext cx="3109792" cy="3069868"/>
            </a:xfrm>
            <a:custGeom>
              <a:avLst/>
              <a:gdLst/>
              <a:ahLst/>
              <a:cxnLst/>
              <a:rect l="l" t="t" r="r" b="b"/>
              <a:pathLst>
                <a:path w="697420" h="688466" extrusionOk="0">
                  <a:moveTo>
                    <a:pt x="302800" y="0"/>
                  </a:moveTo>
                  <a:lnTo>
                    <a:pt x="697421" y="379286"/>
                  </a:lnTo>
                  <a:lnTo>
                    <a:pt x="666941" y="580454"/>
                  </a:lnTo>
                  <a:lnTo>
                    <a:pt x="597980" y="652177"/>
                  </a:lnTo>
                  <a:lnTo>
                    <a:pt x="404622" y="688467"/>
                  </a:lnTo>
                  <a:lnTo>
                    <a:pt x="0" y="315087"/>
                  </a:lnTo>
                  <a:close/>
                </a:path>
              </a:pathLst>
            </a:custGeom>
            <a:solidFill>
              <a:srgbClr val="DEDED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881" name="Google Shape;881;p34"/>
            <p:cNvSpPr/>
            <p:nvPr/>
          </p:nvSpPr>
          <p:spPr>
            <a:xfrm rot="-2768313">
              <a:off x="1745082" y="2034515"/>
              <a:ext cx="879997" cy="1759569"/>
            </a:xfrm>
            <a:custGeom>
              <a:avLst/>
              <a:gdLst/>
              <a:ahLst/>
              <a:cxnLst/>
              <a:rect l="l" t="t" r="r" b="b"/>
              <a:pathLst>
                <a:path w="197353" h="394611" extrusionOk="0">
                  <a:moveTo>
                    <a:pt x="0" y="0"/>
                  </a:moveTo>
                  <a:lnTo>
                    <a:pt x="197353" y="0"/>
                  </a:lnTo>
                  <a:lnTo>
                    <a:pt x="197353" y="394611"/>
                  </a:lnTo>
                  <a:lnTo>
                    <a:pt x="0" y="394611"/>
                  </a:lnTo>
                  <a:close/>
                </a:path>
              </a:pathLst>
            </a:custGeom>
            <a:solidFill>
              <a:srgbClr val="AAAAA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882" name="Google Shape;882;p34"/>
            <p:cNvSpPr/>
            <p:nvPr/>
          </p:nvSpPr>
          <p:spPr>
            <a:xfrm>
              <a:off x="2258648" y="2872730"/>
              <a:ext cx="1631167" cy="1657857"/>
            </a:xfrm>
            <a:custGeom>
              <a:avLst/>
              <a:gdLst/>
              <a:ahLst/>
              <a:cxnLst/>
              <a:rect l="l" t="t" r="r" b="b"/>
              <a:pathLst>
                <a:path w="1631167" h="1657857" extrusionOk="0">
                  <a:moveTo>
                    <a:pt x="377784" y="1309986"/>
                  </a:moveTo>
                  <a:lnTo>
                    <a:pt x="355266" y="1325516"/>
                  </a:lnTo>
                  <a:cubicBezTo>
                    <a:pt x="338675" y="1332616"/>
                    <a:pt x="319907" y="1333000"/>
                    <a:pt x="303104" y="1326617"/>
                  </a:cubicBezTo>
                  <a:lnTo>
                    <a:pt x="280007" y="1312031"/>
                  </a:lnTo>
                  <a:lnTo>
                    <a:pt x="303164" y="1326856"/>
                  </a:lnTo>
                  <a:cubicBezTo>
                    <a:pt x="320033" y="1333347"/>
                    <a:pt x="338893" y="1332961"/>
                    <a:pt x="355443" y="1325755"/>
                  </a:cubicBezTo>
                  <a:close/>
                  <a:moveTo>
                    <a:pt x="1187091" y="0"/>
                  </a:moveTo>
                  <a:lnTo>
                    <a:pt x="1621152" y="417077"/>
                  </a:lnTo>
                  <a:cubicBezTo>
                    <a:pt x="1627948" y="456998"/>
                    <a:pt x="1700152" y="936505"/>
                    <a:pt x="1328098" y="1323850"/>
                  </a:cubicBezTo>
                  <a:cubicBezTo>
                    <a:pt x="956044" y="1711194"/>
                    <a:pt x="473987" y="1657681"/>
                    <a:pt x="434065" y="1652585"/>
                  </a:cubicBezTo>
                  <a:lnTo>
                    <a:pt x="0" y="1235508"/>
                  </a:lnTo>
                  <a:lnTo>
                    <a:pt x="96412" y="1135275"/>
                  </a:lnTo>
                  <a:lnTo>
                    <a:pt x="192620" y="1035254"/>
                  </a:lnTo>
                  <a:lnTo>
                    <a:pt x="192397" y="1035040"/>
                  </a:lnTo>
                  <a:lnTo>
                    <a:pt x="727144" y="478757"/>
                  </a:lnTo>
                  <a:lnTo>
                    <a:pt x="726737" y="478344"/>
                  </a:lnTo>
                  <a:lnTo>
                    <a:pt x="741750" y="463563"/>
                  </a:lnTo>
                  <a:lnTo>
                    <a:pt x="930561" y="267148"/>
                  </a:lnTo>
                  <a:lnTo>
                    <a:pt x="935973" y="272347"/>
                  </a:lnTo>
                  <a:lnTo>
                    <a:pt x="940270" y="268117"/>
                  </a:lnTo>
                  <a:lnTo>
                    <a:pt x="939261" y="267148"/>
                  </a:lnTo>
                  <a:lnTo>
                    <a:pt x="1127484" y="71029"/>
                  </a:lnTo>
                  <a:lnTo>
                    <a:pt x="1122958" y="66680"/>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883" name="Google Shape;883;p34"/>
            <p:cNvSpPr/>
            <p:nvPr/>
          </p:nvSpPr>
          <p:spPr>
            <a:xfrm>
              <a:off x="2054694" y="1804316"/>
              <a:ext cx="1771444" cy="1712750"/>
            </a:xfrm>
            <a:custGeom>
              <a:avLst/>
              <a:gdLst/>
              <a:ahLst/>
              <a:cxnLst/>
              <a:rect l="l" t="t" r="r" b="b"/>
              <a:pathLst>
                <a:path w="1771444" h="1712750" extrusionOk="0">
                  <a:moveTo>
                    <a:pt x="135991" y="38"/>
                  </a:moveTo>
                  <a:cubicBezTo>
                    <a:pt x="171244" y="-814"/>
                    <a:pt x="207768" y="12354"/>
                    <a:pt x="234950" y="38684"/>
                  </a:cubicBezTo>
                  <a:lnTo>
                    <a:pt x="1361129" y="1121052"/>
                  </a:lnTo>
                  <a:lnTo>
                    <a:pt x="1361510" y="1120655"/>
                  </a:lnTo>
                  <a:lnTo>
                    <a:pt x="1728891" y="1473598"/>
                  </a:lnTo>
                  <a:cubicBezTo>
                    <a:pt x="1784107" y="1526687"/>
                    <a:pt x="1785805" y="1615452"/>
                    <a:pt x="1732717" y="1670240"/>
                  </a:cubicBezTo>
                  <a:cubicBezTo>
                    <a:pt x="1706382" y="1697422"/>
                    <a:pt x="1670705" y="1712288"/>
                    <a:pt x="1635453" y="1712712"/>
                  </a:cubicBezTo>
                  <a:cubicBezTo>
                    <a:pt x="1600204" y="1713564"/>
                    <a:pt x="1563676" y="1700396"/>
                    <a:pt x="1536494" y="1674066"/>
                  </a:cubicBezTo>
                  <a:lnTo>
                    <a:pt x="1178209" y="1329861"/>
                  </a:lnTo>
                  <a:lnTo>
                    <a:pt x="1177827" y="1330260"/>
                  </a:lnTo>
                  <a:lnTo>
                    <a:pt x="42553" y="239152"/>
                  </a:lnTo>
                  <a:cubicBezTo>
                    <a:pt x="-12663" y="186063"/>
                    <a:pt x="-14362" y="97721"/>
                    <a:pt x="38732" y="42510"/>
                  </a:cubicBezTo>
                  <a:cubicBezTo>
                    <a:pt x="65062" y="15328"/>
                    <a:pt x="100738" y="462"/>
                    <a:pt x="135991" y="38"/>
                  </a:cubicBezTo>
                  <a:close/>
                </a:path>
              </a:pathLst>
            </a:custGeom>
            <a:solidFill>
              <a:schemeClr val="lt1">
                <a:alpha val="29411"/>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884" name="Google Shape;884;p34"/>
            <p:cNvSpPr/>
            <p:nvPr/>
          </p:nvSpPr>
          <p:spPr>
            <a:xfrm>
              <a:off x="1339599" y="3015721"/>
              <a:ext cx="1408039" cy="1357962"/>
            </a:xfrm>
            <a:custGeom>
              <a:avLst/>
              <a:gdLst/>
              <a:ahLst/>
              <a:cxnLst/>
              <a:rect l="l" t="t" r="r" b="b"/>
              <a:pathLst>
                <a:path w="1408039" h="1357962" extrusionOk="0">
                  <a:moveTo>
                    <a:pt x="1203314" y="1061866"/>
                  </a:moveTo>
                  <a:lnTo>
                    <a:pt x="1386793" y="1238549"/>
                  </a:lnTo>
                  <a:cubicBezTo>
                    <a:pt x="1414398" y="1265308"/>
                    <a:pt x="1415250" y="1309050"/>
                    <a:pt x="1388491" y="1336661"/>
                  </a:cubicBezTo>
                  <a:cubicBezTo>
                    <a:pt x="1361733" y="1364266"/>
                    <a:pt x="1317986" y="1365113"/>
                    <a:pt x="1290380" y="1338783"/>
                  </a:cubicBezTo>
                  <a:lnTo>
                    <a:pt x="1106901" y="1162100"/>
                  </a:lnTo>
                  <a:close/>
                  <a:moveTo>
                    <a:pt x="67917" y="16"/>
                  </a:moveTo>
                  <a:cubicBezTo>
                    <a:pt x="85649" y="-356"/>
                    <a:pt x="103487" y="6015"/>
                    <a:pt x="117290" y="19183"/>
                  </a:cubicBezTo>
                  <a:lnTo>
                    <a:pt x="1202872" y="1062294"/>
                  </a:lnTo>
                  <a:lnTo>
                    <a:pt x="1106464" y="1162528"/>
                  </a:lnTo>
                  <a:lnTo>
                    <a:pt x="21305" y="119417"/>
                  </a:lnTo>
                  <a:cubicBezTo>
                    <a:pt x="-6301" y="92658"/>
                    <a:pt x="-7152" y="48911"/>
                    <a:pt x="19183" y="21305"/>
                  </a:cubicBezTo>
                  <a:cubicBezTo>
                    <a:pt x="32560" y="7502"/>
                    <a:pt x="50185" y="388"/>
                    <a:pt x="67917" y="16"/>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885" name="Google Shape;885;p34"/>
            <p:cNvSpPr/>
            <p:nvPr/>
          </p:nvSpPr>
          <p:spPr>
            <a:xfrm>
              <a:off x="389330" y="1099400"/>
              <a:ext cx="2231303" cy="2306479"/>
            </a:xfrm>
            <a:custGeom>
              <a:avLst/>
              <a:gdLst/>
              <a:ahLst/>
              <a:cxnLst/>
              <a:rect l="l" t="t" r="r" b="b"/>
              <a:pathLst>
                <a:path w="500405" h="517264" extrusionOk="0">
                  <a:moveTo>
                    <a:pt x="25365" y="510664"/>
                  </a:moveTo>
                  <a:lnTo>
                    <a:pt x="7267" y="493328"/>
                  </a:lnTo>
                  <a:cubicBezTo>
                    <a:pt x="-2162" y="484279"/>
                    <a:pt x="-2448" y="469135"/>
                    <a:pt x="6601" y="459705"/>
                  </a:cubicBezTo>
                  <a:lnTo>
                    <a:pt x="441417" y="7267"/>
                  </a:lnTo>
                  <a:cubicBezTo>
                    <a:pt x="450466" y="-2162"/>
                    <a:pt x="465610" y="-2448"/>
                    <a:pt x="475040" y="6601"/>
                  </a:cubicBezTo>
                  <a:lnTo>
                    <a:pt x="493138" y="23936"/>
                  </a:lnTo>
                  <a:cubicBezTo>
                    <a:pt x="502567" y="32985"/>
                    <a:pt x="502853" y="48130"/>
                    <a:pt x="493804" y="57559"/>
                  </a:cubicBezTo>
                  <a:lnTo>
                    <a:pt x="58988" y="509997"/>
                  </a:lnTo>
                  <a:cubicBezTo>
                    <a:pt x="50035" y="519427"/>
                    <a:pt x="34794" y="519712"/>
                    <a:pt x="25365" y="510664"/>
                  </a:cubicBezTo>
                  <a:close/>
                </a:path>
              </a:pathLst>
            </a:custGeom>
            <a:solidFill>
              <a:srgbClr val="C5C5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886" name="Google Shape;886;p34"/>
            <p:cNvSpPr/>
            <p:nvPr/>
          </p:nvSpPr>
          <p:spPr>
            <a:xfrm>
              <a:off x="297791" y="1047783"/>
              <a:ext cx="1313085" cy="1350885"/>
            </a:xfrm>
            <a:custGeom>
              <a:avLst/>
              <a:gdLst/>
              <a:ahLst/>
              <a:cxnLst/>
              <a:rect l="l" t="t" r="r" b="b"/>
              <a:pathLst>
                <a:path w="294480" h="302957" extrusionOk="0">
                  <a:moveTo>
                    <a:pt x="16652" y="292401"/>
                  </a:moveTo>
                  <a:lnTo>
                    <a:pt x="11604" y="287543"/>
                  </a:lnTo>
                  <a:cubicBezTo>
                    <a:pt x="-3445" y="273065"/>
                    <a:pt x="-3922" y="248872"/>
                    <a:pt x="10556" y="233822"/>
                  </a:cubicBezTo>
                  <a:lnTo>
                    <a:pt x="224107" y="11604"/>
                  </a:lnTo>
                  <a:cubicBezTo>
                    <a:pt x="238585" y="-3445"/>
                    <a:pt x="262778" y="-3922"/>
                    <a:pt x="277828" y="10556"/>
                  </a:cubicBezTo>
                  <a:lnTo>
                    <a:pt x="282876" y="15414"/>
                  </a:lnTo>
                  <a:cubicBezTo>
                    <a:pt x="297926" y="29892"/>
                    <a:pt x="298402" y="54086"/>
                    <a:pt x="283924" y="69135"/>
                  </a:cubicBezTo>
                  <a:lnTo>
                    <a:pt x="70373" y="291353"/>
                  </a:lnTo>
                  <a:cubicBezTo>
                    <a:pt x="55895" y="306403"/>
                    <a:pt x="31702" y="306879"/>
                    <a:pt x="16652" y="292401"/>
                  </a:cubicBezTo>
                  <a:close/>
                </a:path>
              </a:pathLst>
            </a:custGeom>
            <a:solidFill>
              <a:srgbClr val="C3C3C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887" name="Google Shape;887;p34"/>
            <p:cNvSpPr/>
            <p:nvPr/>
          </p:nvSpPr>
          <p:spPr>
            <a:xfrm rot="-2768313">
              <a:off x="667544" y="1712954"/>
              <a:ext cx="1065170" cy="509222"/>
            </a:xfrm>
            <a:custGeom>
              <a:avLst/>
              <a:gdLst/>
              <a:ahLst/>
              <a:cxnLst/>
              <a:rect l="l" t="t" r="r" b="b"/>
              <a:pathLst>
                <a:path w="238881" h="114201" extrusionOk="0">
                  <a:moveTo>
                    <a:pt x="0" y="0"/>
                  </a:moveTo>
                  <a:lnTo>
                    <a:pt x="238881" y="0"/>
                  </a:lnTo>
                  <a:lnTo>
                    <a:pt x="238881" y="114202"/>
                  </a:lnTo>
                  <a:lnTo>
                    <a:pt x="0" y="114202"/>
                  </a:lnTo>
                  <a:close/>
                </a:path>
              </a:pathLst>
            </a:custGeom>
            <a:solidFill>
              <a:srgbClr val="AAAAA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888" name="Google Shape;888;p34"/>
            <p:cNvSpPr/>
            <p:nvPr/>
          </p:nvSpPr>
          <p:spPr>
            <a:xfrm rot="-2768313">
              <a:off x="2175295" y="1261489"/>
              <a:ext cx="300693" cy="139303"/>
            </a:xfrm>
            <a:custGeom>
              <a:avLst/>
              <a:gdLst/>
              <a:ahLst/>
              <a:cxnLst/>
              <a:rect l="l" t="t" r="r" b="b"/>
              <a:pathLst>
                <a:path w="67435" h="31241" extrusionOk="0">
                  <a:moveTo>
                    <a:pt x="67435" y="15621"/>
                  </a:moveTo>
                  <a:cubicBezTo>
                    <a:pt x="67435" y="24248"/>
                    <a:pt x="52340" y="31241"/>
                    <a:pt x="33718" y="31241"/>
                  </a:cubicBezTo>
                  <a:cubicBezTo>
                    <a:pt x="15096" y="31241"/>
                    <a:pt x="0" y="24248"/>
                    <a:pt x="0" y="15621"/>
                  </a:cubicBezTo>
                  <a:cubicBezTo>
                    <a:pt x="0" y="6994"/>
                    <a:pt x="15096" y="0"/>
                    <a:pt x="33718" y="0"/>
                  </a:cubicBezTo>
                  <a:cubicBezTo>
                    <a:pt x="52339" y="0"/>
                    <a:pt x="67435" y="6994"/>
                    <a:pt x="67435" y="15621"/>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889" name="Google Shape;889;p34"/>
            <p:cNvSpPr/>
            <p:nvPr/>
          </p:nvSpPr>
          <p:spPr>
            <a:xfrm rot="7998056">
              <a:off x="4294151" y="3979360"/>
              <a:ext cx="438981" cy="2184043"/>
            </a:xfrm>
            <a:custGeom>
              <a:avLst/>
              <a:gdLst/>
              <a:ahLst/>
              <a:cxnLst/>
              <a:rect l="l" t="t" r="r" b="b"/>
              <a:pathLst>
                <a:path w="438981" h="2184043" extrusionOk="0">
                  <a:moveTo>
                    <a:pt x="0" y="2184043"/>
                  </a:moveTo>
                  <a:lnTo>
                    <a:pt x="100876" y="1780540"/>
                  </a:lnTo>
                  <a:lnTo>
                    <a:pt x="162930" y="1780540"/>
                  </a:lnTo>
                  <a:lnTo>
                    <a:pt x="133568" y="87638"/>
                  </a:lnTo>
                  <a:lnTo>
                    <a:pt x="226564" y="0"/>
                  </a:lnTo>
                  <a:lnTo>
                    <a:pt x="257446" y="1780540"/>
                  </a:lnTo>
                  <a:lnTo>
                    <a:pt x="338105" y="1780540"/>
                  </a:lnTo>
                  <a:lnTo>
                    <a:pt x="438981" y="2184043"/>
                  </a:lnTo>
                  <a:close/>
                </a:path>
              </a:pathLst>
            </a:custGeom>
            <a:solidFill>
              <a:srgbClr val="BFC1C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grpSp>
      <p:grpSp>
        <p:nvGrpSpPr>
          <p:cNvPr id="890" name="Google Shape;890;p34"/>
          <p:cNvGrpSpPr/>
          <p:nvPr/>
        </p:nvGrpSpPr>
        <p:grpSpPr>
          <a:xfrm>
            <a:off x="1243574" y="5218546"/>
            <a:ext cx="442161" cy="378028"/>
            <a:chOff x="1251141" y="3837528"/>
            <a:chExt cx="1006655" cy="860645"/>
          </a:xfrm>
        </p:grpSpPr>
        <p:sp>
          <p:nvSpPr>
            <p:cNvPr id="891" name="Google Shape;891;p34"/>
            <p:cNvSpPr/>
            <p:nvPr/>
          </p:nvSpPr>
          <p:spPr>
            <a:xfrm>
              <a:off x="1251141" y="3837528"/>
              <a:ext cx="1006655" cy="860645"/>
            </a:xfrm>
            <a:custGeom>
              <a:avLst/>
              <a:gdLst/>
              <a:ahLst/>
              <a:cxnLst/>
              <a:rect l="l" t="t" r="r" b="b"/>
              <a:pathLst>
                <a:path w="1019397" h="871539" extrusionOk="0">
                  <a:moveTo>
                    <a:pt x="521773" y="871540"/>
                  </a:moveTo>
                  <a:cubicBezTo>
                    <a:pt x="440811" y="854585"/>
                    <a:pt x="221164" y="735618"/>
                    <a:pt x="88386" y="542927"/>
                  </a:cubicBezTo>
                  <a:cubicBezTo>
                    <a:pt x="49333" y="486254"/>
                    <a:pt x="-13722" y="394814"/>
                    <a:pt x="2661" y="276227"/>
                  </a:cubicBezTo>
                  <a:cubicBezTo>
                    <a:pt x="15900" y="179930"/>
                    <a:pt x="83718" y="49628"/>
                    <a:pt x="221736" y="19052"/>
                  </a:cubicBezTo>
                  <a:cubicBezTo>
                    <a:pt x="336988" y="-6475"/>
                    <a:pt x="459956" y="46770"/>
                    <a:pt x="526536" y="152402"/>
                  </a:cubicBezTo>
                  <a:cubicBezTo>
                    <a:pt x="530346" y="145544"/>
                    <a:pt x="613499" y="669"/>
                    <a:pt x="755136" y="2"/>
                  </a:cubicBezTo>
                  <a:cubicBezTo>
                    <a:pt x="896391" y="-664"/>
                    <a:pt x="988784" y="142687"/>
                    <a:pt x="1012311" y="247652"/>
                  </a:cubicBezTo>
                  <a:cubicBezTo>
                    <a:pt x="1052411" y="426151"/>
                    <a:pt x="911536" y="574360"/>
                    <a:pt x="859911" y="628652"/>
                  </a:cubicBezTo>
                  <a:cubicBezTo>
                    <a:pt x="733514" y="761526"/>
                    <a:pt x="584543" y="860205"/>
                    <a:pt x="521773" y="87154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892" name="Google Shape;892;p34"/>
            <p:cNvSpPr/>
            <p:nvPr/>
          </p:nvSpPr>
          <p:spPr>
            <a:xfrm>
              <a:off x="1324706" y="4065359"/>
              <a:ext cx="333492" cy="505755"/>
            </a:xfrm>
            <a:custGeom>
              <a:avLst/>
              <a:gdLst/>
              <a:ahLst/>
              <a:cxnLst/>
              <a:rect l="l" t="t" r="r" b="b"/>
              <a:pathLst>
                <a:path w="337713" h="512157" extrusionOk="0">
                  <a:moveTo>
                    <a:pt x="337713" y="512157"/>
                  </a:moveTo>
                  <a:cubicBezTo>
                    <a:pt x="243511" y="477868"/>
                    <a:pt x="187314" y="367187"/>
                    <a:pt x="149595" y="274223"/>
                  </a:cubicBezTo>
                  <a:cubicBezTo>
                    <a:pt x="121210" y="204405"/>
                    <a:pt x="128640" y="47814"/>
                    <a:pt x="56726" y="4475"/>
                  </a:cubicBezTo>
                  <a:cubicBezTo>
                    <a:pt x="17578" y="-19147"/>
                    <a:pt x="5005" y="57339"/>
                    <a:pt x="1862" y="80294"/>
                  </a:cubicBezTo>
                  <a:cubicBezTo>
                    <a:pt x="-9759" y="164781"/>
                    <a:pt x="34818" y="234885"/>
                    <a:pt x="85396" y="297845"/>
                  </a:cubicBezTo>
                  <a:cubicBezTo>
                    <a:pt x="155310" y="384999"/>
                    <a:pt x="231033" y="481011"/>
                    <a:pt x="337713" y="512157"/>
                  </a:cubicBezTo>
                  <a:close/>
                </a:path>
              </a:pathLst>
            </a:custGeom>
            <a:solidFill>
              <a:schemeClr val="lt1">
                <a:alpha val="9411"/>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893" name="Google Shape;893;p34"/>
            <p:cNvSpPr/>
            <p:nvPr/>
          </p:nvSpPr>
          <p:spPr>
            <a:xfrm>
              <a:off x="1921106" y="3897186"/>
              <a:ext cx="288225" cy="542303"/>
            </a:xfrm>
            <a:custGeom>
              <a:avLst/>
              <a:gdLst/>
              <a:ahLst/>
              <a:cxnLst/>
              <a:rect l="l" t="t" r="r" b="b"/>
              <a:pathLst>
                <a:path w="291873" h="549168" extrusionOk="0">
                  <a:moveTo>
                    <a:pt x="133604" y="549169"/>
                  </a:moveTo>
                  <a:cubicBezTo>
                    <a:pt x="159607" y="520403"/>
                    <a:pt x="214471" y="451537"/>
                    <a:pt x="228854" y="349144"/>
                  </a:cubicBezTo>
                  <a:cubicBezTo>
                    <a:pt x="235998" y="298471"/>
                    <a:pt x="247618" y="215889"/>
                    <a:pt x="200279" y="158644"/>
                  </a:cubicBezTo>
                  <a:cubicBezTo>
                    <a:pt x="136081" y="81110"/>
                    <a:pt x="6826" y="102541"/>
                    <a:pt x="254" y="53869"/>
                  </a:cubicBezTo>
                  <a:cubicBezTo>
                    <a:pt x="-2413" y="34342"/>
                    <a:pt x="16732" y="17959"/>
                    <a:pt x="19304" y="15769"/>
                  </a:cubicBezTo>
                  <a:cubicBezTo>
                    <a:pt x="62071" y="-20902"/>
                    <a:pt x="162941" y="11101"/>
                    <a:pt x="219329" y="63394"/>
                  </a:cubicBezTo>
                  <a:cubicBezTo>
                    <a:pt x="305626" y="143404"/>
                    <a:pt x="305911" y="287803"/>
                    <a:pt x="266954" y="387244"/>
                  </a:cubicBezTo>
                  <a:cubicBezTo>
                    <a:pt x="231712" y="477255"/>
                    <a:pt x="165132" y="528118"/>
                    <a:pt x="133604" y="549169"/>
                  </a:cubicBezTo>
                  <a:close/>
                </a:path>
              </a:pathLst>
            </a:custGeom>
            <a:solidFill>
              <a:schemeClr val="lt1">
                <a:alpha val="9411"/>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894" name="Google Shape;894;p34"/>
          <p:cNvGrpSpPr/>
          <p:nvPr/>
        </p:nvGrpSpPr>
        <p:grpSpPr>
          <a:xfrm>
            <a:off x="1649228" y="5765234"/>
            <a:ext cx="308881" cy="472938"/>
            <a:chOff x="4135682" y="2196766"/>
            <a:chExt cx="666806" cy="1020969"/>
          </a:xfrm>
        </p:grpSpPr>
        <p:sp>
          <p:nvSpPr>
            <p:cNvPr id="895" name="Google Shape;895;p34"/>
            <p:cNvSpPr/>
            <p:nvPr/>
          </p:nvSpPr>
          <p:spPr>
            <a:xfrm>
              <a:off x="4135682" y="2196766"/>
              <a:ext cx="666806" cy="1020969"/>
            </a:xfrm>
            <a:custGeom>
              <a:avLst/>
              <a:gdLst/>
              <a:ahLst/>
              <a:cxnLst/>
              <a:rect l="l" t="t" r="r" b="b"/>
              <a:pathLst>
                <a:path w="675247" h="1033893" extrusionOk="0">
                  <a:moveTo>
                    <a:pt x="409575" y="0"/>
                  </a:moveTo>
                  <a:cubicBezTo>
                    <a:pt x="363474" y="24289"/>
                    <a:pt x="300990" y="63151"/>
                    <a:pt x="238125" y="123825"/>
                  </a:cubicBezTo>
                  <a:cubicBezTo>
                    <a:pt x="218123" y="143161"/>
                    <a:pt x="152781" y="208312"/>
                    <a:pt x="95250" y="314325"/>
                  </a:cubicBezTo>
                  <a:cubicBezTo>
                    <a:pt x="51911" y="394144"/>
                    <a:pt x="-95" y="489871"/>
                    <a:pt x="0" y="619125"/>
                  </a:cubicBezTo>
                  <a:cubicBezTo>
                    <a:pt x="0" y="676942"/>
                    <a:pt x="95" y="826960"/>
                    <a:pt x="114300" y="933450"/>
                  </a:cubicBezTo>
                  <a:cubicBezTo>
                    <a:pt x="210217" y="1022985"/>
                    <a:pt x="374333" y="1070229"/>
                    <a:pt x="504825" y="1000125"/>
                  </a:cubicBezTo>
                  <a:cubicBezTo>
                    <a:pt x="615982" y="940403"/>
                    <a:pt x="650272" y="823627"/>
                    <a:pt x="657225" y="800100"/>
                  </a:cubicBezTo>
                  <a:cubicBezTo>
                    <a:pt x="666750" y="767620"/>
                    <a:pt x="697230" y="667226"/>
                    <a:pt x="647700" y="571500"/>
                  </a:cubicBezTo>
                  <a:cubicBezTo>
                    <a:pt x="644176" y="564737"/>
                    <a:pt x="589693" y="462820"/>
                    <a:pt x="485775" y="428625"/>
                  </a:cubicBezTo>
                  <a:cubicBezTo>
                    <a:pt x="457010" y="419195"/>
                    <a:pt x="428816" y="416338"/>
                    <a:pt x="400050" y="390525"/>
                  </a:cubicBezTo>
                  <a:cubicBezTo>
                    <a:pt x="367665" y="361474"/>
                    <a:pt x="357664" y="324136"/>
                    <a:pt x="352425" y="304800"/>
                  </a:cubicBezTo>
                  <a:cubicBezTo>
                    <a:pt x="320040" y="184309"/>
                    <a:pt x="397764" y="23717"/>
                    <a:pt x="409575"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896" name="Google Shape;896;p34"/>
            <p:cNvSpPr/>
            <p:nvPr/>
          </p:nvSpPr>
          <p:spPr>
            <a:xfrm>
              <a:off x="4516440" y="2633321"/>
              <a:ext cx="237446" cy="316994"/>
            </a:xfrm>
            <a:custGeom>
              <a:avLst/>
              <a:gdLst/>
              <a:ahLst/>
              <a:cxnLst/>
              <a:rect l="l" t="t" r="r" b="b"/>
              <a:pathLst>
                <a:path w="240452" h="321007" extrusionOk="0">
                  <a:moveTo>
                    <a:pt x="51" y="678"/>
                  </a:moveTo>
                  <a:cubicBezTo>
                    <a:pt x="2337" y="-4085"/>
                    <a:pt x="82538" y="15727"/>
                    <a:pt x="152451" y="76878"/>
                  </a:cubicBezTo>
                  <a:cubicBezTo>
                    <a:pt x="177407" y="98690"/>
                    <a:pt x="211887" y="129646"/>
                    <a:pt x="228651" y="181653"/>
                  </a:cubicBezTo>
                  <a:cubicBezTo>
                    <a:pt x="233033" y="195273"/>
                    <a:pt x="257703" y="271854"/>
                    <a:pt x="219126" y="305478"/>
                  </a:cubicBezTo>
                  <a:cubicBezTo>
                    <a:pt x="201981" y="320432"/>
                    <a:pt x="172835" y="326528"/>
                    <a:pt x="152451" y="315003"/>
                  </a:cubicBezTo>
                  <a:cubicBezTo>
                    <a:pt x="109779" y="290904"/>
                    <a:pt x="125496" y="234326"/>
                    <a:pt x="130639" y="195273"/>
                  </a:cubicBezTo>
                  <a:cubicBezTo>
                    <a:pt x="137211" y="144696"/>
                    <a:pt x="117875" y="105738"/>
                    <a:pt x="85776" y="67353"/>
                  </a:cubicBezTo>
                  <a:cubicBezTo>
                    <a:pt x="44819" y="18299"/>
                    <a:pt x="-1759" y="4297"/>
                    <a:pt x="51" y="678"/>
                  </a:cubicBezTo>
                  <a:close/>
                </a:path>
              </a:pathLst>
            </a:custGeom>
            <a:solidFill>
              <a:schemeClr val="lt1">
                <a:alpha val="9411"/>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897" name="Google Shape;897;p34"/>
            <p:cNvSpPr/>
            <p:nvPr/>
          </p:nvSpPr>
          <p:spPr>
            <a:xfrm>
              <a:off x="4185784" y="2577575"/>
              <a:ext cx="453133" cy="562159"/>
            </a:xfrm>
            <a:custGeom>
              <a:avLst/>
              <a:gdLst/>
              <a:ahLst/>
              <a:cxnLst/>
              <a:rect l="l" t="t" r="r" b="b"/>
              <a:pathLst>
                <a:path w="458869" h="569275" extrusionOk="0">
                  <a:moveTo>
                    <a:pt x="73643" y="0"/>
                  </a:moveTo>
                  <a:cubicBezTo>
                    <a:pt x="54212" y="24670"/>
                    <a:pt x="25828" y="67151"/>
                    <a:pt x="10587" y="126206"/>
                  </a:cubicBezTo>
                  <a:cubicBezTo>
                    <a:pt x="-20940" y="247745"/>
                    <a:pt x="26018" y="349758"/>
                    <a:pt x="46592" y="387572"/>
                  </a:cubicBezTo>
                  <a:cubicBezTo>
                    <a:pt x="62213" y="416147"/>
                    <a:pt x="142128" y="553879"/>
                    <a:pt x="280907" y="567785"/>
                  </a:cubicBezTo>
                  <a:cubicBezTo>
                    <a:pt x="294432" y="569119"/>
                    <a:pt x="404827" y="580168"/>
                    <a:pt x="443118" y="513683"/>
                  </a:cubicBezTo>
                  <a:cubicBezTo>
                    <a:pt x="445023" y="510350"/>
                    <a:pt x="470740" y="469201"/>
                    <a:pt x="452167" y="432625"/>
                  </a:cubicBezTo>
                  <a:cubicBezTo>
                    <a:pt x="434260" y="397383"/>
                    <a:pt x="385015" y="384810"/>
                    <a:pt x="353011" y="396621"/>
                  </a:cubicBezTo>
                  <a:cubicBezTo>
                    <a:pt x="331294" y="404622"/>
                    <a:pt x="333104" y="418147"/>
                    <a:pt x="307958" y="432625"/>
                  </a:cubicBezTo>
                  <a:cubicBezTo>
                    <a:pt x="267191" y="456057"/>
                    <a:pt x="220233" y="444817"/>
                    <a:pt x="208803" y="441674"/>
                  </a:cubicBezTo>
                  <a:cubicBezTo>
                    <a:pt x="163369" y="429101"/>
                    <a:pt x="138127" y="395859"/>
                    <a:pt x="118696" y="369570"/>
                  </a:cubicBezTo>
                  <a:cubicBezTo>
                    <a:pt x="59070" y="288703"/>
                    <a:pt x="56403" y="196882"/>
                    <a:pt x="55641" y="144304"/>
                  </a:cubicBezTo>
                  <a:cubicBezTo>
                    <a:pt x="55069" y="109538"/>
                    <a:pt x="57831" y="59341"/>
                    <a:pt x="73643" y="0"/>
                  </a:cubicBezTo>
                  <a:close/>
                </a:path>
              </a:pathLst>
            </a:custGeom>
            <a:solidFill>
              <a:schemeClr val="lt1">
                <a:alpha val="9411"/>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901"/>
        <p:cNvGrpSpPr/>
        <p:nvPr/>
      </p:nvGrpSpPr>
      <p:grpSpPr>
        <a:xfrm>
          <a:off x="0" y="0"/>
          <a:ext cx="0" cy="0"/>
          <a:chOff x="0" y="0"/>
          <a:chExt cx="0" cy="0"/>
        </a:xfrm>
      </p:grpSpPr>
      <p:sp>
        <p:nvSpPr>
          <p:cNvPr id="902" name="Google Shape;902;p35"/>
          <p:cNvSpPr txBox="1">
            <a:spLocks noGrp="1"/>
          </p:cNvSpPr>
          <p:nvPr>
            <p:ph type="title"/>
          </p:nvPr>
        </p:nvSpPr>
        <p:spPr>
          <a:xfrm>
            <a:off x="1118235" y="538480"/>
            <a:ext cx="8424545" cy="760095"/>
          </a:xfrm>
          <a:prstGeom prst="rect">
            <a:avLst/>
          </a:prstGeom>
          <a:noFill/>
          <a:ln>
            <a:solidFill>
              <a:schemeClr val="accent5">
                <a:lumMod val="40000"/>
                <a:lumOff val="60000"/>
              </a:schemeClr>
            </a:solidFill>
          </a:ln>
        </p:spPr>
        <p:txBody>
          <a:bodyPr spcFirstLastPara="1" wrap="square" lIns="121900" tIns="121900" rIns="121900" bIns="121900" anchor="b" anchorCtr="0">
            <a:noAutofit/>
          </a:bodyPr>
          <a:lstStyle/>
          <a:p>
            <a:pPr marL="0" lvl="0" indent="0" algn="ctr" rtl="0">
              <a:lnSpc>
                <a:spcPct val="100000"/>
              </a:lnSpc>
              <a:spcBef>
                <a:spcPts val="0"/>
              </a:spcBef>
              <a:spcAft>
                <a:spcPts val="0"/>
              </a:spcAft>
              <a:buSzPts val="8000"/>
              <a:buNone/>
            </a:pPr>
            <a:br>
              <a:rPr lang="en-US" altLang="en-US" sz="4000" u="sng" dirty="0">
                <a:solidFill>
                  <a:srgbClr val="000000"/>
                </a:solidFill>
                <a:latin typeface="Franklin Gothic Medium" panose="020B0603020102020204" charset="0"/>
                <a:cs typeface="Franklin Gothic Medium" panose="020B0603020102020204" charset="0"/>
                <a:sym typeface="+mn-ea"/>
              </a:rPr>
            </a:br>
            <a:r>
              <a:rPr lang="en-US" altLang="en-US" sz="4000" u="sng" dirty="0">
                <a:solidFill>
                  <a:srgbClr val="000000"/>
                </a:solidFill>
                <a:latin typeface="Franklin Gothic Medium" panose="020B0603020102020204" charset="0"/>
                <a:cs typeface="Franklin Gothic Medium" panose="020B0603020102020204" charset="0"/>
                <a:sym typeface="+mn-ea"/>
              </a:rPr>
              <a:t>Adenovirus vector vaccines</a:t>
            </a:r>
          </a:p>
        </p:txBody>
      </p:sp>
      <p:sp>
        <p:nvSpPr>
          <p:cNvPr id="2" name="Текстовое поле 1"/>
          <p:cNvSpPr txBox="1"/>
          <p:nvPr/>
        </p:nvSpPr>
        <p:spPr>
          <a:xfrm>
            <a:off x="1033145" y="1721485"/>
            <a:ext cx="9344660" cy="3415030"/>
          </a:xfrm>
          <a:prstGeom prst="rect">
            <a:avLst/>
          </a:prstGeom>
        </p:spPr>
        <p:style>
          <a:lnRef idx="2">
            <a:schemeClr val="accent5"/>
          </a:lnRef>
          <a:fillRef idx="1">
            <a:schemeClr val="lt1"/>
          </a:fillRef>
          <a:effectRef idx="0">
            <a:schemeClr val="accent5"/>
          </a:effectRef>
          <a:fontRef idx="minor">
            <a:schemeClr val="dk1"/>
          </a:fontRef>
        </p:style>
        <p:txBody>
          <a:bodyPr wrap="square" rtlCol="0" anchor="t">
            <a:spAutoFit/>
          </a:bodyPr>
          <a:lstStyle/>
          <a:p>
            <a:pPr marL="0" lvl="0" indent="0" algn="just">
              <a:spcBef>
                <a:spcPct val="0"/>
              </a:spcBef>
              <a:buFontTx/>
              <a:buNone/>
            </a:pPr>
            <a:r>
              <a:rPr lang="en-US" altLang="en-US" sz="2400" dirty="0">
                <a:solidFill>
                  <a:srgbClr val="202122"/>
                </a:solidFill>
                <a:latin typeface="Times New Roman" panose="02020603050405020304" pitchFamily="18" charset="0"/>
                <a:cs typeface="Times New Roman" panose="02020603050405020304" pitchFamily="18" charset="0"/>
                <a:sym typeface="+mn-ea"/>
              </a:rPr>
              <a:t>These vaccines are examples of non-replicating </a:t>
            </a:r>
            <a:r>
              <a:rPr lang="en-US" altLang="en-US" sz="2400" b="1" dirty="0">
                <a:latin typeface="Times New Roman" panose="02020603050405020304" pitchFamily="18" charset="0"/>
                <a:cs typeface="Times New Roman" panose="02020603050405020304" pitchFamily="18" charset="0"/>
                <a:sym typeface="+mn-ea"/>
              </a:rPr>
              <a:t>viral vector vaccines </a:t>
            </a:r>
            <a:r>
              <a:rPr lang="en-US" altLang="en-US" sz="2400" dirty="0">
                <a:solidFill>
                  <a:srgbClr val="202122"/>
                </a:solidFill>
                <a:latin typeface="Times New Roman" panose="02020603050405020304" pitchFamily="18" charset="0"/>
                <a:cs typeface="Times New Roman" panose="02020603050405020304" pitchFamily="18" charset="0"/>
                <a:sym typeface="+mn-ea"/>
              </a:rPr>
              <a:t>using an </a:t>
            </a:r>
            <a:r>
              <a:rPr lang="en-US" altLang="en-US" sz="2400" b="1" dirty="0">
                <a:latin typeface="Times New Roman" panose="02020603050405020304" pitchFamily="18" charset="0"/>
                <a:cs typeface="Times New Roman" panose="02020603050405020304" pitchFamily="18" charset="0"/>
                <a:sym typeface="+mn-ea"/>
              </a:rPr>
              <a:t>adenovirus</a:t>
            </a:r>
            <a:r>
              <a:rPr lang="ru-RU" altLang="en-US" sz="2400" b="1" dirty="0">
                <a:latin typeface="Times New Roman" panose="02020603050405020304" pitchFamily="18" charset="0"/>
                <a:cs typeface="Times New Roman" panose="02020603050405020304" pitchFamily="18" charset="0"/>
                <a:sym typeface="+mn-ea"/>
              </a:rPr>
              <a:t> </a:t>
            </a:r>
            <a:r>
              <a:rPr lang="en-US" altLang="en-US" sz="2400" b="1" dirty="0">
                <a:latin typeface="Times New Roman" panose="02020603050405020304" pitchFamily="18" charset="0"/>
                <a:cs typeface="Times New Roman" panose="02020603050405020304" pitchFamily="18" charset="0"/>
                <a:sym typeface="+mn-ea"/>
              </a:rPr>
              <a:t>shell </a:t>
            </a:r>
            <a:r>
              <a:rPr lang="en-US" altLang="en-US" sz="2400" dirty="0">
                <a:solidFill>
                  <a:srgbClr val="202122"/>
                </a:solidFill>
                <a:latin typeface="Times New Roman" panose="02020603050405020304" pitchFamily="18" charset="0"/>
                <a:cs typeface="Times New Roman" panose="02020603050405020304" pitchFamily="18" charset="0"/>
                <a:sym typeface="+mn-ea"/>
              </a:rPr>
              <a:t>containing DNA that encodes a SARS‑CoV‑2 protein.</a:t>
            </a:r>
            <a:r>
              <a:rPr lang="ru-RU" altLang="en-US" sz="2400" dirty="0">
                <a:solidFill>
                  <a:srgbClr val="202122"/>
                </a:solidFill>
                <a:latin typeface="Times New Roman" panose="02020603050405020304" pitchFamily="18" charset="0"/>
                <a:cs typeface="Times New Roman" panose="02020603050405020304" pitchFamily="18" charset="0"/>
                <a:sym typeface="+mn-ea"/>
              </a:rPr>
              <a:t> </a:t>
            </a:r>
            <a:r>
              <a:rPr lang="en-US" altLang="en-US" sz="2400" dirty="0">
                <a:solidFill>
                  <a:srgbClr val="202122"/>
                </a:solidFill>
                <a:latin typeface="Times New Roman" panose="02020603050405020304" pitchFamily="18" charset="0"/>
                <a:cs typeface="Times New Roman" panose="02020603050405020304" pitchFamily="18" charset="0"/>
                <a:sym typeface="+mn-ea"/>
              </a:rPr>
              <a:t>The viral vector-based vaccines against COVID‑19 </a:t>
            </a:r>
            <a:r>
              <a:rPr lang="en-US" altLang="en-US" sz="2400" b="1" dirty="0">
                <a:solidFill>
                  <a:srgbClr val="202122"/>
                </a:solidFill>
                <a:latin typeface="Times New Roman" panose="02020603050405020304" pitchFamily="18" charset="0"/>
                <a:cs typeface="Times New Roman" panose="02020603050405020304" pitchFamily="18" charset="0"/>
                <a:sym typeface="+mn-ea"/>
              </a:rPr>
              <a:t>are non-replicating, meaning that they do not make new virus particles</a:t>
            </a:r>
            <a:r>
              <a:rPr lang="en-US" altLang="en-US" sz="2400" dirty="0">
                <a:solidFill>
                  <a:srgbClr val="202122"/>
                </a:solidFill>
                <a:latin typeface="Times New Roman" panose="02020603050405020304" pitchFamily="18" charset="0"/>
                <a:cs typeface="Times New Roman" panose="02020603050405020304" pitchFamily="18" charset="0"/>
                <a:sym typeface="+mn-ea"/>
              </a:rPr>
              <a:t>, but rather produce only the antigen which elicits a systemic immune response.</a:t>
            </a:r>
            <a:endParaRPr lang="ru-RU" altLang="en-US" sz="2400" dirty="0">
              <a:solidFill>
                <a:srgbClr val="202122"/>
              </a:solidFill>
              <a:latin typeface="Times New Roman" panose="02020603050405020304" pitchFamily="18" charset="0"/>
              <a:cs typeface="Times New Roman" panose="02020603050405020304" pitchFamily="18" charset="0"/>
            </a:endParaRPr>
          </a:p>
          <a:p>
            <a:pPr marL="0" lvl="0" indent="0" algn="just">
              <a:spcBef>
                <a:spcPct val="0"/>
              </a:spcBef>
              <a:buFontTx/>
              <a:buNone/>
            </a:pPr>
            <a:r>
              <a:rPr lang="en-US" altLang="en-US" sz="2400" dirty="0">
                <a:latin typeface="Times New Roman" panose="02020603050405020304" pitchFamily="18" charset="0"/>
                <a:cs typeface="Times New Roman" panose="02020603050405020304" pitchFamily="18" charset="0"/>
                <a:sym typeface="+mn-ea"/>
              </a:rPr>
              <a:t>Authorized vaccines of this type are</a:t>
            </a:r>
            <a:endParaRPr lang="ru-RU" altLang="en-US" sz="2400" dirty="0">
              <a:latin typeface="Times New Roman" panose="02020603050405020304" pitchFamily="18" charset="0"/>
              <a:cs typeface="Times New Roman" panose="02020603050405020304" pitchFamily="18" charset="0"/>
            </a:endParaRPr>
          </a:p>
          <a:p>
            <a:pPr marL="0" lvl="0" indent="0" algn="just">
              <a:spcBef>
                <a:spcPct val="0"/>
              </a:spcBef>
              <a:buFont typeface="Arial" panose="020B0604020202020204" pitchFamily="34" charset="0"/>
              <a:buChar char="•"/>
            </a:pPr>
            <a:r>
              <a:rPr lang="en-US" altLang="en-US" sz="2400" b="1" dirty="0">
                <a:latin typeface="Times New Roman" panose="02020603050405020304" pitchFamily="18" charset="0"/>
                <a:cs typeface="Times New Roman" panose="02020603050405020304" pitchFamily="18" charset="0"/>
                <a:sym typeface="+mn-ea"/>
              </a:rPr>
              <a:t>the</a:t>
            </a:r>
            <a:r>
              <a:rPr lang="en-US" altLang="en-US" sz="2400" dirty="0">
                <a:latin typeface="Times New Roman" panose="02020603050405020304" pitchFamily="18" charset="0"/>
                <a:cs typeface="Times New Roman" panose="02020603050405020304" pitchFamily="18" charset="0"/>
                <a:sym typeface="+mn-ea"/>
              </a:rPr>
              <a:t> </a:t>
            </a:r>
            <a:r>
              <a:rPr lang="en-US" altLang="en-US" sz="2400" b="1" dirty="0">
                <a:latin typeface="Times New Roman" panose="02020603050405020304" pitchFamily="18" charset="0"/>
                <a:cs typeface="Times New Roman" panose="02020603050405020304" pitchFamily="18" charset="0"/>
                <a:sym typeface="+mn-ea"/>
              </a:rPr>
              <a:t>Oxford–Astra Zeneca COVID-19 vaccine</a:t>
            </a:r>
            <a:r>
              <a:rPr sz="2400" dirty="0">
                <a:solidFill>
                  <a:srgbClr val="212B32"/>
                </a:solidFill>
                <a:latin typeface="Times New Roman" panose="02020603050405020304" pitchFamily="18" charset="0"/>
                <a:cs typeface="Times New Roman" panose="02020603050405020304" pitchFamily="18" charset="0"/>
                <a:sym typeface="+mn-ea"/>
              </a:rPr>
              <a:t>  </a:t>
            </a:r>
            <a:r>
              <a:rPr lang="en-US" altLang="en-US" sz="2400" b="1" dirty="0">
                <a:latin typeface="Times New Roman" panose="02020603050405020304" pitchFamily="18" charset="0"/>
                <a:cs typeface="Times New Roman" panose="02020603050405020304" pitchFamily="18" charset="0"/>
                <a:sym typeface="+mn-ea"/>
              </a:rPr>
              <a:t>( </a:t>
            </a:r>
            <a:r>
              <a:rPr sz="2400" dirty="0">
                <a:latin typeface="Times New Roman" panose="02020603050405020304" pitchFamily="18" charset="0"/>
                <a:cs typeface="Times New Roman" panose="02020603050405020304" pitchFamily="18" charset="0"/>
                <a:sym typeface="+mn-ea"/>
              </a:rPr>
              <a:t>not currently available)</a:t>
            </a:r>
            <a:endParaRPr lang="en-US" altLang="en-US" sz="2400" b="1" dirty="0">
              <a:latin typeface="Times New Roman" panose="02020603050405020304" pitchFamily="18" charset="0"/>
              <a:cs typeface="Times New Roman" panose="02020603050405020304" pitchFamily="18" charset="0"/>
            </a:endParaRPr>
          </a:p>
          <a:p>
            <a:pPr marL="0" lvl="0" indent="0" algn="just">
              <a:spcBef>
                <a:spcPct val="0"/>
              </a:spcBef>
            </a:pPr>
            <a:r>
              <a:rPr lang="en-US" altLang="en-US" sz="2400" b="1" dirty="0">
                <a:latin typeface="Times New Roman" panose="02020603050405020304" pitchFamily="18" charset="0"/>
                <a:cs typeface="Times New Roman" panose="02020603050405020304" pitchFamily="18" charset="0"/>
                <a:sym typeface="+mn-ea"/>
              </a:rPr>
              <a:t> the Janssen's vaccine</a:t>
            </a:r>
            <a:r>
              <a:rPr sz="2400" dirty="0">
                <a:solidFill>
                  <a:srgbClr val="212B32"/>
                </a:solidFill>
                <a:latin typeface="Times New Roman" panose="02020603050405020304" pitchFamily="18" charset="0"/>
                <a:cs typeface="Times New Roman" panose="02020603050405020304" pitchFamily="18" charset="0"/>
                <a:sym typeface="+mn-ea"/>
              </a:rPr>
              <a:t> </a:t>
            </a:r>
            <a:r>
              <a:rPr sz="2400" dirty="0">
                <a:latin typeface="Times New Roman" panose="02020603050405020304" pitchFamily="18" charset="0"/>
                <a:cs typeface="Times New Roman" panose="02020603050405020304" pitchFamily="18" charset="0"/>
                <a:sym typeface="+mn-ea"/>
              </a:rPr>
              <a:t>(not currently available)</a:t>
            </a:r>
            <a:endParaRPr lang="ru-RU" altLang="en-US" sz="2400" b="1" dirty="0">
              <a:latin typeface="Times New Roman" panose="02020603050405020304" pitchFamily="18" charset="0"/>
              <a:cs typeface="Times New Roman" panose="02020603050405020304" pitchFamily="18" charset="0"/>
            </a:endParaRPr>
          </a:p>
          <a:p>
            <a:pPr marL="0" lvl="0" indent="0" algn="just">
              <a:spcBef>
                <a:spcPct val="0"/>
              </a:spcBef>
            </a:pPr>
            <a:r>
              <a:rPr lang="en-US" altLang="en-US" sz="2400" b="1" dirty="0">
                <a:latin typeface="Times New Roman" panose="02020603050405020304" pitchFamily="18" charset="0"/>
                <a:cs typeface="Times New Roman" panose="02020603050405020304" pitchFamily="18" charset="0"/>
                <a:sym typeface="+mn-ea"/>
              </a:rPr>
              <a:t>the</a:t>
            </a:r>
            <a:r>
              <a:rPr lang="en-US" altLang="en-US" sz="2400" dirty="0">
                <a:latin typeface="Times New Roman" panose="02020603050405020304" pitchFamily="18" charset="0"/>
                <a:cs typeface="Times New Roman" panose="02020603050405020304" pitchFamily="18" charset="0"/>
                <a:sym typeface="+mn-ea"/>
              </a:rPr>
              <a:t> </a:t>
            </a:r>
            <a:r>
              <a:rPr lang="en-US" altLang="en-US" sz="2400" b="1" dirty="0">
                <a:latin typeface="Times New Roman" panose="02020603050405020304" pitchFamily="18" charset="0"/>
                <a:cs typeface="Times New Roman" panose="02020603050405020304" pitchFamily="18" charset="0"/>
                <a:sym typeface="+mn-ea"/>
              </a:rPr>
              <a:t>Sputnik V COVID-19 vaccine (</a:t>
            </a:r>
            <a:r>
              <a:rPr lang="en-US" altLang="en-US" sz="2400" dirty="0">
                <a:latin typeface="Times New Roman" panose="02020603050405020304" pitchFamily="18" charset="0"/>
                <a:cs typeface="Times New Roman" panose="02020603050405020304" pitchFamily="18" charset="0"/>
                <a:sym typeface="+mn-ea"/>
              </a:rPr>
              <a:t>not approved by WHO</a:t>
            </a:r>
            <a:r>
              <a:rPr lang="en-US" altLang="en-US" sz="2400" b="1" dirty="0">
                <a:latin typeface="Times New Roman" panose="02020603050405020304" pitchFamily="18" charset="0"/>
                <a:cs typeface="Times New Roman" panose="02020603050405020304" pitchFamily="18" charset="0"/>
                <a:sym typeface="+mn-ea"/>
              </a:rPr>
              <a:t>)</a:t>
            </a:r>
            <a:endParaRPr lang="ru-RU" altLang="en-US" sz="2400">
              <a:latin typeface="Times New Roman" panose="02020603050405020304" pitchFamily="18" charset="0"/>
              <a:cs typeface="Times New Roman" panose="02020603050405020304" pitchFamily="18" charset="0"/>
            </a:endParaRPr>
          </a:p>
        </p:txBody>
      </p:sp>
      <p:sp>
        <p:nvSpPr>
          <p:cNvPr id="860" name="Google Shape;860;p33"/>
          <p:cNvSpPr/>
          <p:nvPr/>
        </p:nvSpPr>
        <p:spPr>
          <a:xfrm>
            <a:off x="10934044" y="2249904"/>
            <a:ext cx="1257957" cy="3359329"/>
          </a:xfrm>
          <a:custGeom>
            <a:avLst/>
            <a:gdLst/>
            <a:ahLst/>
            <a:cxnLst/>
            <a:rect l="l" t="t" r="r" b="b"/>
            <a:pathLst>
              <a:path w="1257957" h="3359329" extrusionOk="0">
                <a:moveTo>
                  <a:pt x="75188" y="0"/>
                </a:moveTo>
                <a:lnTo>
                  <a:pt x="109803" y="5246"/>
                </a:lnTo>
                <a:cubicBezTo>
                  <a:pt x="102461" y="53499"/>
                  <a:pt x="91620" y="105251"/>
                  <a:pt x="80082" y="159801"/>
                </a:cubicBezTo>
                <a:cubicBezTo>
                  <a:pt x="48261" y="311213"/>
                  <a:pt x="11894" y="482552"/>
                  <a:pt x="53158" y="614378"/>
                </a:cubicBezTo>
                <a:cubicBezTo>
                  <a:pt x="81132" y="703895"/>
                  <a:pt x="114000" y="795860"/>
                  <a:pt x="146170" y="884680"/>
                </a:cubicBezTo>
                <a:cubicBezTo>
                  <a:pt x="200021" y="1035038"/>
                  <a:pt x="255969" y="1190643"/>
                  <a:pt x="291286" y="1344151"/>
                </a:cubicBezTo>
                <a:cubicBezTo>
                  <a:pt x="351779" y="1607107"/>
                  <a:pt x="322057" y="1879155"/>
                  <a:pt x="280797" y="2133719"/>
                </a:cubicBezTo>
                <a:cubicBezTo>
                  <a:pt x="269608" y="2204003"/>
                  <a:pt x="235338" y="2288273"/>
                  <a:pt x="198971" y="2377441"/>
                </a:cubicBezTo>
                <a:cubicBezTo>
                  <a:pt x="124492" y="2560671"/>
                  <a:pt x="40221" y="2768376"/>
                  <a:pt x="111903" y="2940416"/>
                </a:cubicBezTo>
                <a:cubicBezTo>
                  <a:pt x="215058" y="3187986"/>
                  <a:pt x="333247" y="3317019"/>
                  <a:pt x="463326" y="3324013"/>
                </a:cubicBezTo>
                <a:cubicBezTo>
                  <a:pt x="693324" y="3335552"/>
                  <a:pt x="947910" y="2975736"/>
                  <a:pt x="1180023" y="2576336"/>
                </a:cubicBezTo>
                <a:lnTo>
                  <a:pt x="1257957" y="2436362"/>
                </a:lnTo>
                <a:lnTo>
                  <a:pt x="1257957" y="2507219"/>
                </a:lnTo>
                <a:lnTo>
                  <a:pt x="1203113" y="2605654"/>
                </a:lnTo>
                <a:cubicBezTo>
                  <a:pt x="967229" y="3010790"/>
                  <a:pt x="716840" y="3359329"/>
                  <a:pt x="474515" y="3359329"/>
                </a:cubicBezTo>
                <a:cubicBezTo>
                  <a:pt x="470319" y="3359329"/>
                  <a:pt x="465774" y="3359329"/>
                  <a:pt x="461578" y="3358980"/>
                </a:cubicBezTo>
                <a:cubicBezTo>
                  <a:pt x="315064" y="3351285"/>
                  <a:pt x="190231" y="3219110"/>
                  <a:pt x="79733" y="2954055"/>
                </a:cubicBezTo>
                <a:cubicBezTo>
                  <a:pt x="2456" y="2768729"/>
                  <a:pt x="89873" y="2554026"/>
                  <a:pt x="166801" y="2364504"/>
                </a:cubicBezTo>
                <a:cubicBezTo>
                  <a:pt x="202118" y="2277084"/>
                  <a:pt x="235686" y="2194909"/>
                  <a:pt x="246527" y="2128473"/>
                </a:cubicBezTo>
                <a:cubicBezTo>
                  <a:pt x="287090" y="1877404"/>
                  <a:pt x="316811" y="1609206"/>
                  <a:pt x="257368" y="1352194"/>
                </a:cubicBezTo>
                <a:cubicBezTo>
                  <a:pt x="222401" y="1200786"/>
                  <a:pt x="167150" y="1046228"/>
                  <a:pt x="113302" y="896567"/>
                </a:cubicBezTo>
                <a:cubicBezTo>
                  <a:pt x="81132" y="807399"/>
                  <a:pt x="48261" y="715085"/>
                  <a:pt x="19938" y="624870"/>
                </a:cubicBezTo>
                <a:cubicBezTo>
                  <a:pt x="-23771" y="484299"/>
                  <a:pt x="13293" y="308063"/>
                  <a:pt x="46164" y="152458"/>
                </a:cubicBezTo>
                <a:cubicBezTo>
                  <a:pt x="57354" y="98258"/>
                  <a:pt x="67842" y="47207"/>
                  <a:pt x="75188"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 name="Google Shape;859;p33"/>
          <p:cNvSpPr/>
          <p:nvPr/>
        </p:nvSpPr>
        <p:spPr>
          <a:xfrm rot="10800000">
            <a:off x="11716921" y="300466"/>
            <a:ext cx="97500" cy="6552000"/>
          </a:xfrm>
          <a:prstGeom prst="rect">
            <a:avLst/>
          </a:prstGeom>
          <a:solidFill>
            <a:srgbClr val="BFBFB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4" name="Google Shape;860;p33"/>
          <p:cNvSpPr/>
          <p:nvPr/>
        </p:nvSpPr>
        <p:spPr>
          <a:xfrm>
            <a:off x="10887054" y="2250539"/>
            <a:ext cx="1257957" cy="3359329"/>
          </a:xfrm>
          <a:custGeom>
            <a:avLst/>
            <a:gdLst/>
            <a:ahLst/>
            <a:cxnLst/>
            <a:rect l="l" t="t" r="r" b="b"/>
            <a:pathLst>
              <a:path w="1257957" h="3359329" extrusionOk="0">
                <a:moveTo>
                  <a:pt x="75188" y="0"/>
                </a:moveTo>
                <a:lnTo>
                  <a:pt x="109803" y="5246"/>
                </a:lnTo>
                <a:cubicBezTo>
                  <a:pt x="102461" y="53499"/>
                  <a:pt x="91620" y="105251"/>
                  <a:pt x="80082" y="159801"/>
                </a:cubicBezTo>
                <a:cubicBezTo>
                  <a:pt x="48261" y="311213"/>
                  <a:pt x="11894" y="482552"/>
                  <a:pt x="53158" y="614378"/>
                </a:cubicBezTo>
                <a:cubicBezTo>
                  <a:pt x="81132" y="703895"/>
                  <a:pt x="114000" y="795860"/>
                  <a:pt x="146170" y="884680"/>
                </a:cubicBezTo>
                <a:cubicBezTo>
                  <a:pt x="200021" y="1035038"/>
                  <a:pt x="255969" y="1190643"/>
                  <a:pt x="291286" y="1344151"/>
                </a:cubicBezTo>
                <a:cubicBezTo>
                  <a:pt x="351779" y="1607107"/>
                  <a:pt x="322057" y="1879155"/>
                  <a:pt x="280797" y="2133719"/>
                </a:cubicBezTo>
                <a:cubicBezTo>
                  <a:pt x="269608" y="2204003"/>
                  <a:pt x="235338" y="2288273"/>
                  <a:pt x="198971" y="2377441"/>
                </a:cubicBezTo>
                <a:cubicBezTo>
                  <a:pt x="124492" y="2560671"/>
                  <a:pt x="40221" y="2768376"/>
                  <a:pt x="111903" y="2940416"/>
                </a:cubicBezTo>
                <a:cubicBezTo>
                  <a:pt x="215058" y="3187986"/>
                  <a:pt x="333247" y="3317019"/>
                  <a:pt x="463326" y="3324013"/>
                </a:cubicBezTo>
                <a:cubicBezTo>
                  <a:pt x="693324" y="3335552"/>
                  <a:pt x="947910" y="2975736"/>
                  <a:pt x="1180023" y="2576336"/>
                </a:cubicBezTo>
                <a:lnTo>
                  <a:pt x="1257957" y="2436362"/>
                </a:lnTo>
                <a:lnTo>
                  <a:pt x="1257957" y="2507219"/>
                </a:lnTo>
                <a:lnTo>
                  <a:pt x="1203113" y="2605654"/>
                </a:lnTo>
                <a:cubicBezTo>
                  <a:pt x="967229" y="3010790"/>
                  <a:pt x="716840" y="3359329"/>
                  <a:pt x="474515" y="3359329"/>
                </a:cubicBezTo>
                <a:cubicBezTo>
                  <a:pt x="470319" y="3359329"/>
                  <a:pt x="465774" y="3359329"/>
                  <a:pt x="461578" y="3358980"/>
                </a:cubicBezTo>
                <a:cubicBezTo>
                  <a:pt x="315064" y="3351285"/>
                  <a:pt x="190231" y="3219110"/>
                  <a:pt x="79733" y="2954055"/>
                </a:cubicBezTo>
                <a:cubicBezTo>
                  <a:pt x="2456" y="2768729"/>
                  <a:pt x="89873" y="2554026"/>
                  <a:pt x="166801" y="2364504"/>
                </a:cubicBezTo>
                <a:cubicBezTo>
                  <a:pt x="202118" y="2277084"/>
                  <a:pt x="235686" y="2194909"/>
                  <a:pt x="246527" y="2128473"/>
                </a:cubicBezTo>
                <a:cubicBezTo>
                  <a:pt x="287090" y="1877404"/>
                  <a:pt x="316811" y="1609206"/>
                  <a:pt x="257368" y="1352194"/>
                </a:cubicBezTo>
                <a:cubicBezTo>
                  <a:pt x="222401" y="1200786"/>
                  <a:pt x="167150" y="1046228"/>
                  <a:pt x="113302" y="896567"/>
                </a:cubicBezTo>
                <a:cubicBezTo>
                  <a:pt x="81132" y="807399"/>
                  <a:pt x="48261" y="715085"/>
                  <a:pt x="19938" y="624870"/>
                </a:cubicBezTo>
                <a:cubicBezTo>
                  <a:pt x="-23771" y="484299"/>
                  <a:pt x="13293" y="308063"/>
                  <a:pt x="46164" y="152458"/>
                </a:cubicBezTo>
                <a:cubicBezTo>
                  <a:pt x="57354" y="98258"/>
                  <a:pt x="67842" y="47207"/>
                  <a:pt x="75188"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5" name="Google Shape;861;p33"/>
          <p:cNvSpPr/>
          <p:nvPr/>
        </p:nvSpPr>
        <p:spPr>
          <a:xfrm>
            <a:off x="10460011" y="755190"/>
            <a:ext cx="1003363" cy="1290352"/>
          </a:xfrm>
          <a:custGeom>
            <a:avLst/>
            <a:gdLst/>
            <a:ahLst/>
            <a:cxnLst/>
            <a:rect l="l" t="t" r="r" b="b"/>
            <a:pathLst>
              <a:path w="438150" h="590550" extrusionOk="0">
                <a:moveTo>
                  <a:pt x="438150" y="78772"/>
                </a:moveTo>
                <a:lnTo>
                  <a:pt x="438150" y="374618"/>
                </a:lnTo>
                <a:cubicBezTo>
                  <a:pt x="438150" y="397097"/>
                  <a:pt x="432530" y="419481"/>
                  <a:pt x="422053" y="439388"/>
                </a:cubicBezTo>
                <a:lnTo>
                  <a:pt x="288322" y="590550"/>
                </a:lnTo>
                <a:lnTo>
                  <a:pt x="149733" y="590550"/>
                </a:lnTo>
                <a:lnTo>
                  <a:pt x="16097" y="439388"/>
                </a:lnTo>
                <a:cubicBezTo>
                  <a:pt x="5525" y="419481"/>
                  <a:pt x="0" y="397097"/>
                  <a:pt x="0" y="374618"/>
                </a:cubicBezTo>
                <a:lnTo>
                  <a:pt x="0" y="78772"/>
                </a:lnTo>
                <a:cubicBezTo>
                  <a:pt x="0" y="35338"/>
                  <a:pt x="35338" y="0"/>
                  <a:pt x="78772" y="0"/>
                </a:cubicBezTo>
                <a:lnTo>
                  <a:pt x="359378" y="0"/>
                </a:lnTo>
                <a:cubicBezTo>
                  <a:pt x="402812" y="0"/>
                  <a:pt x="438150" y="35338"/>
                  <a:pt x="438150" y="78772"/>
                </a:cubicBezTo>
                <a:close/>
              </a:path>
            </a:pathLst>
          </a:custGeom>
          <a:solidFill>
            <a:schemeClr val="accent4">
              <a:alpha val="20000"/>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6" name="Google Shape;863;p33"/>
          <p:cNvSpPr/>
          <p:nvPr/>
        </p:nvSpPr>
        <p:spPr>
          <a:xfrm>
            <a:off x="10547271" y="1453228"/>
            <a:ext cx="828863" cy="973192"/>
          </a:xfrm>
          <a:custGeom>
            <a:avLst/>
            <a:gdLst/>
            <a:ahLst/>
            <a:cxnLst/>
            <a:rect l="l" t="t" r="r" b="b"/>
            <a:pathLst>
              <a:path w="361949" h="445397" extrusionOk="0">
                <a:moveTo>
                  <a:pt x="314325" y="54873"/>
                </a:moveTo>
                <a:cubicBezTo>
                  <a:pt x="204026" y="62207"/>
                  <a:pt x="105061" y="-4087"/>
                  <a:pt x="0" y="199"/>
                </a:cubicBezTo>
                <a:lnTo>
                  <a:pt x="0" y="141931"/>
                </a:lnTo>
                <a:cubicBezTo>
                  <a:pt x="0" y="160505"/>
                  <a:pt x="5239" y="178031"/>
                  <a:pt x="14383" y="193366"/>
                </a:cubicBezTo>
                <a:lnTo>
                  <a:pt x="94488" y="275662"/>
                </a:lnTo>
                <a:cubicBezTo>
                  <a:pt x="125540" y="307476"/>
                  <a:pt x="142875" y="350148"/>
                  <a:pt x="142875" y="394630"/>
                </a:cubicBezTo>
                <a:lnTo>
                  <a:pt x="142875" y="445398"/>
                </a:lnTo>
                <a:lnTo>
                  <a:pt x="219075" y="445398"/>
                </a:lnTo>
                <a:lnTo>
                  <a:pt x="219075" y="394630"/>
                </a:lnTo>
                <a:cubicBezTo>
                  <a:pt x="219075" y="350148"/>
                  <a:pt x="236410" y="307476"/>
                  <a:pt x="267462" y="275662"/>
                </a:cubicBezTo>
                <a:lnTo>
                  <a:pt x="347567" y="193366"/>
                </a:lnTo>
                <a:cubicBezTo>
                  <a:pt x="356711" y="178031"/>
                  <a:pt x="361950" y="160505"/>
                  <a:pt x="361950" y="141931"/>
                </a:cubicBezTo>
                <a:cubicBezTo>
                  <a:pt x="361950" y="141931"/>
                  <a:pt x="361950" y="96878"/>
                  <a:pt x="361950" y="48682"/>
                </a:cubicBezTo>
                <a:cubicBezTo>
                  <a:pt x="346710" y="52492"/>
                  <a:pt x="330994" y="54873"/>
                  <a:pt x="314325" y="54873"/>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7" name="Google Shape;866;p33"/>
          <p:cNvSpPr/>
          <p:nvPr/>
        </p:nvSpPr>
        <p:spPr>
          <a:xfrm>
            <a:off x="10668646" y="2073952"/>
            <a:ext cx="588847" cy="215423"/>
          </a:xfrm>
          <a:custGeom>
            <a:avLst/>
            <a:gdLst/>
            <a:ahLst/>
            <a:cxnLst/>
            <a:rect l="l" t="t" r="r" b="b"/>
            <a:pathLst>
              <a:path w="257174" h="123825" extrusionOk="0">
                <a:moveTo>
                  <a:pt x="213074" y="123825"/>
                </a:moveTo>
                <a:lnTo>
                  <a:pt x="44101" y="123825"/>
                </a:lnTo>
                <a:cubicBezTo>
                  <a:pt x="19812" y="123825"/>
                  <a:pt x="0" y="104013"/>
                  <a:pt x="0" y="79724"/>
                </a:cubicBezTo>
                <a:lnTo>
                  <a:pt x="0" y="44101"/>
                </a:lnTo>
                <a:cubicBezTo>
                  <a:pt x="0" y="19812"/>
                  <a:pt x="19812" y="0"/>
                  <a:pt x="44101" y="0"/>
                </a:cubicBezTo>
                <a:lnTo>
                  <a:pt x="213074" y="0"/>
                </a:lnTo>
                <a:cubicBezTo>
                  <a:pt x="237363" y="0"/>
                  <a:pt x="257175" y="19812"/>
                  <a:pt x="257175" y="44101"/>
                </a:cubicBezTo>
                <a:lnTo>
                  <a:pt x="257175" y="79724"/>
                </a:lnTo>
                <a:cubicBezTo>
                  <a:pt x="257175" y="103918"/>
                  <a:pt x="237268" y="123825"/>
                  <a:pt x="213074" y="123825"/>
                </a:cubicBezTo>
                <a:close/>
              </a:path>
            </a:pathLst>
          </a:custGeom>
          <a:solidFill>
            <a:srgbClr val="C7C3C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911"/>
        <p:cNvGrpSpPr/>
        <p:nvPr/>
      </p:nvGrpSpPr>
      <p:grpSpPr>
        <a:xfrm>
          <a:off x="0" y="0"/>
          <a:ext cx="0" cy="0"/>
          <a:chOff x="0" y="0"/>
          <a:chExt cx="0" cy="0"/>
        </a:xfrm>
      </p:grpSpPr>
      <p:pic>
        <p:nvPicPr>
          <p:cNvPr id="13" name="Изображение 12" descr="222"/>
          <p:cNvPicPr>
            <a:picLocks noChangeAspect="1"/>
          </p:cNvPicPr>
          <p:nvPr/>
        </p:nvPicPr>
        <p:blipFill>
          <a:blip r:embed="rId3"/>
          <a:stretch>
            <a:fillRect/>
          </a:stretch>
        </p:blipFill>
        <p:spPr>
          <a:xfrm>
            <a:off x="10340975" y="476250"/>
            <a:ext cx="1851025" cy="1851025"/>
          </a:xfrm>
          <a:prstGeom prst="rect">
            <a:avLst/>
          </a:prstGeom>
        </p:spPr>
      </p:pic>
      <p:sp>
        <p:nvSpPr>
          <p:cNvPr id="925" name="Google Shape;925;p38"/>
          <p:cNvSpPr txBox="1">
            <a:spLocks noGrp="1"/>
          </p:cNvSpPr>
          <p:nvPr>
            <p:ph type="subTitle" idx="1"/>
          </p:nvPr>
        </p:nvSpPr>
        <p:spPr>
          <a:xfrm>
            <a:off x="1074095" y="965990"/>
            <a:ext cx="3132600" cy="606900"/>
          </a:xfrm>
          <a:prstGeom prst="rect">
            <a:avLst/>
          </a:prstGeom>
          <a:noFill/>
          <a:ln>
            <a:noFill/>
          </a:ln>
        </p:spPr>
        <p:txBody>
          <a:bodyPr spcFirstLastPara="1" wrap="square" lIns="121900" tIns="121900" rIns="121900" bIns="121900" anchor="t" anchorCtr="0">
            <a:noAutofit/>
          </a:bodyPr>
          <a:lstStyle/>
          <a:p>
            <a:pPr marL="285750" lvl="0" indent="-285750" algn="l" rtl="0">
              <a:lnSpc>
                <a:spcPct val="115000"/>
              </a:lnSpc>
              <a:spcBef>
                <a:spcPts val="0"/>
              </a:spcBef>
              <a:spcAft>
                <a:spcPts val="2100"/>
              </a:spcAft>
              <a:buSzPts val="2000"/>
              <a:buFont typeface="Arial" panose="020B0604020202020204" pitchFamily="34" charset="0"/>
              <a:buChar char="•"/>
            </a:pPr>
            <a:r>
              <a:rPr lang="en-US" altLang="en-US" b="1" u="sng" kern="1200" noProof="0" dirty="0">
                <a:ln>
                  <a:noFill/>
                </a:ln>
                <a:solidFill>
                  <a:schemeClr val="tx1"/>
                </a:solidFill>
                <a:effectLst/>
                <a:uLnTx/>
                <a:uFillTx/>
                <a:latin typeface="Times New Roman" panose="02020603050405020304" pitchFamily="18" charset="0"/>
                <a:ea typeface="+mn-ea"/>
                <a:cs typeface="Times New Roman" panose="02020603050405020304" pitchFamily="18" charset="0"/>
                <a:sym typeface="+mn-ea"/>
              </a:rPr>
              <a:t>Sputnik V:</a:t>
            </a:r>
            <a:endParaRPr lang="en-GB" u="sng"/>
          </a:p>
        </p:txBody>
      </p:sp>
      <p:sp>
        <p:nvSpPr>
          <p:cNvPr id="928" name="Google Shape;928;p38"/>
          <p:cNvSpPr txBox="1">
            <a:spLocks noGrp="1"/>
          </p:cNvSpPr>
          <p:nvPr>
            <p:ph type="body" idx="13"/>
          </p:nvPr>
        </p:nvSpPr>
        <p:spPr>
          <a:xfrm>
            <a:off x="1438275" y="1402715"/>
            <a:ext cx="9030335" cy="1452880"/>
          </a:xfrm>
          <a:prstGeom prst="rect">
            <a:avLst/>
          </a:prstGeom>
          <a:noFill/>
          <a:ln>
            <a:noFill/>
          </a:ln>
        </p:spPr>
        <p:txBody>
          <a:bodyPr spcFirstLastPara="1" wrap="square" lIns="121900" tIns="121900" rIns="121900" bIns="121900" anchor="t" anchorCtr="0">
            <a:noAutofit/>
          </a:bodyPr>
          <a:lstStyle/>
          <a:p>
            <a:pPr marL="0" lvl="0" indent="0" algn="just" rtl="0">
              <a:lnSpc>
                <a:spcPct val="115000"/>
              </a:lnSpc>
              <a:spcBef>
                <a:spcPts val="2100"/>
              </a:spcBef>
              <a:spcAft>
                <a:spcPts val="2100"/>
              </a:spcAft>
              <a:buSzPts val="1600"/>
              <a:buNone/>
            </a:pPr>
            <a:r>
              <a:rPr lang="en-US" altLang="en-US" kern="1200" noProof="0" dirty="0">
                <a:ln>
                  <a:noFill/>
                </a:ln>
                <a:solidFill>
                  <a:schemeClr val="tx1"/>
                </a:solidFill>
                <a:effectLst/>
                <a:uLnTx/>
                <a:uFillTx/>
                <a:latin typeface="Times New Roman" panose="02020603050405020304" pitchFamily="18" charset="0"/>
                <a:ea typeface="+mn-ea"/>
                <a:cs typeface="Times New Roman" panose="02020603050405020304" pitchFamily="18" charset="0"/>
                <a:sym typeface="+mn-ea"/>
              </a:rPr>
              <a:t>uses </a:t>
            </a:r>
            <a:r>
              <a:rPr lang="en-US" altLang="en-US" b="1" kern="1200" noProof="0" dirty="0">
                <a:ln>
                  <a:noFill/>
                </a:ln>
                <a:solidFill>
                  <a:schemeClr val="tx1"/>
                </a:solidFill>
                <a:effectLst/>
                <a:uLnTx/>
                <a:uFillTx/>
                <a:latin typeface="Times New Roman" panose="02020603050405020304" pitchFamily="18" charset="0"/>
                <a:ea typeface="+mn-ea"/>
                <a:cs typeface="Times New Roman" panose="02020603050405020304" pitchFamily="18" charset="0"/>
                <a:sym typeface="+mn-ea"/>
              </a:rPr>
              <a:t>Ad26 </a:t>
            </a:r>
            <a:r>
              <a:rPr lang="en-US" altLang="en-US" kern="1200" noProof="0" dirty="0">
                <a:ln>
                  <a:noFill/>
                </a:ln>
                <a:solidFill>
                  <a:schemeClr val="tx1"/>
                </a:solidFill>
                <a:effectLst/>
                <a:uLnTx/>
                <a:uFillTx/>
                <a:latin typeface="Times New Roman" panose="02020603050405020304" pitchFamily="18" charset="0"/>
                <a:ea typeface="+mn-ea"/>
                <a:cs typeface="Times New Roman" panose="02020603050405020304" pitchFamily="18" charset="0"/>
                <a:sym typeface="+mn-ea"/>
              </a:rPr>
              <a:t>for its first dose, which is the same as </a:t>
            </a:r>
            <a:r>
              <a:rPr lang="en-US" altLang="en-US" b="1" kern="1200" noProof="0" dirty="0">
                <a:ln>
                  <a:noFill/>
                </a:ln>
                <a:solidFill>
                  <a:schemeClr val="tx1"/>
                </a:solidFill>
                <a:effectLst/>
                <a:uLnTx/>
                <a:uFillTx/>
                <a:latin typeface="Times New Roman" panose="02020603050405020304" pitchFamily="18" charset="0"/>
                <a:ea typeface="+mn-ea"/>
                <a:cs typeface="Times New Roman" panose="02020603050405020304" pitchFamily="18" charset="0"/>
                <a:sym typeface="+mn-ea"/>
              </a:rPr>
              <a:t>Janssen's </a:t>
            </a:r>
            <a:r>
              <a:rPr lang="en-US" altLang="en-US" kern="1200" noProof="0" dirty="0">
                <a:ln>
                  <a:noFill/>
                </a:ln>
                <a:solidFill>
                  <a:schemeClr val="tx1"/>
                </a:solidFill>
                <a:effectLst/>
                <a:uLnTx/>
                <a:uFillTx/>
                <a:latin typeface="Times New Roman" panose="02020603050405020304" pitchFamily="18" charset="0"/>
                <a:ea typeface="+mn-ea"/>
                <a:cs typeface="Times New Roman" panose="02020603050405020304" pitchFamily="18" charset="0"/>
                <a:sym typeface="+mn-ea"/>
              </a:rPr>
              <a:t>only dose, and </a:t>
            </a:r>
            <a:r>
              <a:rPr lang="en-US" altLang="en-US" b="1" kern="1200" noProof="0" dirty="0">
                <a:ln>
                  <a:noFill/>
                </a:ln>
                <a:solidFill>
                  <a:schemeClr val="tx1"/>
                </a:solidFill>
                <a:effectLst/>
                <a:uLnTx/>
                <a:uFillTx/>
                <a:latin typeface="Times New Roman" panose="02020603050405020304" pitchFamily="18" charset="0"/>
                <a:ea typeface="+mn-ea"/>
                <a:cs typeface="Times New Roman" panose="02020603050405020304" pitchFamily="18" charset="0"/>
                <a:sym typeface="+mn-ea"/>
              </a:rPr>
              <a:t>Ad5</a:t>
            </a:r>
            <a:r>
              <a:rPr lang="en-US" altLang="en-US" kern="1200" noProof="0" dirty="0">
                <a:ln>
                  <a:noFill/>
                </a:ln>
                <a:solidFill>
                  <a:schemeClr val="tx1"/>
                </a:solidFill>
                <a:effectLst/>
                <a:uLnTx/>
                <a:uFillTx/>
                <a:latin typeface="Times New Roman" panose="02020603050405020304" pitchFamily="18" charset="0"/>
                <a:ea typeface="+mn-ea"/>
                <a:cs typeface="Times New Roman" panose="02020603050405020304" pitchFamily="18" charset="0"/>
                <a:sym typeface="+mn-ea"/>
              </a:rPr>
              <a:t> for the second dose.  On 11 August 2021, the developers of Sputnik V proposed, in view of the Delta case surge that Pfizer test the Ad26 component (termed its ‘Light’ version) as a booster shot:</a:t>
            </a:r>
          </a:p>
        </p:txBody>
      </p:sp>
      <p:sp>
        <p:nvSpPr>
          <p:cNvPr id="937" name="Google Shape;937;p38"/>
          <p:cNvSpPr/>
          <p:nvPr/>
        </p:nvSpPr>
        <p:spPr>
          <a:xfrm rot="2700000">
            <a:off x="597983" y="664164"/>
            <a:ext cx="261881" cy="955865"/>
          </a:xfrm>
          <a:custGeom>
            <a:avLst/>
            <a:gdLst/>
            <a:ahLst/>
            <a:cxnLst/>
            <a:rect l="l" t="t" r="r" b="b"/>
            <a:pathLst>
              <a:path w="335163" h="1223346" extrusionOk="0">
                <a:moveTo>
                  <a:pt x="257405" y="378064"/>
                </a:moveTo>
                <a:lnTo>
                  <a:pt x="257405" y="89824"/>
                </a:lnTo>
                <a:cubicBezTo>
                  <a:pt x="257405" y="40220"/>
                  <a:pt x="217186" y="0"/>
                  <a:pt x="167582" y="0"/>
                </a:cubicBezTo>
                <a:cubicBezTo>
                  <a:pt x="118648" y="0"/>
                  <a:pt x="78428" y="40220"/>
                  <a:pt x="78428" y="89824"/>
                </a:cubicBezTo>
                <a:lnTo>
                  <a:pt x="78428" y="378064"/>
                </a:lnTo>
                <a:cubicBezTo>
                  <a:pt x="31505" y="408229"/>
                  <a:pt x="0" y="460514"/>
                  <a:pt x="0" y="519503"/>
                </a:cubicBezTo>
                <a:lnTo>
                  <a:pt x="0" y="1055765"/>
                </a:lnTo>
                <a:cubicBezTo>
                  <a:pt x="0" y="1148270"/>
                  <a:pt x="75747" y="1223346"/>
                  <a:pt x="167582" y="1223346"/>
                </a:cubicBezTo>
                <a:cubicBezTo>
                  <a:pt x="260087" y="1223346"/>
                  <a:pt x="335163" y="1148270"/>
                  <a:pt x="335163" y="1055765"/>
                </a:cubicBezTo>
                <a:lnTo>
                  <a:pt x="335163" y="519503"/>
                </a:lnTo>
                <a:cubicBezTo>
                  <a:pt x="335163" y="460514"/>
                  <a:pt x="303658" y="408229"/>
                  <a:pt x="257405" y="378064"/>
                </a:cubicBezTo>
                <a:close/>
                <a:moveTo>
                  <a:pt x="195735" y="1128160"/>
                </a:moveTo>
                <a:cubicBezTo>
                  <a:pt x="180318" y="1143577"/>
                  <a:pt x="154845" y="1143577"/>
                  <a:pt x="139428" y="1128160"/>
                </a:cubicBezTo>
                <a:cubicBezTo>
                  <a:pt x="124010" y="1112742"/>
                  <a:pt x="124010" y="1087270"/>
                  <a:pt x="139428" y="1071852"/>
                </a:cubicBezTo>
                <a:cubicBezTo>
                  <a:pt x="154845" y="1056435"/>
                  <a:pt x="180318" y="1056435"/>
                  <a:pt x="195735" y="1071852"/>
                </a:cubicBezTo>
                <a:cubicBezTo>
                  <a:pt x="211153" y="1087270"/>
                  <a:pt x="211153" y="1112742"/>
                  <a:pt x="195735" y="1128160"/>
                </a:cubicBezTo>
                <a:close/>
                <a:moveTo>
                  <a:pt x="260757" y="929073"/>
                </a:moveTo>
                <a:cubicBezTo>
                  <a:pt x="260757" y="980688"/>
                  <a:pt x="219197" y="1022248"/>
                  <a:pt x="167582" y="1022248"/>
                </a:cubicBezTo>
                <a:cubicBezTo>
                  <a:pt x="115966" y="1022248"/>
                  <a:pt x="74406" y="980688"/>
                  <a:pt x="74406" y="929073"/>
                </a:cubicBezTo>
                <a:lnTo>
                  <a:pt x="74406" y="557042"/>
                </a:lnTo>
                <a:cubicBezTo>
                  <a:pt x="74406" y="506097"/>
                  <a:pt x="115966" y="463866"/>
                  <a:pt x="167582" y="463866"/>
                </a:cubicBezTo>
                <a:cubicBezTo>
                  <a:pt x="219197" y="463866"/>
                  <a:pt x="260757" y="506097"/>
                  <a:pt x="260757" y="557042"/>
                </a:cubicBezTo>
                <a:lnTo>
                  <a:pt x="260757" y="929073"/>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 name="Google Shape;925;p38"/>
          <p:cNvSpPr txBox="1"/>
          <p:nvPr/>
        </p:nvSpPr>
        <p:spPr>
          <a:xfrm>
            <a:off x="2737485" y="2982595"/>
            <a:ext cx="4928870" cy="607060"/>
          </a:xfrm>
          <a:prstGeom prst="rect">
            <a:avLst/>
          </a:prstGeom>
          <a:noFill/>
          <a:ln>
            <a:noFill/>
          </a:ln>
        </p:spPr>
        <p:txBody>
          <a:bodyPr wrap="square" lIns="121900" tIns="121900" rIns="121900" bIns="121900" anchor="t" anchorCtr="0">
            <a:noAutofit/>
          </a:bodyPr>
          <a:lstStyle>
            <a:defPPr marR="0" lvl="0" algn="l" rtl="0">
              <a:lnSpc>
                <a:spcPct val="100000"/>
              </a:lnSpc>
              <a:spcBef>
                <a:spcPts val="0"/>
              </a:spcBef>
              <a:spcAft>
                <a:spcPts val="0"/>
              </a:spcAft>
            </a:defPPr>
            <a:lvl1pPr marL="457200" marR="0" lvl="0" indent="-349250" algn="l" rtl="0">
              <a:lnSpc>
                <a:spcPct val="115000"/>
              </a:lnSpc>
              <a:spcBef>
                <a:spcPts val="0"/>
              </a:spcBef>
              <a:spcAft>
                <a:spcPts val="0"/>
              </a:spcAft>
              <a:buClr>
                <a:schemeClr val="dk2"/>
              </a:buClr>
              <a:buSzPts val="1800"/>
              <a:buFont typeface="DM Sans"/>
              <a:buNone/>
              <a:defRPr sz="1800" b="0" i="0" u="none" strike="noStrike" cap="none">
                <a:solidFill>
                  <a:schemeClr val="dk2"/>
                </a:solidFill>
                <a:latin typeface="DM Sans"/>
                <a:ea typeface="DM Sans"/>
                <a:cs typeface="DM Sans"/>
                <a:sym typeface="DM Sans"/>
              </a:defRPr>
            </a:lvl1pPr>
            <a:lvl2pPr marL="914400" marR="0" lvl="1" indent="-349250" algn="l" rtl="0">
              <a:lnSpc>
                <a:spcPct val="115000"/>
              </a:lnSpc>
              <a:spcBef>
                <a:spcPts val="2100"/>
              </a:spcBef>
              <a:spcAft>
                <a:spcPts val="0"/>
              </a:spcAft>
              <a:buClr>
                <a:schemeClr val="dk2"/>
              </a:buClr>
              <a:buSzPts val="1800"/>
              <a:buFont typeface="DM Sans"/>
              <a:buNone/>
              <a:defRPr sz="1800" b="0" i="0" u="none" strike="noStrike" cap="none">
                <a:solidFill>
                  <a:schemeClr val="dk2"/>
                </a:solidFill>
                <a:latin typeface="DM Sans"/>
                <a:ea typeface="DM Sans"/>
                <a:cs typeface="DM Sans"/>
                <a:sym typeface="DM Sans"/>
              </a:defRPr>
            </a:lvl2pPr>
            <a:lvl3pPr marL="1371600" marR="0" lvl="2" indent="-349250" algn="l" rtl="0">
              <a:lnSpc>
                <a:spcPct val="115000"/>
              </a:lnSpc>
              <a:spcBef>
                <a:spcPts val="2100"/>
              </a:spcBef>
              <a:spcAft>
                <a:spcPts val="0"/>
              </a:spcAft>
              <a:buClr>
                <a:schemeClr val="dk2"/>
              </a:buClr>
              <a:buSzPts val="1800"/>
              <a:buFont typeface="DM Sans"/>
              <a:buNone/>
              <a:defRPr sz="1800" b="0" i="0" u="none" strike="noStrike" cap="none">
                <a:solidFill>
                  <a:schemeClr val="dk2"/>
                </a:solidFill>
                <a:latin typeface="DM Sans"/>
                <a:ea typeface="DM Sans"/>
                <a:cs typeface="DM Sans"/>
                <a:sym typeface="DM Sans"/>
              </a:defRPr>
            </a:lvl3pPr>
            <a:lvl4pPr marL="1828800" marR="0" lvl="3" indent="-349250" algn="l" rtl="0">
              <a:lnSpc>
                <a:spcPct val="115000"/>
              </a:lnSpc>
              <a:spcBef>
                <a:spcPts val="2100"/>
              </a:spcBef>
              <a:spcAft>
                <a:spcPts val="0"/>
              </a:spcAft>
              <a:buClr>
                <a:schemeClr val="dk2"/>
              </a:buClr>
              <a:buSzPts val="1800"/>
              <a:buFont typeface="DM Sans"/>
              <a:buNone/>
              <a:defRPr sz="1800" b="0" i="0" u="none" strike="noStrike" cap="none">
                <a:solidFill>
                  <a:schemeClr val="dk2"/>
                </a:solidFill>
                <a:latin typeface="DM Sans"/>
                <a:ea typeface="DM Sans"/>
                <a:cs typeface="DM Sans"/>
                <a:sym typeface="DM Sans"/>
              </a:defRPr>
            </a:lvl4pPr>
            <a:lvl5pPr marL="2286000" marR="0" lvl="4" indent="-349250" algn="l" rtl="0">
              <a:lnSpc>
                <a:spcPct val="115000"/>
              </a:lnSpc>
              <a:spcBef>
                <a:spcPts val="2100"/>
              </a:spcBef>
              <a:spcAft>
                <a:spcPts val="0"/>
              </a:spcAft>
              <a:buClr>
                <a:schemeClr val="dk2"/>
              </a:buClr>
              <a:buSzPts val="1800"/>
              <a:buFont typeface="DM Sans"/>
              <a:buNone/>
              <a:defRPr sz="1800" b="0" i="0" u="none" strike="noStrike" cap="none">
                <a:solidFill>
                  <a:schemeClr val="dk2"/>
                </a:solidFill>
                <a:latin typeface="DM Sans"/>
                <a:ea typeface="DM Sans"/>
                <a:cs typeface="DM Sans"/>
                <a:sym typeface="DM Sans"/>
              </a:defRPr>
            </a:lvl5pPr>
            <a:lvl6pPr marL="2743200" marR="0" lvl="5" indent="-349250" algn="l" rtl="0">
              <a:lnSpc>
                <a:spcPct val="115000"/>
              </a:lnSpc>
              <a:spcBef>
                <a:spcPts val="2100"/>
              </a:spcBef>
              <a:spcAft>
                <a:spcPts val="0"/>
              </a:spcAft>
              <a:buClr>
                <a:schemeClr val="dk2"/>
              </a:buClr>
              <a:buSzPts val="1800"/>
              <a:buFont typeface="DM Sans"/>
              <a:buNone/>
              <a:defRPr sz="1800" b="0" i="0" u="none" strike="noStrike" cap="none">
                <a:solidFill>
                  <a:schemeClr val="dk2"/>
                </a:solidFill>
                <a:latin typeface="DM Sans"/>
                <a:ea typeface="DM Sans"/>
                <a:cs typeface="DM Sans"/>
                <a:sym typeface="DM Sans"/>
              </a:defRPr>
            </a:lvl6pPr>
            <a:lvl7pPr marL="3200400" marR="0" lvl="6" indent="-349250" algn="l" rtl="0">
              <a:lnSpc>
                <a:spcPct val="115000"/>
              </a:lnSpc>
              <a:spcBef>
                <a:spcPts val="2100"/>
              </a:spcBef>
              <a:spcAft>
                <a:spcPts val="0"/>
              </a:spcAft>
              <a:buClr>
                <a:schemeClr val="dk2"/>
              </a:buClr>
              <a:buSzPts val="1800"/>
              <a:buFont typeface="DM Sans"/>
              <a:buNone/>
              <a:defRPr sz="1800" b="0" i="0" u="none" strike="noStrike" cap="none">
                <a:solidFill>
                  <a:schemeClr val="dk2"/>
                </a:solidFill>
                <a:latin typeface="DM Sans"/>
                <a:ea typeface="DM Sans"/>
                <a:cs typeface="DM Sans"/>
                <a:sym typeface="DM Sans"/>
              </a:defRPr>
            </a:lvl7pPr>
            <a:lvl8pPr marL="3657600" marR="0" lvl="7" indent="-349250" algn="l" rtl="0">
              <a:lnSpc>
                <a:spcPct val="115000"/>
              </a:lnSpc>
              <a:spcBef>
                <a:spcPts val="2100"/>
              </a:spcBef>
              <a:spcAft>
                <a:spcPts val="0"/>
              </a:spcAft>
              <a:buClr>
                <a:schemeClr val="dk2"/>
              </a:buClr>
              <a:buSzPts val="1800"/>
              <a:buFont typeface="DM Sans"/>
              <a:buNone/>
              <a:defRPr sz="1800" b="0" i="0" u="none" strike="noStrike" cap="none">
                <a:solidFill>
                  <a:schemeClr val="dk2"/>
                </a:solidFill>
                <a:latin typeface="DM Sans"/>
                <a:ea typeface="DM Sans"/>
                <a:cs typeface="DM Sans"/>
                <a:sym typeface="DM Sans"/>
              </a:defRPr>
            </a:lvl8pPr>
            <a:lvl9pPr marL="4114800" marR="0" lvl="8" indent="-349250" algn="l" rtl="0">
              <a:lnSpc>
                <a:spcPct val="115000"/>
              </a:lnSpc>
              <a:spcBef>
                <a:spcPts val="2100"/>
              </a:spcBef>
              <a:spcAft>
                <a:spcPts val="2100"/>
              </a:spcAft>
              <a:buClr>
                <a:schemeClr val="dk2"/>
              </a:buClr>
              <a:buSzPts val="1800"/>
              <a:buFont typeface="DM Sans"/>
              <a:buNone/>
              <a:defRPr sz="1800" b="0" i="0" u="none" strike="noStrike" cap="none">
                <a:solidFill>
                  <a:schemeClr val="dk2"/>
                </a:solidFill>
                <a:latin typeface="DM Sans"/>
                <a:ea typeface="DM Sans"/>
                <a:cs typeface="DM Sans"/>
                <a:sym typeface="DM Sans"/>
              </a:defRPr>
            </a:lvl9pPr>
          </a:lstStyle>
          <a:p>
            <a:pPr marL="0" lvl="0" indent="0" algn="l" rtl="0">
              <a:lnSpc>
                <a:spcPct val="115000"/>
              </a:lnSpc>
              <a:spcBef>
                <a:spcPts val="0"/>
              </a:spcBef>
              <a:spcAft>
                <a:spcPts val="2100"/>
              </a:spcAft>
              <a:buSzPts val="2000"/>
              <a:buNone/>
            </a:pPr>
            <a:r>
              <a:rPr lang="en-US" altLang="en-US" u="sng" kern="1200" noProof="0" dirty="0">
                <a:ln>
                  <a:noFill/>
                </a:ln>
                <a:solidFill>
                  <a:schemeClr val="tx1"/>
                </a:solidFill>
                <a:effectLst/>
                <a:uLnTx/>
                <a:uFillTx/>
                <a:latin typeface="Times New Roman" panose="02020603050405020304" pitchFamily="18" charset="0"/>
                <a:ea typeface="+mn-ea"/>
                <a:cs typeface="Times New Roman" panose="02020603050405020304" pitchFamily="18" charset="0"/>
                <a:sym typeface="+mn-ea"/>
              </a:rPr>
              <a:t>the </a:t>
            </a:r>
            <a:r>
              <a:rPr lang="en-US" altLang="en-US" b="1" u="sng" kern="1200" noProof="0" dirty="0">
                <a:ln>
                  <a:noFill/>
                </a:ln>
                <a:solidFill>
                  <a:schemeClr val="tx1"/>
                </a:solidFill>
                <a:effectLst/>
                <a:uLnTx/>
                <a:uFillTx/>
                <a:latin typeface="Times New Roman" panose="02020603050405020304" pitchFamily="18" charset="0"/>
                <a:ea typeface="+mn-ea"/>
                <a:cs typeface="Times New Roman" panose="02020603050405020304" pitchFamily="18" charset="0"/>
                <a:sym typeface="+mn-ea"/>
              </a:rPr>
              <a:t>Oxford–AstraZeneca COVID-19 vaccine</a:t>
            </a:r>
            <a:endParaRPr lang="en-GB" u="sng"/>
          </a:p>
        </p:txBody>
      </p:sp>
      <p:sp>
        <p:nvSpPr>
          <p:cNvPr id="5" name="Google Shape;928;p38"/>
          <p:cNvSpPr txBox="1"/>
          <p:nvPr/>
        </p:nvSpPr>
        <p:spPr>
          <a:xfrm>
            <a:off x="2494280" y="3500120"/>
            <a:ext cx="8374380" cy="1173480"/>
          </a:xfrm>
          <a:prstGeom prst="rect">
            <a:avLst/>
          </a:prstGeom>
          <a:noFill/>
          <a:ln>
            <a:noFill/>
          </a:ln>
        </p:spPr>
        <p:txBody>
          <a:bodyPr wrap="square" lIns="121900" tIns="121900" rIns="121900" bIns="121900" anchor="t" anchorCtr="0">
            <a:noAutofit/>
          </a:bodyPr>
          <a:lstStyle>
            <a:defPPr marR="0" lvl="0" algn="l" rtl="0">
              <a:lnSpc>
                <a:spcPct val="100000"/>
              </a:lnSpc>
              <a:spcBef>
                <a:spcPts val="0"/>
              </a:spcBef>
              <a:spcAft>
                <a:spcPts val="0"/>
              </a:spcAft>
            </a:defPPr>
            <a:lvl1pPr marL="457200" marR="0" lvl="0" indent="-349250" algn="l" rtl="0">
              <a:lnSpc>
                <a:spcPct val="115000"/>
              </a:lnSpc>
              <a:spcBef>
                <a:spcPts val="0"/>
              </a:spcBef>
              <a:spcAft>
                <a:spcPts val="0"/>
              </a:spcAft>
              <a:buClr>
                <a:schemeClr val="dk2"/>
              </a:buClr>
              <a:buSzPts val="1900"/>
              <a:buFont typeface="DM Sans"/>
              <a:buChar char="●"/>
              <a:defRPr sz="1900" b="0" i="0" u="none" strike="noStrike" cap="none">
                <a:solidFill>
                  <a:schemeClr val="dk2"/>
                </a:solidFill>
                <a:latin typeface="DM Sans"/>
                <a:ea typeface="DM Sans"/>
                <a:cs typeface="DM Sans"/>
                <a:sym typeface="DM Sans"/>
              </a:defRPr>
            </a:lvl1pPr>
            <a:lvl2pPr marL="914400" marR="0" lvl="1" indent="-349250" algn="l" rtl="0">
              <a:lnSpc>
                <a:spcPct val="115000"/>
              </a:lnSpc>
              <a:spcBef>
                <a:spcPts val="2100"/>
              </a:spcBef>
              <a:spcAft>
                <a:spcPts val="0"/>
              </a:spcAft>
              <a:buClr>
                <a:schemeClr val="dk2"/>
              </a:buClr>
              <a:buSzPts val="1900"/>
              <a:buFont typeface="DM Sans"/>
              <a:buChar char="○"/>
              <a:defRPr sz="1900" b="0" i="0" u="none" strike="noStrike" cap="none">
                <a:solidFill>
                  <a:schemeClr val="dk2"/>
                </a:solidFill>
                <a:latin typeface="DM Sans"/>
                <a:ea typeface="DM Sans"/>
                <a:cs typeface="DM Sans"/>
                <a:sym typeface="DM Sans"/>
              </a:defRPr>
            </a:lvl2pPr>
            <a:lvl3pPr marL="1371600" marR="0" lvl="2" indent="-349250" algn="l" rtl="0">
              <a:lnSpc>
                <a:spcPct val="115000"/>
              </a:lnSpc>
              <a:spcBef>
                <a:spcPts val="2100"/>
              </a:spcBef>
              <a:spcAft>
                <a:spcPts val="0"/>
              </a:spcAft>
              <a:buClr>
                <a:schemeClr val="dk2"/>
              </a:buClr>
              <a:buSzPts val="1900"/>
              <a:buFont typeface="DM Sans"/>
              <a:buChar char="■"/>
              <a:defRPr sz="1900" b="0" i="0" u="none" strike="noStrike" cap="none">
                <a:solidFill>
                  <a:schemeClr val="dk2"/>
                </a:solidFill>
                <a:latin typeface="DM Sans"/>
                <a:ea typeface="DM Sans"/>
                <a:cs typeface="DM Sans"/>
                <a:sym typeface="DM Sans"/>
              </a:defRPr>
            </a:lvl3pPr>
            <a:lvl4pPr marL="1828800" marR="0" lvl="3" indent="-349250" algn="l" rtl="0">
              <a:lnSpc>
                <a:spcPct val="115000"/>
              </a:lnSpc>
              <a:spcBef>
                <a:spcPts val="2100"/>
              </a:spcBef>
              <a:spcAft>
                <a:spcPts val="0"/>
              </a:spcAft>
              <a:buClr>
                <a:schemeClr val="dk2"/>
              </a:buClr>
              <a:buSzPts val="1900"/>
              <a:buFont typeface="DM Sans"/>
              <a:buChar char="●"/>
              <a:defRPr sz="1900" b="0" i="0" u="none" strike="noStrike" cap="none">
                <a:solidFill>
                  <a:schemeClr val="dk2"/>
                </a:solidFill>
                <a:latin typeface="DM Sans"/>
                <a:ea typeface="DM Sans"/>
                <a:cs typeface="DM Sans"/>
                <a:sym typeface="DM Sans"/>
              </a:defRPr>
            </a:lvl4pPr>
            <a:lvl5pPr marL="2286000" marR="0" lvl="4" indent="-349250" algn="l" rtl="0">
              <a:lnSpc>
                <a:spcPct val="115000"/>
              </a:lnSpc>
              <a:spcBef>
                <a:spcPts val="2100"/>
              </a:spcBef>
              <a:spcAft>
                <a:spcPts val="0"/>
              </a:spcAft>
              <a:buClr>
                <a:schemeClr val="dk2"/>
              </a:buClr>
              <a:buSzPts val="1900"/>
              <a:buFont typeface="DM Sans"/>
              <a:buChar char="○"/>
              <a:defRPr sz="1900" b="0" i="0" u="none" strike="noStrike" cap="none">
                <a:solidFill>
                  <a:schemeClr val="dk2"/>
                </a:solidFill>
                <a:latin typeface="DM Sans"/>
                <a:ea typeface="DM Sans"/>
                <a:cs typeface="DM Sans"/>
                <a:sym typeface="DM Sans"/>
              </a:defRPr>
            </a:lvl5pPr>
            <a:lvl6pPr marL="2743200" marR="0" lvl="5" indent="-349250" algn="l" rtl="0">
              <a:lnSpc>
                <a:spcPct val="115000"/>
              </a:lnSpc>
              <a:spcBef>
                <a:spcPts val="2100"/>
              </a:spcBef>
              <a:spcAft>
                <a:spcPts val="0"/>
              </a:spcAft>
              <a:buClr>
                <a:schemeClr val="dk2"/>
              </a:buClr>
              <a:buSzPts val="1900"/>
              <a:buFont typeface="DM Sans"/>
              <a:buChar char="■"/>
              <a:defRPr sz="1900" b="0" i="0" u="none" strike="noStrike" cap="none">
                <a:solidFill>
                  <a:schemeClr val="dk2"/>
                </a:solidFill>
                <a:latin typeface="DM Sans"/>
                <a:ea typeface="DM Sans"/>
                <a:cs typeface="DM Sans"/>
                <a:sym typeface="DM Sans"/>
              </a:defRPr>
            </a:lvl6pPr>
            <a:lvl7pPr marL="3200400" marR="0" lvl="6" indent="-349250" algn="l" rtl="0">
              <a:lnSpc>
                <a:spcPct val="115000"/>
              </a:lnSpc>
              <a:spcBef>
                <a:spcPts val="2100"/>
              </a:spcBef>
              <a:spcAft>
                <a:spcPts val="0"/>
              </a:spcAft>
              <a:buClr>
                <a:schemeClr val="dk2"/>
              </a:buClr>
              <a:buSzPts val="1900"/>
              <a:buFont typeface="DM Sans"/>
              <a:buChar char="●"/>
              <a:defRPr sz="1900" b="0" i="0" u="none" strike="noStrike" cap="none">
                <a:solidFill>
                  <a:schemeClr val="dk2"/>
                </a:solidFill>
                <a:latin typeface="DM Sans"/>
                <a:ea typeface="DM Sans"/>
                <a:cs typeface="DM Sans"/>
                <a:sym typeface="DM Sans"/>
              </a:defRPr>
            </a:lvl7pPr>
            <a:lvl8pPr marL="3657600" marR="0" lvl="7" indent="-349250" algn="l" rtl="0">
              <a:lnSpc>
                <a:spcPct val="115000"/>
              </a:lnSpc>
              <a:spcBef>
                <a:spcPts val="2100"/>
              </a:spcBef>
              <a:spcAft>
                <a:spcPts val="0"/>
              </a:spcAft>
              <a:buClr>
                <a:schemeClr val="dk2"/>
              </a:buClr>
              <a:buSzPts val="1900"/>
              <a:buFont typeface="DM Sans"/>
              <a:buChar char="○"/>
              <a:defRPr sz="1900" b="0" i="0" u="none" strike="noStrike" cap="none">
                <a:solidFill>
                  <a:schemeClr val="dk2"/>
                </a:solidFill>
                <a:latin typeface="DM Sans"/>
                <a:ea typeface="DM Sans"/>
                <a:cs typeface="DM Sans"/>
                <a:sym typeface="DM Sans"/>
              </a:defRPr>
            </a:lvl8pPr>
            <a:lvl9pPr marL="4114800" marR="0" lvl="8" indent="-349250" algn="l" rtl="0">
              <a:lnSpc>
                <a:spcPct val="115000"/>
              </a:lnSpc>
              <a:spcBef>
                <a:spcPts val="2100"/>
              </a:spcBef>
              <a:spcAft>
                <a:spcPts val="2100"/>
              </a:spcAft>
              <a:buClr>
                <a:schemeClr val="dk2"/>
              </a:buClr>
              <a:buSzPts val="1900"/>
              <a:buFont typeface="DM Sans"/>
              <a:buChar char="■"/>
              <a:defRPr sz="1900" b="0" i="0" u="none" strike="noStrike" cap="none">
                <a:solidFill>
                  <a:schemeClr val="dk2"/>
                </a:solidFill>
                <a:latin typeface="DM Sans"/>
                <a:ea typeface="DM Sans"/>
                <a:cs typeface="DM Sans"/>
                <a:sym typeface="DM Sans"/>
              </a:defRPr>
            </a:lvl9pPr>
          </a:lstStyle>
          <a:p>
            <a:pPr marL="342900" marR="0" lvl="0" indent="-342900" algn="just" defTabSz="914400" rtl="0" eaLnBrk="0" fontAlgn="base" latinLnBrk="0" hangingPunct="0">
              <a:lnSpc>
                <a:spcPct val="100000"/>
              </a:lnSpc>
              <a:spcBef>
                <a:spcPct val="0"/>
              </a:spcBef>
              <a:spcAft>
                <a:spcPct val="0"/>
              </a:spcAft>
              <a:buClrTx/>
              <a:buSzTx/>
              <a:buFont typeface="Arial" panose="020B0604020202020204" pitchFamily="34" charset="0"/>
              <a:buChar char="•"/>
              <a:defRPr/>
            </a:pPr>
            <a:r>
              <a:rPr lang="en-US" kern="1200" noProof="0" dirty="0">
                <a:ln>
                  <a:noFill/>
                </a:ln>
                <a:solidFill>
                  <a:srgbClr val="202122"/>
                </a:solidFill>
                <a:effectLst/>
                <a:uLnTx/>
                <a:uFillTx/>
                <a:latin typeface="Times New Roman" panose="02020603050405020304" pitchFamily="18" charset="0"/>
                <a:ea typeface="+mn-ea"/>
                <a:cs typeface="Times New Roman" panose="02020603050405020304" pitchFamily="18" charset="0"/>
                <a:sym typeface="+mn-ea"/>
              </a:rPr>
              <a:t>Developed in the </a:t>
            </a:r>
            <a:r>
              <a:rPr lang="en-US" kern="1200" noProof="0" dirty="0">
                <a:ln>
                  <a:noFill/>
                </a:ln>
                <a:solidFill>
                  <a:schemeClr val="tx1"/>
                </a:solidFill>
                <a:effectLst/>
                <a:uLnTx/>
                <a:uFillTx/>
                <a:latin typeface="Times New Roman" panose="02020603050405020304" pitchFamily="18" charset="0"/>
                <a:ea typeface="+mn-ea"/>
                <a:cs typeface="Times New Roman" panose="02020603050405020304" pitchFamily="18" charset="0"/>
                <a:sym typeface="+mn-ea"/>
              </a:rPr>
              <a:t>United Kingdom by Oxford University and British-Swedish company AstraZeneca, using as a vector the modified chimpanzee adenovirus </a:t>
            </a:r>
            <a:r>
              <a:rPr lang="en-US" kern="120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sym typeface="+mn-ea"/>
              </a:rPr>
              <a:t>ChAdOx</a:t>
            </a:r>
            <a:r>
              <a:rPr lang="en-US" kern="1200" noProof="0" dirty="0">
                <a:ln>
                  <a:noFill/>
                </a:ln>
                <a:solidFill>
                  <a:schemeClr val="tx1"/>
                </a:solidFill>
                <a:effectLst/>
                <a:uLnTx/>
                <a:uFillTx/>
                <a:latin typeface="Times New Roman" panose="02020603050405020304" pitchFamily="18" charset="0"/>
                <a:ea typeface="+mn-ea"/>
                <a:cs typeface="Times New Roman" panose="02020603050405020304" pitchFamily="18" charset="0"/>
                <a:sym typeface="+mn-ea"/>
              </a:rPr>
              <a:t>. </a:t>
            </a:r>
            <a:endParaRPr lang="en-US" altLang="en-US" kern="1200" noProof="0" dirty="0">
              <a:ln>
                <a:noFill/>
              </a:ln>
              <a:solidFill>
                <a:schemeClr val="tx1"/>
              </a:solidFill>
              <a:effectLst/>
              <a:uLnTx/>
              <a:uFillTx/>
              <a:latin typeface="Times New Roman" panose="02020603050405020304" pitchFamily="18" charset="0"/>
              <a:ea typeface="+mn-ea"/>
              <a:cs typeface="Times New Roman" panose="02020603050405020304" pitchFamily="18" charset="0"/>
              <a:sym typeface="+mn-ea"/>
            </a:endParaRPr>
          </a:p>
        </p:txBody>
      </p:sp>
      <p:sp>
        <p:nvSpPr>
          <p:cNvPr id="6" name="Google Shape;937;p38"/>
          <p:cNvSpPr/>
          <p:nvPr/>
        </p:nvSpPr>
        <p:spPr>
          <a:xfrm rot="2700000">
            <a:off x="1737808" y="3068274"/>
            <a:ext cx="261881" cy="955865"/>
          </a:xfrm>
          <a:custGeom>
            <a:avLst/>
            <a:gdLst/>
            <a:ahLst/>
            <a:cxnLst/>
            <a:rect l="l" t="t" r="r" b="b"/>
            <a:pathLst>
              <a:path w="335163" h="1223346" extrusionOk="0">
                <a:moveTo>
                  <a:pt x="257405" y="378064"/>
                </a:moveTo>
                <a:lnTo>
                  <a:pt x="257405" y="89824"/>
                </a:lnTo>
                <a:cubicBezTo>
                  <a:pt x="257405" y="40220"/>
                  <a:pt x="217186" y="0"/>
                  <a:pt x="167582" y="0"/>
                </a:cubicBezTo>
                <a:cubicBezTo>
                  <a:pt x="118648" y="0"/>
                  <a:pt x="78428" y="40220"/>
                  <a:pt x="78428" y="89824"/>
                </a:cubicBezTo>
                <a:lnTo>
                  <a:pt x="78428" y="378064"/>
                </a:lnTo>
                <a:cubicBezTo>
                  <a:pt x="31505" y="408229"/>
                  <a:pt x="0" y="460514"/>
                  <a:pt x="0" y="519503"/>
                </a:cubicBezTo>
                <a:lnTo>
                  <a:pt x="0" y="1055765"/>
                </a:lnTo>
                <a:cubicBezTo>
                  <a:pt x="0" y="1148270"/>
                  <a:pt x="75747" y="1223346"/>
                  <a:pt x="167582" y="1223346"/>
                </a:cubicBezTo>
                <a:cubicBezTo>
                  <a:pt x="260087" y="1223346"/>
                  <a:pt x="335163" y="1148270"/>
                  <a:pt x="335163" y="1055765"/>
                </a:cubicBezTo>
                <a:lnTo>
                  <a:pt x="335163" y="519503"/>
                </a:lnTo>
                <a:cubicBezTo>
                  <a:pt x="335163" y="460514"/>
                  <a:pt x="303658" y="408229"/>
                  <a:pt x="257405" y="378064"/>
                </a:cubicBezTo>
                <a:close/>
                <a:moveTo>
                  <a:pt x="195735" y="1128160"/>
                </a:moveTo>
                <a:cubicBezTo>
                  <a:pt x="180318" y="1143577"/>
                  <a:pt x="154845" y="1143577"/>
                  <a:pt x="139428" y="1128160"/>
                </a:cubicBezTo>
                <a:cubicBezTo>
                  <a:pt x="124010" y="1112742"/>
                  <a:pt x="124010" y="1087270"/>
                  <a:pt x="139428" y="1071852"/>
                </a:cubicBezTo>
                <a:cubicBezTo>
                  <a:pt x="154845" y="1056435"/>
                  <a:pt x="180318" y="1056435"/>
                  <a:pt x="195735" y="1071852"/>
                </a:cubicBezTo>
                <a:cubicBezTo>
                  <a:pt x="211153" y="1087270"/>
                  <a:pt x="211153" y="1112742"/>
                  <a:pt x="195735" y="1128160"/>
                </a:cubicBezTo>
                <a:close/>
                <a:moveTo>
                  <a:pt x="260757" y="929073"/>
                </a:moveTo>
                <a:cubicBezTo>
                  <a:pt x="260757" y="980688"/>
                  <a:pt x="219197" y="1022248"/>
                  <a:pt x="167582" y="1022248"/>
                </a:cubicBezTo>
                <a:cubicBezTo>
                  <a:pt x="115966" y="1022248"/>
                  <a:pt x="74406" y="980688"/>
                  <a:pt x="74406" y="929073"/>
                </a:cubicBezTo>
                <a:lnTo>
                  <a:pt x="74406" y="557042"/>
                </a:lnTo>
                <a:cubicBezTo>
                  <a:pt x="74406" y="506097"/>
                  <a:pt x="115966" y="463866"/>
                  <a:pt x="167582" y="463866"/>
                </a:cubicBezTo>
                <a:cubicBezTo>
                  <a:pt x="219197" y="463866"/>
                  <a:pt x="260757" y="506097"/>
                  <a:pt x="260757" y="557042"/>
                </a:cubicBezTo>
                <a:lnTo>
                  <a:pt x="260757" y="929073"/>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 name="Google Shape;925;p38"/>
          <p:cNvSpPr txBox="1"/>
          <p:nvPr/>
        </p:nvSpPr>
        <p:spPr>
          <a:xfrm>
            <a:off x="3782060" y="4767580"/>
            <a:ext cx="7416165" cy="1627505"/>
          </a:xfrm>
          <a:prstGeom prst="rect">
            <a:avLst/>
          </a:prstGeom>
          <a:noFill/>
          <a:ln>
            <a:noFill/>
          </a:ln>
        </p:spPr>
        <p:txBody>
          <a:bodyPr wrap="square" lIns="121900" tIns="121900" rIns="121900" bIns="121900" anchor="t" anchorCtr="0">
            <a:noAutofit/>
          </a:bodyPr>
          <a:lstStyle>
            <a:defPPr marR="0" lvl="0" algn="l" rtl="0">
              <a:lnSpc>
                <a:spcPct val="100000"/>
              </a:lnSpc>
              <a:spcBef>
                <a:spcPts val="0"/>
              </a:spcBef>
              <a:spcAft>
                <a:spcPts val="0"/>
              </a:spcAft>
            </a:defPPr>
            <a:lvl1pPr marL="457200" marR="0" lvl="0" indent="-349250" algn="l" rtl="0">
              <a:lnSpc>
                <a:spcPct val="115000"/>
              </a:lnSpc>
              <a:spcBef>
                <a:spcPts val="0"/>
              </a:spcBef>
              <a:spcAft>
                <a:spcPts val="0"/>
              </a:spcAft>
              <a:buClr>
                <a:schemeClr val="dk2"/>
              </a:buClr>
              <a:buSzPts val="1800"/>
              <a:buFont typeface="DM Sans"/>
              <a:buNone/>
              <a:defRPr sz="1800" b="0" i="0" u="none" strike="noStrike" cap="none">
                <a:solidFill>
                  <a:schemeClr val="dk2"/>
                </a:solidFill>
                <a:latin typeface="DM Sans"/>
                <a:ea typeface="DM Sans"/>
                <a:cs typeface="DM Sans"/>
                <a:sym typeface="DM Sans"/>
              </a:defRPr>
            </a:lvl1pPr>
            <a:lvl2pPr marL="914400" marR="0" lvl="1" indent="-349250" algn="l" rtl="0">
              <a:lnSpc>
                <a:spcPct val="115000"/>
              </a:lnSpc>
              <a:spcBef>
                <a:spcPts val="2100"/>
              </a:spcBef>
              <a:spcAft>
                <a:spcPts val="0"/>
              </a:spcAft>
              <a:buClr>
                <a:schemeClr val="dk2"/>
              </a:buClr>
              <a:buSzPts val="1800"/>
              <a:buFont typeface="DM Sans"/>
              <a:buNone/>
              <a:defRPr sz="1800" b="0" i="0" u="none" strike="noStrike" cap="none">
                <a:solidFill>
                  <a:schemeClr val="dk2"/>
                </a:solidFill>
                <a:latin typeface="DM Sans"/>
                <a:ea typeface="DM Sans"/>
                <a:cs typeface="DM Sans"/>
                <a:sym typeface="DM Sans"/>
              </a:defRPr>
            </a:lvl2pPr>
            <a:lvl3pPr marL="1371600" marR="0" lvl="2" indent="-349250" algn="l" rtl="0">
              <a:lnSpc>
                <a:spcPct val="115000"/>
              </a:lnSpc>
              <a:spcBef>
                <a:spcPts val="2100"/>
              </a:spcBef>
              <a:spcAft>
                <a:spcPts val="0"/>
              </a:spcAft>
              <a:buClr>
                <a:schemeClr val="dk2"/>
              </a:buClr>
              <a:buSzPts val="1800"/>
              <a:buFont typeface="DM Sans"/>
              <a:buNone/>
              <a:defRPr sz="1800" b="0" i="0" u="none" strike="noStrike" cap="none">
                <a:solidFill>
                  <a:schemeClr val="dk2"/>
                </a:solidFill>
                <a:latin typeface="DM Sans"/>
                <a:ea typeface="DM Sans"/>
                <a:cs typeface="DM Sans"/>
                <a:sym typeface="DM Sans"/>
              </a:defRPr>
            </a:lvl3pPr>
            <a:lvl4pPr marL="1828800" marR="0" lvl="3" indent="-349250" algn="l" rtl="0">
              <a:lnSpc>
                <a:spcPct val="115000"/>
              </a:lnSpc>
              <a:spcBef>
                <a:spcPts val="2100"/>
              </a:spcBef>
              <a:spcAft>
                <a:spcPts val="0"/>
              </a:spcAft>
              <a:buClr>
                <a:schemeClr val="dk2"/>
              </a:buClr>
              <a:buSzPts val="1800"/>
              <a:buFont typeface="DM Sans"/>
              <a:buNone/>
              <a:defRPr sz="1800" b="0" i="0" u="none" strike="noStrike" cap="none">
                <a:solidFill>
                  <a:schemeClr val="dk2"/>
                </a:solidFill>
                <a:latin typeface="DM Sans"/>
                <a:ea typeface="DM Sans"/>
                <a:cs typeface="DM Sans"/>
                <a:sym typeface="DM Sans"/>
              </a:defRPr>
            </a:lvl4pPr>
            <a:lvl5pPr marL="2286000" marR="0" lvl="4" indent="-349250" algn="l" rtl="0">
              <a:lnSpc>
                <a:spcPct val="115000"/>
              </a:lnSpc>
              <a:spcBef>
                <a:spcPts val="2100"/>
              </a:spcBef>
              <a:spcAft>
                <a:spcPts val="0"/>
              </a:spcAft>
              <a:buClr>
                <a:schemeClr val="dk2"/>
              </a:buClr>
              <a:buSzPts val="1800"/>
              <a:buFont typeface="DM Sans"/>
              <a:buNone/>
              <a:defRPr sz="1800" b="0" i="0" u="none" strike="noStrike" cap="none">
                <a:solidFill>
                  <a:schemeClr val="dk2"/>
                </a:solidFill>
                <a:latin typeface="DM Sans"/>
                <a:ea typeface="DM Sans"/>
                <a:cs typeface="DM Sans"/>
                <a:sym typeface="DM Sans"/>
              </a:defRPr>
            </a:lvl5pPr>
            <a:lvl6pPr marL="2743200" marR="0" lvl="5" indent="-349250" algn="l" rtl="0">
              <a:lnSpc>
                <a:spcPct val="115000"/>
              </a:lnSpc>
              <a:spcBef>
                <a:spcPts val="2100"/>
              </a:spcBef>
              <a:spcAft>
                <a:spcPts val="0"/>
              </a:spcAft>
              <a:buClr>
                <a:schemeClr val="dk2"/>
              </a:buClr>
              <a:buSzPts val="1800"/>
              <a:buFont typeface="DM Sans"/>
              <a:buNone/>
              <a:defRPr sz="1800" b="0" i="0" u="none" strike="noStrike" cap="none">
                <a:solidFill>
                  <a:schemeClr val="dk2"/>
                </a:solidFill>
                <a:latin typeface="DM Sans"/>
                <a:ea typeface="DM Sans"/>
                <a:cs typeface="DM Sans"/>
                <a:sym typeface="DM Sans"/>
              </a:defRPr>
            </a:lvl6pPr>
            <a:lvl7pPr marL="3200400" marR="0" lvl="6" indent="-349250" algn="l" rtl="0">
              <a:lnSpc>
                <a:spcPct val="115000"/>
              </a:lnSpc>
              <a:spcBef>
                <a:spcPts val="2100"/>
              </a:spcBef>
              <a:spcAft>
                <a:spcPts val="0"/>
              </a:spcAft>
              <a:buClr>
                <a:schemeClr val="dk2"/>
              </a:buClr>
              <a:buSzPts val="1800"/>
              <a:buFont typeface="DM Sans"/>
              <a:buNone/>
              <a:defRPr sz="1800" b="0" i="0" u="none" strike="noStrike" cap="none">
                <a:solidFill>
                  <a:schemeClr val="dk2"/>
                </a:solidFill>
                <a:latin typeface="DM Sans"/>
                <a:ea typeface="DM Sans"/>
                <a:cs typeface="DM Sans"/>
                <a:sym typeface="DM Sans"/>
              </a:defRPr>
            </a:lvl7pPr>
            <a:lvl8pPr marL="3657600" marR="0" lvl="7" indent="-349250" algn="l" rtl="0">
              <a:lnSpc>
                <a:spcPct val="115000"/>
              </a:lnSpc>
              <a:spcBef>
                <a:spcPts val="2100"/>
              </a:spcBef>
              <a:spcAft>
                <a:spcPts val="0"/>
              </a:spcAft>
              <a:buClr>
                <a:schemeClr val="dk2"/>
              </a:buClr>
              <a:buSzPts val="1800"/>
              <a:buFont typeface="DM Sans"/>
              <a:buNone/>
              <a:defRPr sz="1800" b="0" i="0" u="none" strike="noStrike" cap="none">
                <a:solidFill>
                  <a:schemeClr val="dk2"/>
                </a:solidFill>
                <a:latin typeface="DM Sans"/>
                <a:ea typeface="DM Sans"/>
                <a:cs typeface="DM Sans"/>
                <a:sym typeface="DM Sans"/>
              </a:defRPr>
            </a:lvl8pPr>
            <a:lvl9pPr marL="4114800" marR="0" lvl="8" indent="-349250" algn="l" rtl="0">
              <a:lnSpc>
                <a:spcPct val="115000"/>
              </a:lnSpc>
              <a:spcBef>
                <a:spcPts val="2100"/>
              </a:spcBef>
              <a:spcAft>
                <a:spcPts val="2100"/>
              </a:spcAft>
              <a:buClr>
                <a:schemeClr val="dk2"/>
              </a:buClr>
              <a:buSzPts val="1800"/>
              <a:buFont typeface="DM Sans"/>
              <a:buNone/>
              <a:defRPr sz="1800" b="0" i="0" u="none" strike="noStrike" cap="none">
                <a:solidFill>
                  <a:schemeClr val="dk2"/>
                </a:solidFill>
                <a:latin typeface="DM Sans"/>
                <a:ea typeface="DM Sans"/>
                <a:cs typeface="DM Sans"/>
                <a:sym typeface="DM Sans"/>
              </a:defRPr>
            </a:lvl9pPr>
          </a:lstStyle>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defRPr/>
            </a:pPr>
            <a:r>
              <a:rPr lang="en-US" kern="1200" noProof="0" dirty="0">
                <a:ln>
                  <a:noFill/>
                </a:ln>
                <a:solidFill>
                  <a:schemeClr val="tx1"/>
                </a:solidFill>
                <a:effectLst/>
                <a:uLnTx/>
                <a:uFillTx/>
                <a:latin typeface="Times New Roman" panose="02020603050405020304" pitchFamily="18" charset="0"/>
                <a:ea typeface="+mn-ea"/>
                <a:cs typeface="Times New Roman" panose="02020603050405020304" pitchFamily="18" charset="0"/>
                <a:sym typeface="+mn-ea"/>
              </a:rPr>
              <a:t>Researchers from the University of Oxford have reported new findings  of </a:t>
            </a:r>
            <a:r>
              <a:rPr lang="en-US" b="1" kern="1200" noProof="0" dirty="0">
                <a:ln>
                  <a:noFill/>
                </a:ln>
                <a:solidFill>
                  <a:schemeClr val="tx1"/>
                </a:solidFill>
                <a:effectLst/>
                <a:uLnTx/>
                <a:uFillTx/>
                <a:latin typeface="Times New Roman" panose="02020603050405020304" pitchFamily="18" charset="0"/>
                <a:ea typeface="+mn-ea"/>
                <a:cs typeface="Times New Roman" panose="02020603050405020304" pitchFamily="18" charset="0"/>
                <a:sym typeface="+mn-ea"/>
              </a:rPr>
              <a:t>an intranasally-administered vaccine </a:t>
            </a:r>
            <a:r>
              <a:rPr lang="en-US" kern="1200" noProof="0" dirty="0">
                <a:ln>
                  <a:noFill/>
                </a:ln>
                <a:solidFill>
                  <a:schemeClr val="tx1"/>
                </a:solidFill>
                <a:effectLst/>
                <a:uLnTx/>
                <a:uFillTx/>
                <a:latin typeface="Times New Roman" panose="02020603050405020304" pitchFamily="18" charset="0"/>
                <a:ea typeface="+mn-ea"/>
                <a:cs typeface="Times New Roman" panose="02020603050405020304" pitchFamily="18" charset="0"/>
                <a:sym typeface="+mn-ea"/>
              </a:rPr>
              <a:t>against COVID-19. The study was performed at the University in collaboration with AstraZeneca and used the same vaccine based on the </a:t>
            </a:r>
            <a:r>
              <a:rPr lang="en-US" b="1" kern="1200" noProof="0" dirty="0">
                <a:ln>
                  <a:noFill/>
                </a:ln>
                <a:solidFill>
                  <a:schemeClr val="tx1"/>
                </a:solidFill>
                <a:effectLst/>
                <a:uLnTx/>
                <a:uFillTx/>
                <a:latin typeface="Times New Roman" panose="02020603050405020304" pitchFamily="18" charset="0"/>
                <a:ea typeface="+mn-ea"/>
                <a:cs typeface="Times New Roman" panose="02020603050405020304" pitchFamily="18" charset="0"/>
                <a:sym typeface="+mn-ea"/>
              </a:rPr>
              <a:t>ChAdOx1 adenovirus vector</a:t>
            </a:r>
            <a:r>
              <a:rPr lang="en-US" kern="1200" noProof="0" dirty="0">
                <a:ln>
                  <a:noFill/>
                </a:ln>
                <a:solidFill>
                  <a:schemeClr val="tx1"/>
                </a:solidFill>
                <a:effectLst/>
                <a:uLnTx/>
                <a:uFillTx/>
                <a:latin typeface="Times New Roman" panose="02020603050405020304" pitchFamily="18" charset="0"/>
                <a:ea typeface="+mn-ea"/>
                <a:cs typeface="Times New Roman" panose="02020603050405020304" pitchFamily="18" charset="0"/>
                <a:sym typeface="+mn-ea"/>
              </a:rPr>
              <a:t>, as is already licensed for use by injection.</a:t>
            </a:r>
            <a:endParaRPr lang="en-GB" u="sng"/>
          </a:p>
        </p:txBody>
      </p:sp>
      <p:sp>
        <p:nvSpPr>
          <p:cNvPr id="8" name="Google Shape;937;p38"/>
          <p:cNvSpPr/>
          <p:nvPr/>
        </p:nvSpPr>
        <p:spPr>
          <a:xfrm rot="2700000">
            <a:off x="2655383" y="4719909"/>
            <a:ext cx="261881" cy="955865"/>
          </a:xfrm>
          <a:custGeom>
            <a:avLst/>
            <a:gdLst/>
            <a:ahLst/>
            <a:cxnLst/>
            <a:rect l="l" t="t" r="r" b="b"/>
            <a:pathLst>
              <a:path w="335163" h="1223346" extrusionOk="0">
                <a:moveTo>
                  <a:pt x="257405" y="378064"/>
                </a:moveTo>
                <a:lnTo>
                  <a:pt x="257405" y="89824"/>
                </a:lnTo>
                <a:cubicBezTo>
                  <a:pt x="257405" y="40220"/>
                  <a:pt x="217186" y="0"/>
                  <a:pt x="167582" y="0"/>
                </a:cubicBezTo>
                <a:cubicBezTo>
                  <a:pt x="118648" y="0"/>
                  <a:pt x="78428" y="40220"/>
                  <a:pt x="78428" y="89824"/>
                </a:cubicBezTo>
                <a:lnTo>
                  <a:pt x="78428" y="378064"/>
                </a:lnTo>
                <a:cubicBezTo>
                  <a:pt x="31505" y="408229"/>
                  <a:pt x="0" y="460514"/>
                  <a:pt x="0" y="519503"/>
                </a:cubicBezTo>
                <a:lnTo>
                  <a:pt x="0" y="1055765"/>
                </a:lnTo>
                <a:cubicBezTo>
                  <a:pt x="0" y="1148270"/>
                  <a:pt x="75747" y="1223346"/>
                  <a:pt x="167582" y="1223346"/>
                </a:cubicBezTo>
                <a:cubicBezTo>
                  <a:pt x="260087" y="1223346"/>
                  <a:pt x="335163" y="1148270"/>
                  <a:pt x="335163" y="1055765"/>
                </a:cubicBezTo>
                <a:lnTo>
                  <a:pt x="335163" y="519503"/>
                </a:lnTo>
                <a:cubicBezTo>
                  <a:pt x="335163" y="460514"/>
                  <a:pt x="303658" y="408229"/>
                  <a:pt x="257405" y="378064"/>
                </a:cubicBezTo>
                <a:close/>
                <a:moveTo>
                  <a:pt x="195735" y="1128160"/>
                </a:moveTo>
                <a:cubicBezTo>
                  <a:pt x="180318" y="1143577"/>
                  <a:pt x="154845" y="1143577"/>
                  <a:pt x="139428" y="1128160"/>
                </a:cubicBezTo>
                <a:cubicBezTo>
                  <a:pt x="124010" y="1112742"/>
                  <a:pt x="124010" y="1087270"/>
                  <a:pt x="139428" y="1071852"/>
                </a:cubicBezTo>
                <a:cubicBezTo>
                  <a:pt x="154845" y="1056435"/>
                  <a:pt x="180318" y="1056435"/>
                  <a:pt x="195735" y="1071852"/>
                </a:cubicBezTo>
                <a:cubicBezTo>
                  <a:pt x="211153" y="1087270"/>
                  <a:pt x="211153" y="1112742"/>
                  <a:pt x="195735" y="1128160"/>
                </a:cubicBezTo>
                <a:close/>
                <a:moveTo>
                  <a:pt x="260757" y="929073"/>
                </a:moveTo>
                <a:cubicBezTo>
                  <a:pt x="260757" y="980688"/>
                  <a:pt x="219197" y="1022248"/>
                  <a:pt x="167582" y="1022248"/>
                </a:cubicBezTo>
                <a:cubicBezTo>
                  <a:pt x="115966" y="1022248"/>
                  <a:pt x="74406" y="980688"/>
                  <a:pt x="74406" y="929073"/>
                </a:cubicBezTo>
                <a:lnTo>
                  <a:pt x="74406" y="557042"/>
                </a:lnTo>
                <a:cubicBezTo>
                  <a:pt x="74406" y="506097"/>
                  <a:pt x="115966" y="463866"/>
                  <a:pt x="167582" y="463866"/>
                </a:cubicBezTo>
                <a:cubicBezTo>
                  <a:pt x="219197" y="463866"/>
                  <a:pt x="260757" y="506097"/>
                  <a:pt x="260757" y="557042"/>
                </a:cubicBezTo>
                <a:lnTo>
                  <a:pt x="260757" y="929073"/>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40" name="Google Shape;840;p32"/>
          <p:cNvSpPr/>
          <p:nvPr/>
        </p:nvSpPr>
        <p:spPr>
          <a:xfrm>
            <a:off x="607060" y="4237990"/>
            <a:ext cx="1389380" cy="2156460"/>
          </a:xfrm>
          <a:custGeom>
            <a:avLst/>
            <a:gdLst/>
            <a:ahLst/>
            <a:cxnLst/>
            <a:rect l="l" t="t" r="r" b="b"/>
            <a:pathLst>
              <a:path w="675247" h="1033893" extrusionOk="0">
                <a:moveTo>
                  <a:pt x="409575" y="0"/>
                </a:moveTo>
                <a:cubicBezTo>
                  <a:pt x="363474" y="24289"/>
                  <a:pt x="300990" y="63151"/>
                  <a:pt x="238125" y="123825"/>
                </a:cubicBezTo>
                <a:cubicBezTo>
                  <a:pt x="218123" y="143161"/>
                  <a:pt x="152781" y="208312"/>
                  <a:pt x="95250" y="314325"/>
                </a:cubicBezTo>
                <a:cubicBezTo>
                  <a:pt x="51911" y="394144"/>
                  <a:pt x="-95" y="489871"/>
                  <a:pt x="0" y="619125"/>
                </a:cubicBezTo>
                <a:cubicBezTo>
                  <a:pt x="0" y="676942"/>
                  <a:pt x="95" y="826960"/>
                  <a:pt x="114300" y="933450"/>
                </a:cubicBezTo>
                <a:cubicBezTo>
                  <a:pt x="210217" y="1022985"/>
                  <a:pt x="374333" y="1070229"/>
                  <a:pt x="504825" y="1000125"/>
                </a:cubicBezTo>
                <a:cubicBezTo>
                  <a:pt x="615982" y="940403"/>
                  <a:pt x="650272" y="823627"/>
                  <a:pt x="657225" y="800100"/>
                </a:cubicBezTo>
                <a:cubicBezTo>
                  <a:pt x="666750" y="767620"/>
                  <a:pt x="697230" y="667226"/>
                  <a:pt x="647700" y="571500"/>
                </a:cubicBezTo>
                <a:cubicBezTo>
                  <a:pt x="644176" y="564737"/>
                  <a:pt x="589693" y="462820"/>
                  <a:pt x="485775" y="428625"/>
                </a:cubicBezTo>
                <a:cubicBezTo>
                  <a:pt x="457010" y="419195"/>
                  <a:pt x="428816" y="416338"/>
                  <a:pt x="400050" y="390525"/>
                </a:cubicBezTo>
                <a:cubicBezTo>
                  <a:pt x="367665" y="361474"/>
                  <a:pt x="357664" y="324136"/>
                  <a:pt x="352425" y="304800"/>
                </a:cubicBezTo>
                <a:cubicBezTo>
                  <a:pt x="320040" y="184309"/>
                  <a:pt x="397764" y="23717"/>
                  <a:pt x="409575"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918"/>
        <p:cNvGrpSpPr/>
        <p:nvPr/>
      </p:nvGrpSpPr>
      <p:grpSpPr>
        <a:xfrm>
          <a:off x="0" y="0"/>
          <a:ext cx="0" cy="0"/>
          <a:chOff x="0" y="0"/>
          <a:chExt cx="0" cy="0"/>
        </a:xfrm>
      </p:grpSpPr>
      <p:pic>
        <p:nvPicPr>
          <p:cNvPr id="18434" name="Picture 2" descr="How the puzzle of viral vector vaccines was solved, leading to today's COVID -19 shots"/>
          <p:cNvPicPr>
            <a:picLocks noChangeAspect="1"/>
          </p:cNvPicPr>
          <p:nvPr/>
        </p:nvPicPr>
        <p:blipFill>
          <a:blip r:embed="rId4"/>
          <a:stretch>
            <a:fillRect/>
          </a:stretch>
        </p:blipFill>
        <p:spPr>
          <a:xfrm>
            <a:off x="0" y="0"/>
            <a:ext cx="12276455" cy="6858000"/>
          </a:xfrm>
          <a:prstGeom prst="rect">
            <a:avLst/>
          </a:prstGeom>
          <a:noFill/>
          <a:ln w="9525">
            <a:noFill/>
          </a:ln>
        </p:spPr>
      </p:pic>
      <p:sp>
        <p:nvSpPr>
          <p:cNvPr id="919" name="Google Shape;919;p37"/>
          <p:cNvSpPr txBox="1">
            <a:spLocks noGrp="1"/>
          </p:cNvSpPr>
          <p:nvPr>
            <p:ph type="title"/>
          </p:nvPr>
        </p:nvSpPr>
        <p:spPr>
          <a:xfrm>
            <a:off x="2545715" y="125730"/>
            <a:ext cx="8256905" cy="1374140"/>
          </a:xfrm>
          <a:prstGeom prst="rect">
            <a:avLst/>
          </a:prstGeom>
        </p:spPr>
        <p:style>
          <a:lnRef idx="2">
            <a:schemeClr val="accent1"/>
          </a:lnRef>
          <a:fillRef idx="1">
            <a:schemeClr val="lt1"/>
          </a:fillRef>
          <a:effectRef idx="0">
            <a:schemeClr val="accent1"/>
          </a:effectRef>
          <a:fontRef idx="minor">
            <a:schemeClr val="dk1"/>
          </a:fontRef>
        </p:style>
        <p:txBody>
          <a:bodyPr spcFirstLastPara="1" wrap="square" lIns="121900" tIns="121900" rIns="121900" bIns="121900" anchor="ctr" anchorCtr="0">
            <a:noAutofit/>
          </a:bodyPr>
          <a:lstStyle/>
          <a:p>
            <a:pPr marL="0" lvl="0" indent="0" algn="ctr" rtl="0">
              <a:lnSpc>
                <a:spcPct val="100000"/>
              </a:lnSpc>
              <a:spcBef>
                <a:spcPts val="0"/>
              </a:spcBef>
              <a:spcAft>
                <a:spcPts val="0"/>
              </a:spcAft>
              <a:buSzPts val="6000"/>
              <a:buNone/>
            </a:pPr>
            <a:r>
              <a:rPr lang="en-US" altLang="en-GB" sz="4000" u="sng">
                <a:solidFill>
                  <a:schemeClr val="tx1"/>
                </a:solidFill>
                <a:latin typeface="Franklin Gothic Medium" panose="020B0603020102020204" charset="0"/>
                <a:cs typeface="Franklin Gothic Medium" panose="020B0603020102020204" charset="0"/>
              </a:rPr>
              <a:t>Viral vector vaccines</a:t>
            </a:r>
            <a:br>
              <a:rPr lang="en-US" altLang="en-GB">
                <a:solidFill>
                  <a:schemeClr val="accent5"/>
                </a:solidFill>
              </a:rPr>
            </a:br>
            <a:r>
              <a:rPr lang="en-US" altLang="en-GB" sz="2000">
                <a:solidFill>
                  <a:schemeClr val="accent6">
                    <a:lumMod val="75000"/>
                  </a:schemeClr>
                </a:solidFill>
              </a:rPr>
              <a:t>(mechanism of action)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24"/>
          <p:cNvSpPr txBox="1">
            <a:spLocks noGrp="1"/>
          </p:cNvSpPr>
          <p:nvPr>
            <p:ph type="title"/>
          </p:nvPr>
        </p:nvSpPr>
        <p:spPr>
          <a:xfrm>
            <a:off x="2293620" y="361315"/>
            <a:ext cx="6218555" cy="1221105"/>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2100"/>
              </a:spcAft>
              <a:buSzPts val="1800"/>
              <a:buNone/>
            </a:pPr>
            <a:r>
              <a:rPr lang="en-GB" u="sng">
                <a:solidFill>
                  <a:schemeClr val="tx1"/>
                </a:solidFill>
                <a:latin typeface="Bahnschrift" panose="020B0502040204020203" charset="0"/>
                <a:cs typeface="Bahnschrift" panose="020B0502040204020203" charset="0"/>
              </a:rPr>
              <a:t>The main goal of the report</a:t>
            </a:r>
          </a:p>
        </p:txBody>
      </p:sp>
      <p:sp>
        <p:nvSpPr>
          <p:cNvPr id="237" name="Google Shape;237;p24"/>
          <p:cNvSpPr txBox="1">
            <a:spLocks noGrp="1"/>
          </p:cNvSpPr>
          <p:nvPr>
            <p:ph type="body" idx="4"/>
          </p:nvPr>
        </p:nvSpPr>
        <p:spPr>
          <a:xfrm>
            <a:off x="5034915" y="2503805"/>
            <a:ext cx="6406515" cy="3061970"/>
          </a:xfrm>
          <a:prstGeom prst="rect">
            <a:avLst/>
          </a:prstGeom>
        </p:spPr>
        <p:style>
          <a:lnRef idx="2">
            <a:schemeClr val="accent6"/>
          </a:lnRef>
          <a:fillRef idx="1">
            <a:schemeClr val="lt1"/>
          </a:fillRef>
          <a:effectRef idx="0">
            <a:schemeClr val="accent6"/>
          </a:effectRef>
          <a:fontRef idx="minor">
            <a:schemeClr val="dk1"/>
          </a:fontRef>
        </p:style>
        <p:txBody>
          <a:bodyPr spcFirstLastPara="1" wrap="square" lIns="121900" tIns="121900" rIns="121900" bIns="121900" anchor="t" anchorCtr="0">
            <a:noAutofit/>
          </a:bodyPr>
          <a:lstStyle/>
          <a:p>
            <a:pPr marL="0" lvl="0" indent="0" algn="l" rtl="0">
              <a:spcBef>
                <a:spcPts val="0"/>
              </a:spcBef>
              <a:spcAft>
                <a:spcPts val="0"/>
              </a:spcAft>
              <a:buClr>
                <a:schemeClr val="dk1"/>
              </a:buClr>
              <a:buSzPts val="1100"/>
              <a:buFont typeface="Arial" panose="020B0604020202020204"/>
              <a:buNone/>
            </a:pPr>
            <a:r>
              <a:rPr lang="en-GB" sz="2800">
                <a:solidFill>
                  <a:schemeClr val="dk1"/>
                </a:solidFill>
                <a:latin typeface="Franklin Gothic Medium" panose="020B0603020102020204" charset="0"/>
                <a:ea typeface="Josefin Sans"/>
                <a:cs typeface="Franklin Gothic Medium" panose="020B0603020102020204" charset="0"/>
                <a:sym typeface="Josefin Sans"/>
              </a:rPr>
              <a:t>To show variety of types of COVID-19 vaccines, mechanisms of its action.</a:t>
            </a:r>
            <a:endParaRPr sz="2800">
              <a:solidFill>
                <a:schemeClr val="dk1"/>
              </a:solidFill>
              <a:latin typeface="Franklin Gothic Medium" panose="020B0603020102020204" charset="0"/>
              <a:ea typeface="Josefin Sans"/>
              <a:cs typeface="Franklin Gothic Medium" panose="020B0603020102020204" charset="0"/>
              <a:sym typeface="Josefin Sans"/>
            </a:endParaRPr>
          </a:p>
          <a:p>
            <a:pPr marL="0" lvl="0" indent="0" algn="l" rtl="0">
              <a:spcBef>
                <a:spcPts val="0"/>
              </a:spcBef>
              <a:spcAft>
                <a:spcPts val="0"/>
              </a:spcAft>
              <a:buClr>
                <a:schemeClr val="dk1"/>
              </a:buClr>
              <a:buSzPts val="1100"/>
              <a:buFont typeface="Arial" panose="020B0604020202020204"/>
              <a:buNone/>
            </a:pPr>
            <a:r>
              <a:rPr lang="en-GB" sz="2800">
                <a:solidFill>
                  <a:schemeClr val="dk1"/>
                </a:solidFill>
                <a:latin typeface="Franklin Gothic Medium" panose="020B0603020102020204" charset="0"/>
                <a:ea typeface="Josefin Sans"/>
                <a:cs typeface="Franklin Gothic Medium" panose="020B0603020102020204" charset="0"/>
                <a:sym typeface="Josefin Sans"/>
              </a:rPr>
              <a:t>Vaccination remains the most effective way to prevent</a:t>
            </a:r>
            <a:r>
              <a:rPr lang="en-GB" sz="2800">
                <a:solidFill>
                  <a:srgbClr val="FB4A40"/>
                </a:solidFill>
                <a:latin typeface="Franklin Gothic Medium" panose="020B0603020102020204" charset="0"/>
                <a:ea typeface="Josefin Sans"/>
                <a:cs typeface="Franklin Gothic Medium" panose="020B0603020102020204" charset="0"/>
                <a:sym typeface="Josefin Sans"/>
              </a:rPr>
              <a:t> SARS-CoV-2</a:t>
            </a:r>
            <a:r>
              <a:rPr lang="en-GB" sz="2800">
                <a:solidFill>
                  <a:schemeClr val="dk1"/>
                </a:solidFill>
                <a:latin typeface="Franklin Gothic Medium" panose="020B0603020102020204" charset="0"/>
                <a:ea typeface="Josefin Sans"/>
                <a:cs typeface="Franklin Gothic Medium" panose="020B0603020102020204" charset="0"/>
                <a:sym typeface="Josefin Sans"/>
              </a:rPr>
              <a:t> infection and should be considered the first line of prevention. </a:t>
            </a:r>
            <a:endParaRPr sz="2800">
              <a:solidFill>
                <a:schemeClr val="dk1"/>
              </a:solidFill>
              <a:latin typeface="Franklin Gothic Medium" panose="020B0603020102020204" charset="0"/>
              <a:ea typeface="Josefin Sans"/>
              <a:cs typeface="Franklin Gothic Medium" panose="020B0603020102020204" charset="0"/>
              <a:sym typeface="Josefin Sans"/>
            </a:endParaRPr>
          </a:p>
          <a:p>
            <a:pPr marL="0" lvl="0" indent="0" algn="l" rtl="0">
              <a:lnSpc>
                <a:spcPct val="115000"/>
              </a:lnSpc>
              <a:spcBef>
                <a:spcPts val="0"/>
              </a:spcBef>
              <a:spcAft>
                <a:spcPts val="2100"/>
              </a:spcAft>
              <a:buSzPts val="1400"/>
              <a:buNone/>
            </a:pPr>
            <a:endParaRPr sz="2800">
              <a:latin typeface="Franklin Gothic Medium" panose="020B0603020102020204" charset="0"/>
              <a:ea typeface="Josefin Sans"/>
              <a:cs typeface="Franklin Gothic Medium" panose="020B0603020102020204" charset="0"/>
              <a:sym typeface="Josefin Sans"/>
            </a:endParaRPr>
          </a:p>
        </p:txBody>
      </p:sp>
      <p:grpSp>
        <p:nvGrpSpPr>
          <p:cNvPr id="238" name="Google Shape;238;p24"/>
          <p:cNvGrpSpPr/>
          <p:nvPr/>
        </p:nvGrpSpPr>
        <p:grpSpPr>
          <a:xfrm flipH="1">
            <a:off x="757295" y="1782919"/>
            <a:ext cx="2890265" cy="4374863"/>
            <a:chOff x="8321475" y="1662622"/>
            <a:chExt cx="2901911" cy="4107157"/>
          </a:xfrm>
        </p:grpSpPr>
        <p:sp>
          <p:nvSpPr>
            <p:cNvPr id="239" name="Google Shape;239;p24"/>
            <p:cNvSpPr/>
            <p:nvPr/>
          </p:nvSpPr>
          <p:spPr>
            <a:xfrm>
              <a:off x="8321475" y="1978800"/>
              <a:ext cx="2901911" cy="3790979"/>
            </a:xfrm>
            <a:custGeom>
              <a:avLst/>
              <a:gdLst/>
              <a:ahLst/>
              <a:cxnLst/>
              <a:rect l="l" t="t" r="r" b="b"/>
              <a:pathLst>
                <a:path w="962025" h="1238250" extrusionOk="0">
                  <a:moveTo>
                    <a:pt x="900970" y="1238250"/>
                  </a:moveTo>
                  <a:lnTo>
                    <a:pt x="61055" y="1238250"/>
                  </a:lnTo>
                  <a:cubicBezTo>
                    <a:pt x="27432" y="1238250"/>
                    <a:pt x="0" y="1210818"/>
                    <a:pt x="0" y="1177195"/>
                  </a:cubicBezTo>
                  <a:lnTo>
                    <a:pt x="0" y="61055"/>
                  </a:lnTo>
                  <a:cubicBezTo>
                    <a:pt x="0" y="27432"/>
                    <a:pt x="27432" y="0"/>
                    <a:pt x="61055" y="0"/>
                  </a:cubicBezTo>
                  <a:lnTo>
                    <a:pt x="900970" y="0"/>
                  </a:lnTo>
                  <a:cubicBezTo>
                    <a:pt x="934593" y="0"/>
                    <a:pt x="962025" y="27432"/>
                    <a:pt x="962025" y="61055"/>
                  </a:cubicBezTo>
                  <a:lnTo>
                    <a:pt x="962025" y="1177195"/>
                  </a:lnTo>
                  <a:cubicBezTo>
                    <a:pt x="962025" y="1210818"/>
                    <a:pt x="934593" y="1238250"/>
                    <a:pt x="900970" y="1238250"/>
                  </a:cubicBezTo>
                  <a:close/>
                </a:path>
              </a:pathLst>
            </a:custGeom>
            <a:solidFill>
              <a:srgbClr val="0000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40" name="Google Shape;240;p24"/>
            <p:cNvSpPr/>
            <p:nvPr/>
          </p:nvSpPr>
          <p:spPr>
            <a:xfrm>
              <a:off x="8767003" y="1662622"/>
              <a:ext cx="2011225" cy="545904"/>
            </a:xfrm>
            <a:custGeom>
              <a:avLst/>
              <a:gdLst/>
              <a:ahLst/>
              <a:cxnLst/>
              <a:rect l="l" t="t" r="r" b="b"/>
              <a:pathLst>
                <a:path w="666750" h="180975" extrusionOk="0">
                  <a:moveTo>
                    <a:pt x="666750" y="180975"/>
                  </a:moveTo>
                  <a:lnTo>
                    <a:pt x="0" y="180975"/>
                  </a:lnTo>
                  <a:lnTo>
                    <a:pt x="0" y="82963"/>
                  </a:lnTo>
                  <a:cubicBezTo>
                    <a:pt x="0" y="37338"/>
                    <a:pt x="37338" y="0"/>
                    <a:pt x="82963" y="0"/>
                  </a:cubicBezTo>
                  <a:lnTo>
                    <a:pt x="583787" y="0"/>
                  </a:lnTo>
                  <a:cubicBezTo>
                    <a:pt x="629412" y="0"/>
                    <a:pt x="666750" y="37338"/>
                    <a:pt x="666750" y="82963"/>
                  </a:cubicBezTo>
                  <a:lnTo>
                    <a:pt x="666750" y="180975"/>
                  </a:lnTo>
                  <a:close/>
                </a:path>
              </a:pathLst>
            </a:custGeom>
            <a:gradFill>
              <a:gsLst>
                <a:gs pos="0">
                  <a:srgbClr val="DEE7EB"/>
                </a:gs>
                <a:gs pos="29000">
                  <a:srgbClr val="DEE7EB"/>
                </a:gs>
                <a:gs pos="100000">
                  <a:srgbClr val="B8BDC0"/>
                </a:gs>
              </a:gsLst>
              <a:lin ang="2700000" scaled="0"/>
            </a:gradFill>
            <a:ln>
              <a:noFill/>
            </a:ln>
            <a:effectLst>
              <a:outerShdw blurRad="50800" dist="38100" dir="18900000" algn="b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41" name="Google Shape;241;p24"/>
            <p:cNvSpPr/>
            <p:nvPr/>
          </p:nvSpPr>
          <p:spPr>
            <a:xfrm>
              <a:off x="8992062" y="1835080"/>
              <a:ext cx="1551514" cy="86195"/>
            </a:xfrm>
            <a:custGeom>
              <a:avLst/>
              <a:gdLst/>
              <a:ahLst/>
              <a:cxnLst/>
              <a:rect l="l" t="t" r="r" b="b"/>
              <a:pathLst>
                <a:path w="514349" h="28575" extrusionOk="0">
                  <a:moveTo>
                    <a:pt x="500062" y="28575"/>
                  </a:moveTo>
                  <a:lnTo>
                    <a:pt x="14288" y="28575"/>
                  </a:lnTo>
                  <a:cubicBezTo>
                    <a:pt x="6477" y="28575"/>
                    <a:pt x="0" y="22098"/>
                    <a:pt x="0" y="14288"/>
                  </a:cubicBezTo>
                  <a:lnTo>
                    <a:pt x="0" y="14288"/>
                  </a:lnTo>
                  <a:cubicBezTo>
                    <a:pt x="0" y="6477"/>
                    <a:pt x="6477" y="0"/>
                    <a:pt x="14288" y="0"/>
                  </a:cubicBezTo>
                  <a:lnTo>
                    <a:pt x="500062" y="0"/>
                  </a:lnTo>
                  <a:cubicBezTo>
                    <a:pt x="507873" y="0"/>
                    <a:pt x="514350" y="6477"/>
                    <a:pt x="514350" y="14288"/>
                  </a:cubicBezTo>
                  <a:lnTo>
                    <a:pt x="514350" y="14288"/>
                  </a:lnTo>
                  <a:cubicBezTo>
                    <a:pt x="514350" y="22098"/>
                    <a:pt x="507968" y="28575"/>
                    <a:pt x="500062" y="28575"/>
                  </a:cubicBezTo>
                  <a:close/>
                </a:path>
              </a:pathLst>
            </a:custGeom>
            <a:gradFill>
              <a:gsLst>
                <a:gs pos="0">
                  <a:srgbClr val="B8BDC0"/>
                </a:gs>
                <a:gs pos="30000">
                  <a:srgbClr val="B8BDC0"/>
                </a:gs>
                <a:gs pos="100000">
                  <a:srgbClr val="DEE7EB"/>
                </a:gs>
              </a:gsLst>
              <a:lin ang="270000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42" name="Google Shape;242;p24"/>
            <p:cNvSpPr/>
            <p:nvPr/>
          </p:nvSpPr>
          <p:spPr>
            <a:xfrm>
              <a:off x="8992062" y="2007538"/>
              <a:ext cx="1551514" cy="86195"/>
            </a:xfrm>
            <a:custGeom>
              <a:avLst/>
              <a:gdLst/>
              <a:ahLst/>
              <a:cxnLst/>
              <a:rect l="l" t="t" r="r" b="b"/>
              <a:pathLst>
                <a:path w="514349" h="28575" extrusionOk="0">
                  <a:moveTo>
                    <a:pt x="500062" y="28575"/>
                  </a:moveTo>
                  <a:lnTo>
                    <a:pt x="14288" y="28575"/>
                  </a:lnTo>
                  <a:cubicBezTo>
                    <a:pt x="6477" y="28575"/>
                    <a:pt x="0" y="22098"/>
                    <a:pt x="0" y="14288"/>
                  </a:cubicBezTo>
                  <a:lnTo>
                    <a:pt x="0" y="14288"/>
                  </a:lnTo>
                  <a:cubicBezTo>
                    <a:pt x="0" y="6477"/>
                    <a:pt x="6477" y="0"/>
                    <a:pt x="14288" y="0"/>
                  </a:cubicBezTo>
                  <a:lnTo>
                    <a:pt x="500062" y="0"/>
                  </a:lnTo>
                  <a:cubicBezTo>
                    <a:pt x="507873" y="0"/>
                    <a:pt x="514350" y="6477"/>
                    <a:pt x="514350" y="14288"/>
                  </a:cubicBezTo>
                  <a:lnTo>
                    <a:pt x="514350" y="14288"/>
                  </a:lnTo>
                  <a:cubicBezTo>
                    <a:pt x="514350" y="22098"/>
                    <a:pt x="507968" y="28575"/>
                    <a:pt x="500062" y="28575"/>
                  </a:cubicBezTo>
                  <a:close/>
                </a:path>
              </a:pathLst>
            </a:custGeom>
            <a:gradFill>
              <a:gsLst>
                <a:gs pos="0">
                  <a:srgbClr val="B8BDC0"/>
                </a:gs>
                <a:gs pos="26000">
                  <a:srgbClr val="B8BDC0"/>
                </a:gs>
                <a:gs pos="100000">
                  <a:srgbClr val="DEE7EB"/>
                </a:gs>
              </a:gsLst>
              <a:lin ang="270000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43" name="Google Shape;243;p24"/>
            <p:cNvSpPr/>
            <p:nvPr/>
          </p:nvSpPr>
          <p:spPr>
            <a:xfrm>
              <a:off x="8551425" y="2180025"/>
              <a:ext cx="2443040" cy="3274719"/>
            </a:xfrm>
            <a:custGeom>
              <a:avLst/>
              <a:gdLst/>
              <a:ahLst/>
              <a:cxnLst/>
              <a:rect l="l" t="t" r="r" b="b"/>
              <a:pathLst>
                <a:path w="809624" h="1076325" extrusionOk="0">
                  <a:moveTo>
                    <a:pt x="0" y="0"/>
                  </a:moveTo>
                  <a:lnTo>
                    <a:pt x="809625" y="0"/>
                  </a:lnTo>
                  <a:lnTo>
                    <a:pt x="809625" y="1076325"/>
                  </a:lnTo>
                  <a:lnTo>
                    <a:pt x="0" y="1076325"/>
                  </a:lnTo>
                  <a:close/>
                </a:path>
              </a:pathLst>
            </a:custGeom>
            <a:solidFill>
              <a:schemeClr val="lt1"/>
            </a:solidFill>
            <a:ln>
              <a:noFill/>
            </a:ln>
            <a:effectLst>
              <a:outerShdw blurRad="50800" dist="38100" dir="2700000" algn="tl" rotWithShape="0">
                <a:srgbClr val="000000">
                  <a:alpha val="2941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nvGrpSpPr>
            <p:cNvPr id="244" name="Google Shape;244;p24"/>
            <p:cNvGrpSpPr/>
            <p:nvPr/>
          </p:nvGrpSpPr>
          <p:grpSpPr>
            <a:xfrm>
              <a:off x="8801160" y="2815696"/>
              <a:ext cx="1943594" cy="39666"/>
              <a:chOff x="6814851" y="3434904"/>
              <a:chExt cx="644080" cy="13145"/>
            </a:xfrm>
          </p:grpSpPr>
          <p:sp>
            <p:nvSpPr>
              <p:cNvPr id="245" name="Google Shape;245;p24"/>
              <p:cNvSpPr/>
              <p:nvPr/>
            </p:nvSpPr>
            <p:spPr>
              <a:xfrm>
                <a:off x="6818566" y="3438524"/>
                <a:ext cx="636746" cy="9525"/>
              </a:xfrm>
              <a:custGeom>
                <a:avLst/>
                <a:gdLst/>
                <a:ahLst/>
                <a:cxnLst/>
                <a:rect l="l" t="t" r="r" b="b"/>
                <a:pathLst>
                  <a:path w="636746" h="9525" extrusionOk="0">
                    <a:moveTo>
                      <a:pt x="0" y="0"/>
                    </a:moveTo>
                    <a:lnTo>
                      <a:pt x="636746" y="0"/>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46" name="Google Shape;246;p24"/>
              <p:cNvSpPr/>
              <p:nvPr/>
            </p:nvSpPr>
            <p:spPr>
              <a:xfrm>
                <a:off x="6814851" y="3434904"/>
                <a:ext cx="644080" cy="7239"/>
              </a:xfrm>
              <a:custGeom>
                <a:avLst/>
                <a:gdLst/>
                <a:ahLst/>
                <a:cxnLst/>
                <a:rect l="l" t="t" r="r" b="b"/>
                <a:pathLst>
                  <a:path w="644080" h="7239" extrusionOk="0">
                    <a:moveTo>
                      <a:pt x="640461" y="7239"/>
                    </a:moveTo>
                    <a:lnTo>
                      <a:pt x="3620" y="7239"/>
                    </a:lnTo>
                    <a:cubicBezTo>
                      <a:pt x="1619" y="7239"/>
                      <a:pt x="0" y="5620"/>
                      <a:pt x="0" y="3620"/>
                    </a:cubicBezTo>
                    <a:cubicBezTo>
                      <a:pt x="0" y="1619"/>
                      <a:pt x="1619" y="0"/>
                      <a:pt x="3620" y="0"/>
                    </a:cubicBezTo>
                    <a:lnTo>
                      <a:pt x="640461" y="0"/>
                    </a:lnTo>
                    <a:cubicBezTo>
                      <a:pt x="642461" y="0"/>
                      <a:pt x="644080" y="1619"/>
                      <a:pt x="644080" y="3620"/>
                    </a:cubicBezTo>
                    <a:cubicBezTo>
                      <a:pt x="644080" y="5620"/>
                      <a:pt x="642461" y="7239"/>
                      <a:pt x="640461" y="7239"/>
                    </a:cubicBezTo>
                    <a:close/>
                  </a:path>
                </a:pathLst>
              </a:custGeom>
              <a:solidFill>
                <a:srgbClr val="CCCC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247" name="Google Shape;247;p24"/>
            <p:cNvGrpSpPr/>
            <p:nvPr/>
          </p:nvGrpSpPr>
          <p:grpSpPr>
            <a:xfrm>
              <a:off x="8801160" y="3136250"/>
              <a:ext cx="1943594" cy="39683"/>
              <a:chOff x="6814851" y="3541008"/>
              <a:chExt cx="644080" cy="13150"/>
            </a:xfrm>
          </p:grpSpPr>
          <p:sp>
            <p:nvSpPr>
              <p:cNvPr id="248" name="Google Shape;248;p24"/>
              <p:cNvSpPr/>
              <p:nvPr/>
            </p:nvSpPr>
            <p:spPr>
              <a:xfrm>
                <a:off x="6818566" y="3544633"/>
                <a:ext cx="636746" cy="9525"/>
              </a:xfrm>
              <a:custGeom>
                <a:avLst/>
                <a:gdLst/>
                <a:ahLst/>
                <a:cxnLst/>
                <a:rect l="l" t="t" r="r" b="b"/>
                <a:pathLst>
                  <a:path w="636746" h="9525" extrusionOk="0">
                    <a:moveTo>
                      <a:pt x="0" y="0"/>
                    </a:moveTo>
                    <a:lnTo>
                      <a:pt x="636746" y="0"/>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49" name="Google Shape;249;p24"/>
              <p:cNvSpPr/>
              <p:nvPr/>
            </p:nvSpPr>
            <p:spPr>
              <a:xfrm>
                <a:off x="6814851" y="3541008"/>
                <a:ext cx="644080" cy="3798"/>
              </a:xfrm>
              <a:custGeom>
                <a:avLst/>
                <a:gdLst/>
                <a:ahLst/>
                <a:cxnLst/>
                <a:rect l="l" t="t" r="r" b="b"/>
                <a:pathLst>
                  <a:path w="644080" h="7239" extrusionOk="0">
                    <a:moveTo>
                      <a:pt x="640461" y="7239"/>
                    </a:moveTo>
                    <a:lnTo>
                      <a:pt x="3620" y="7239"/>
                    </a:lnTo>
                    <a:cubicBezTo>
                      <a:pt x="1619" y="7239"/>
                      <a:pt x="0" y="5620"/>
                      <a:pt x="0" y="3620"/>
                    </a:cubicBezTo>
                    <a:cubicBezTo>
                      <a:pt x="0" y="1619"/>
                      <a:pt x="1619" y="0"/>
                      <a:pt x="3620" y="0"/>
                    </a:cubicBezTo>
                    <a:lnTo>
                      <a:pt x="640461" y="0"/>
                    </a:lnTo>
                    <a:cubicBezTo>
                      <a:pt x="642461" y="0"/>
                      <a:pt x="644080" y="1619"/>
                      <a:pt x="644080" y="3620"/>
                    </a:cubicBezTo>
                    <a:cubicBezTo>
                      <a:pt x="644080" y="5620"/>
                      <a:pt x="642461" y="7239"/>
                      <a:pt x="640461" y="7239"/>
                    </a:cubicBezTo>
                    <a:close/>
                  </a:path>
                </a:pathLst>
              </a:custGeom>
              <a:solidFill>
                <a:srgbClr val="CCCC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250" name="Google Shape;250;p24"/>
            <p:cNvGrpSpPr/>
            <p:nvPr/>
          </p:nvGrpSpPr>
          <p:grpSpPr>
            <a:xfrm>
              <a:off x="8801160" y="3456085"/>
              <a:ext cx="1943594" cy="39953"/>
              <a:chOff x="6814851" y="3647121"/>
              <a:chExt cx="644080" cy="13240"/>
            </a:xfrm>
          </p:grpSpPr>
          <p:sp>
            <p:nvSpPr>
              <p:cNvPr id="251" name="Google Shape;251;p24"/>
              <p:cNvSpPr/>
              <p:nvPr/>
            </p:nvSpPr>
            <p:spPr>
              <a:xfrm>
                <a:off x="6818566" y="3650836"/>
                <a:ext cx="636746" cy="9525"/>
              </a:xfrm>
              <a:custGeom>
                <a:avLst/>
                <a:gdLst/>
                <a:ahLst/>
                <a:cxnLst/>
                <a:rect l="l" t="t" r="r" b="b"/>
                <a:pathLst>
                  <a:path w="636746" h="9525" extrusionOk="0">
                    <a:moveTo>
                      <a:pt x="0" y="0"/>
                    </a:moveTo>
                    <a:lnTo>
                      <a:pt x="636746" y="0"/>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52" name="Google Shape;252;p24"/>
              <p:cNvSpPr/>
              <p:nvPr/>
            </p:nvSpPr>
            <p:spPr>
              <a:xfrm>
                <a:off x="6814851" y="3647121"/>
                <a:ext cx="644080" cy="7239"/>
              </a:xfrm>
              <a:custGeom>
                <a:avLst/>
                <a:gdLst/>
                <a:ahLst/>
                <a:cxnLst/>
                <a:rect l="l" t="t" r="r" b="b"/>
                <a:pathLst>
                  <a:path w="644080" h="7239" extrusionOk="0">
                    <a:moveTo>
                      <a:pt x="640461" y="7239"/>
                    </a:moveTo>
                    <a:lnTo>
                      <a:pt x="3620" y="7239"/>
                    </a:lnTo>
                    <a:cubicBezTo>
                      <a:pt x="1619" y="7239"/>
                      <a:pt x="0" y="5620"/>
                      <a:pt x="0" y="3620"/>
                    </a:cubicBezTo>
                    <a:cubicBezTo>
                      <a:pt x="0" y="1619"/>
                      <a:pt x="1619" y="0"/>
                      <a:pt x="3620" y="0"/>
                    </a:cubicBezTo>
                    <a:lnTo>
                      <a:pt x="640461" y="0"/>
                    </a:lnTo>
                    <a:cubicBezTo>
                      <a:pt x="642461" y="0"/>
                      <a:pt x="644080" y="1619"/>
                      <a:pt x="644080" y="3620"/>
                    </a:cubicBezTo>
                    <a:cubicBezTo>
                      <a:pt x="644080" y="5620"/>
                      <a:pt x="642461" y="7239"/>
                      <a:pt x="640461" y="7239"/>
                    </a:cubicBezTo>
                    <a:close/>
                  </a:path>
                </a:pathLst>
              </a:custGeom>
              <a:solidFill>
                <a:srgbClr val="CCCC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253" name="Google Shape;253;p24"/>
            <p:cNvGrpSpPr/>
            <p:nvPr/>
          </p:nvGrpSpPr>
          <p:grpSpPr>
            <a:xfrm>
              <a:off x="8801160" y="3776281"/>
              <a:ext cx="1943594" cy="39953"/>
              <a:chOff x="6814851" y="3753230"/>
              <a:chExt cx="644080" cy="13240"/>
            </a:xfrm>
          </p:grpSpPr>
          <p:sp>
            <p:nvSpPr>
              <p:cNvPr id="254" name="Google Shape;254;p24"/>
              <p:cNvSpPr/>
              <p:nvPr/>
            </p:nvSpPr>
            <p:spPr>
              <a:xfrm>
                <a:off x="6818566" y="3756945"/>
                <a:ext cx="636746" cy="9525"/>
              </a:xfrm>
              <a:custGeom>
                <a:avLst/>
                <a:gdLst/>
                <a:ahLst/>
                <a:cxnLst/>
                <a:rect l="l" t="t" r="r" b="b"/>
                <a:pathLst>
                  <a:path w="636746" h="9525" extrusionOk="0">
                    <a:moveTo>
                      <a:pt x="0" y="0"/>
                    </a:moveTo>
                    <a:lnTo>
                      <a:pt x="636746" y="0"/>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55" name="Google Shape;255;p24"/>
              <p:cNvSpPr/>
              <p:nvPr/>
            </p:nvSpPr>
            <p:spPr>
              <a:xfrm>
                <a:off x="6814851" y="3753230"/>
                <a:ext cx="644080" cy="7239"/>
              </a:xfrm>
              <a:custGeom>
                <a:avLst/>
                <a:gdLst/>
                <a:ahLst/>
                <a:cxnLst/>
                <a:rect l="l" t="t" r="r" b="b"/>
                <a:pathLst>
                  <a:path w="644080" h="7239" extrusionOk="0">
                    <a:moveTo>
                      <a:pt x="640461" y="7239"/>
                    </a:moveTo>
                    <a:lnTo>
                      <a:pt x="3620" y="7239"/>
                    </a:lnTo>
                    <a:cubicBezTo>
                      <a:pt x="1619" y="7239"/>
                      <a:pt x="0" y="5620"/>
                      <a:pt x="0" y="3620"/>
                    </a:cubicBezTo>
                    <a:cubicBezTo>
                      <a:pt x="0" y="1619"/>
                      <a:pt x="1619" y="0"/>
                      <a:pt x="3620" y="0"/>
                    </a:cubicBezTo>
                    <a:lnTo>
                      <a:pt x="640461" y="0"/>
                    </a:lnTo>
                    <a:cubicBezTo>
                      <a:pt x="642461" y="0"/>
                      <a:pt x="644080" y="1619"/>
                      <a:pt x="644080" y="3620"/>
                    </a:cubicBezTo>
                    <a:cubicBezTo>
                      <a:pt x="644080" y="5620"/>
                      <a:pt x="642461" y="7239"/>
                      <a:pt x="640461" y="7239"/>
                    </a:cubicBezTo>
                    <a:close/>
                  </a:path>
                </a:pathLst>
              </a:custGeom>
              <a:solidFill>
                <a:srgbClr val="CCCC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256" name="Google Shape;256;p24"/>
            <p:cNvGrpSpPr/>
            <p:nvPr/>
          </p:nvGrpSpPr>
          <p:grpSpPr>
            <a:xfrm>
              <a:off x="8801160" y="4096851"/>
              <a:ext cx="1943594" cy="39664"/>
              <a:chOff x="6814851" y="3859434"/>
              <a:chExt cx="644080" cy="13144"/>
            </a:xfrm>
          </p:grpSpPr>
          <p:sp>
            <p:nvSpPr>
              <p:cNvPr id="257" name="Google Shape;257;p24"/>
              <p:cNvSpPr/>
              <p:nvPr/>
            </p:nvSpPr>
            <p:spPr>
              <a:xfrm>
                <a:off x="6818566" y="3863053"/>
                <a:ext cx="636746" cy="9525"/>
              </a:xfrm>
              <a:custGeom>
                <a:avLst/>
                <a:gdLst/>
                <a:ahLst/>
                <a:cxnLst/>
                <a:rect l="l" t="t" r="r" b="b"/>
                <a:pathLst>
                  <a:path w="636746" h="9525" extrusionOk="0">
                    <a:moveTo>
                      <a:pt x="0" y="0"/>
                    </a:moveTo>
                    <a:lnTo>
                      <a:pt x="636746" y="0"/>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58" name="Google Shape;258;p24"/>
              <p:cNvSpPr/>
              <p:nvPr/>
            </p:nvSpPr>
            <p:spPr>
              <a:xfrm>
                <a:off x="6814851" y="3859434"/>
                <a:ext cx="644080" cy="3798"/>
              </a:xfrm>
              <a:custGeom>
                <a:avLst/>
                <a:gdLst/>
                <a:ahLst/>
                <a:cxnLst/>
                <a:rect l="l" t="t" r="r" b="b"/>
                <a:pathLst>
                  <a:path w="644080" h="7238" extrusionOk="0">
                    <a:moveTo>
                      <a:pt x="640461" y="7239"/>
                    </a:moveTo>
                    <a:lnTo>
                      <a:pt x="3620" y="7239"/>
                    </a:lnTo>
                    <a:cubicBezTo>
                      <a:pt x="1619" y="7239"/>
                      <a:pt x="0" y="5620"/>
                      <a:pt x="0" y="3620"/>
                    </a:cubicBezTo>
                    <a:cubicBezTo>
                      <a:pt x="0" y="1619"/>
                      <a:pt x="1619" y="0"/>
                      <a:pt x="3620" y="0"/>
                    </a:cubicBezTo>
                    <a:lnTo>
                      <a:pt x="640461" y="0"/>
                    </a:lnTo>
                    <a:cubicBezTo>
                      <a:pt x="642461" y="0"/>
                      <a:pt x="644080" y="1619"/>
                      <a:pt x="644080" y="3620"/>
                    </a:cubicBezTo>
                    <a:cubicBezTo>
                      <a:pt x="644080" y="5620"/>
                      <a:pt x="642461" y="7239"/>
                      <a:pt x="640461" y="7239"/>
                    </a:cubicBezTo>
                    <a:close/>
                  </a:path>
                </a:pathLst>
              </a:custGeom>
              <a:solidFill>
                <a:srgbClr val="CCCC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259" name="Google Shape;259;p24"/>
            <p:cNvGrpSpPr/>
            <p:nvPr/>
          </p:nvGrpSpPr>
          <p:grpSpPr>
            <a:xfrm>
              <a:off x="8801160" y="4417047"/>
              <a:ext cx="1943594" cy="39666"/>
              <a:chOff x="6814851" y="3965542"/>
              <a:chExt cx="644080" cy="13145"/>
            </a:xfrm>
          </p:grpSpPr>
          <p:sp>
            <p:nvSpPr>
              <p:cNvPr id="260" name="Google Shape;260;p24"/>
              <p:cNvSpPr/>
              <p:nvPr/>
            </p:nvSpPr>
            <p:spPr>
              <a:xfrm>
                <a:off x="6818566" y="3969162"/>
                <a:ext cx="636746" cy="9525"/>
              </a:xfrm>
              <a:custGeom>
                <a:avLst/>
                <a:gdLst/>
                <a:ahLst/>
                <a:cxnLst/>
                <a:rect l="l" t="t" r="r" b="b"/>
                <a:pathLst>
                  <a:path w="636746" h="9525" extrusionOk="0">
                    <a:moveTo>
                      <a:pt x="0" y="0"/>
                    </a:moveTo>
                    <a:lnTo>
                      <a:pt x="636746" y="0"/>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61" name="Google Shape;261;p24"/>
              <p:cNvSpPr/>
              <p:nvPr/>
            </p:nvSpPr>
            <p:spPr>
              <a:xfrm>
                <a:off x="6814851" y="3965542"/>
                <a:ext cx="644080" cy="7238"/>
              </a:xfrm>
              <a:custGeom>
                <a:avLst/>
                <a:gdLst/>
                <a:ahLst/>
                <a:cxnLst/>
                <a:rect l="l" t="t" r="r" b="b"/>
                <a:pathLst>
                  <a:path w="644080" h="7238" extrusionOk="0">
                    <a:moveTo>
                      <a:pt x="640461" y="7239"/>
                    </a:moveTo>
                    <a:lnTo>
                      <a:pt x="3620" y="7239"/>
                    </a:lnTo>
                    <a:cubicBezTo>
                      <a:pt x="1619" y="7239"/>
                      <a:pt x="0" y="5620"/>
                      <a:pt x="0" y="3620"/>
                    </a:cubicBezTo>
                    <a:cubicBezTo>
                      <a:pt x="0" y="1619"/>
                      <a:pt x="1619" y="0"/>
                      <a:pt x="3620" y="0"/>
                    </a:cubicBezTo>
                    <a:lnTo>
                      <a:pt x="640461" y="0"/>
                    </a:lnTo>
                    <a:cubicBezTo>
                      <a:pt x="642461" y="0"/>
                      <a:pt x="644080" y="1619"/>
                      <a:pt x="644080" y="3620"/>
                    </a:cubicBezTo>
                    <a:cubicBezTo>
                      <a:pt x="644080" y="5620"/>
                      <a:pt x="642461" y="7239"/>
                      <a:pt x="640461" y="7239"/>
                    </a:cubicBezTo>
                    <a:close/>
                  </a:path>
                </a:pathLst>
              </a:custGeom>
              <a:solidFill>
                <a:srgbClr val="CCCC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262" name="Google Shape;262;p24"/>
            <p:cNvGrpSpPr/>
            <p:nvPr/>
          </p:nvGrpSpPr>
          <p:grpSpPr>
            <a:xfrm>
              <a:off x="8801160" y="4737245"/>
              <a:ext cx="1943594" cy="39953"/>
              <a:chOff x="6814851" y="4071651"/>
              <a:chExt cx="644080" cy="13240"/>
            </a:xfrm>
          </p:grpSpPr>
          <p:sp>
            <p:nvSpPr>
              <p:cNvPr id="263" name="Google Shape;263;p24"/>
              <p:cNvSpPr/>
              <p:nvPr/>
            </p:nvSpPr>
            <p:spPr>
              <a:xfrm>
                <a:off x="6818566" y="4075366"/>
                <a:ext cx="636746" cy="9525"/>
              </a:xfrm>
              <a:custGeom>
                <a:avLst/>
                <a:gdLst/>
                <a:ahLst/>
                <a:cxnLst/>
                <a:rect l="l" t="t" r="r" b="b"/>
                <a:pathLst>
                  <a:path w="636746" h="9525" extrusionOk="0">
                    <a:moveTo>
                      <a:pt x="0" y="0"/>
                    </a:moveTo>
                    <a:lnTo>
                      <a:pt x="636746" y="0"/>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64" name="Google Shape;264;p24"/>
              <p:cNvSpPr/>
              <p:nvPr/>
            </p:nvSpPr>
            <p:spPr>
              <a:xfrm>
                <a:off x="6814851" y="4071651"/>
                <a:ext cx="644080" cy="7238"/>
              </a:xfrm>
              <a:custGeom>
                <a:avLst/>
                <a:gdLst/>
                <a:ahLst/>
                <a:cxnLst/>
                <a:rect l="l" t="t" r="r" b="b"/>
                <a:pathLst>
                  <a:path w="644080" h="7238" extrusionOk="0">
                    <a:moveTo>
                      <a:pt x="640461" y="7239"/>
                    </a:moveTo>
                    <a:lnTo>
                      <a:pt x="3620" y="7239"/>
                    </a:lnTo>
                    <a:cubicBezTo>
                      <a:pt x="1619" y="7239"/>
                      <a:pt x="0" y="5620"/>
                      <a:pt x="0" y="3620"/>
                    </a:cubicBezTo>
                    <a:cubicBezTo>
                      <a:pt x="0" y="1619"/>
                      <a:pt x="1619" y="0"/>
                      <a:pt x="3620" y="0"/>
                    </a:cubicBezTo>
                    <a:lnTo>
                      <a:pt x="640461" y="0"/>
                    </a:lnTo>
                    <a:cubicBezTo>
                      <a:pt x="642461" y="0"/>
                      <a:pt x="644080" y="1619"/>
                      <a:pt x="644080" y="3620"/>
                    </a:cubicBezTo>
                    <a:cubicBezTo>
                      <a:pt x="644080" y="5620"/>
                      <a:pt x="642461" y="7239"/>
                      <a:pt x="640461" y="7239"/>
                    </a:cubicBezTo>
                    <a:close/>
                  </a:path>
                </a:pathLst>
              </a:custGeom>
              <a:solidFill>
                <a:srgbClr val="CCCC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265" name="Google Shape;265;p24"/>
            <p:cNvGrpSpPr/>
            <p:nvPr/>
          </p:nvGrpSpPr>
          <p:grpSpPr>
            <a:xfrm>
              <a:off x="8801160" y="5057628"/>
              <a:ext cx="1943594" cy="39666"/>
              <a:chOff x="6814851" y="4177854"/>
              <a:chExt cx="644080" cy="13145"/>
            </a:xfrm>
          </p:grpSpPr>
          <p:sp>
            <p:nvSpPr>
              <p:cNvPr id="266" name="Google Shape;266;p24"/>
              <p:cNvSpPr/>
              <p:nvPr/>
            </p:nvSpPr>
            <p:spPr>
              <a:xfrm>
                <a:off x="6818566" y="4181474"/>
                <a:ext cx="636746" cy="9525"/>
              </a:xfrm>
              <a:custGeom>
                <a:avLst/>
                <a:gdLst/>
                <a:ahLst/>
                <a:cxnLst/>
                <a:rect l="l" t="t" r="r" b="b"/>
                <a:pathLst>
                  <a:path w="636746" h="9525" extrusionOk="0">
                    <a:moveTo>
                      <a:pt x="0" y="0"/>
                    </a:moveTo>
                    <a:lnTo>
                      <a:pt x="636746" y="0"/>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67" name="Google Shape;267;p24"/>
              <p:cNvSpPr/>
              <p:nvPr/>
            </p:nvSpPr>
            <p:spPr>
              <a:xfrm>
                <a:off x="6814851" y="4177854"/>
                <a:ext cx="644080" cy="3798"/>
              </a:xfrm>
              <a:custGeom>
                <a:avLst/>
                <a:gdLst/>
                <a:ahLst/>
                <a:cxnLst/>
                <a:rect l="l" t="t" r="r" b="b"/>
                <a:pathLst>
                  <a:path w="644080" h="7239" extrusionOk="0">
                    <a:moveTo>
                      <a:pt x="640461" y="7239"/>
                    </a:moveTo>
                    <a:lnTo>
                      <a:pt x="3620" y="7239"/>
                    </a:lnTo>
                    <a:cubicBezTo>
                      <a:pt x="1619" y="7239"/>
                      <a:pt x="0" y="5620"/>
                      <a:pt x="0" y="3620"/>
                    </a:cubicBezTo>
                    <a:cubicBezTo>
                      <a:pt x="0" y="1619"/>
                      <a:pt x="1619" y="0"/>
                      <a:pt x="3620" y="0"/>
                    </a:cubicBezTo>
                    <a:lnTo>
                      <a:pt x="640461" y="0"/>
                    </a:lnTo>
                    <a:cubicBezTo>
                      <a:pt x="642461" y="0"/>
                      <a:pt x="644080" y="1619"/>
                      <a:pt x="644080" y="3620"/>
                    </a:cubicBezTo>
                    <a:cubicBezTo>
                      <a:pt x="644080" y="5620"/>
                      <a:pt x="642461" y="7239"/>
                      <a:pt x="640461" y="7239"/>
                    </a:cubicBezTo>
                    <a:close/>
                  </a:path>
                </a:pathLst>
              </a:custGeom>
              <a:solidFill>
                <a:srgbClr val="CCCC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sp>
          <p:nvSpPr>
            <p:cNvPr id="268" name="Google Shape;268;p24"/>
            <p:cNvSpPr/>
            <p:nvPr/>
          </p:nvSpPr>
          <p:spPr>
            <a:xfrm>
              <a:off x="8928826" y="1968158"/>
              <a:ext cx="1687704" cy="475222"/>
            </a:xfrm>
            <a:custGeom>
              <a:avLst/>
              <a:gdLst/>
              <a:ahLst/>
              <a:cxnLst/>
              <a:rect l="l" t="t" r="r" b="b"/>
              <a:pathLst>
                <a:path w="559498" h="157543" extrusionOk="0">
                  <a:moveTo>
                    <a:pt x="275558" y="157543"/>
                  </a:moveTo>
                  <a:cubicBezTo>
                    <a:pt x="266129" y="157543"/>
                    <a:pt x="256699" y="155924"/>
                    <a:pt x="247650" y="152495"/>
                  </a:cubicBezTo>
                  <a:lnTo>
                    <a:pt x="170116" y="123730"/>
                  </a:lnTo>
                  <a:cubicBezTo>
                    <a:pt x="168402" y="123063"/>
                    <a:pt x="166592" y="122777"/>
                    <a:pt x="164782" y="122777"/>
                  </a:cubicBezTo>
                  <a:lnTo>
                    <a:pt x="22574" y="122777"/>
                  </a:lnTo>
                  <a:cubicBezTo>
                    <a:pt x="10096" y="122777"/>
                    <a:pt x="0" y="112681"/>
                    <a:pt x="0" y="100203"/>
                  </a:cubicBezTo>
                  <a:lnTo>
                    <a:pt x="0" y="22574"/>
                  </a:lnTo>
                  <a:cubicBezTo>
                    <a:pt x="0" y="10096"/>
                    <a:pt x="10096" y="0"/>
                    <a:pt x="22574" y="0"/>
                  </a:cubicBezTo>
                  <a:lnTo>
                    <a:pt x="536924" y="0"/>
                  </a:lnTo>
                  <a:cubicBezTo>
                    <a:pt x="549402" y="0"/>
                    <a:pt x="559498" y="10096"/>
                    <a:pt x="559498" y="22574"/>
                  </a:cubicBezTo>
                  <a:lnTo>
                    <a:pt x="559498" y="98774"/>
                  </a:lnTo>
                  <a:cubicBezTo>
                    <a:pt x="559498" y="111252"/>
                    <a:pt x="549402" y="121348"/>
                    <a:pt x="536924" y="121348"/>
                  </a:cubicBezTo>
                  <a:lnTo>
                    <a:pt x="388048" y="121348"/>
                  </a:lnTo>
                  <a:cubicBezTo>
                    <a:pt x="386144" y="121348"/>
                    <a:pt x="384334" y="121729"/>
                    <a:pt x="382524" y="122396"/>
                  </a:cubicBezTo>
                  <a:lnTo>
                    <a:pt x="303943" y="152209"/>
                  </a:lnTo>
                  <a:cubicBezTo>
                    <a:pt x="294799" y="155734"/>
                    <a:pt x="285179" y="157543"/>
                    <a:pt x="275558" y="157543"/>
                  </a:cubicBezTo>
                  <a:close/>
                  <a:moveTo>
                    <a:pt x="22574" y="7144"/>
                  </a:moveTo>
                  <a:cubicBezTo>
                    <a:pt x="14097" y="7144"/>
                    <a:pt x="7144" y="14097"/>
                    <a:pt x="7144" y="22574"/>
                  </a:cubicBezTo>
                  <a:lnTo>
                    <a:pt x="7144" y="100203"/>
                  </a:lnTo>
                  <a:cubicBezTo>
                    <a:pt x="7144" y="108680"/>
                    <a:pt x="14097" y="115633"/>
                    <a:pt x="22574" y="115633"/>
                  </a:cubicBezTo>
                  <a:lnTo>
                    <a:pt x="164782" y="115633"/>
                  </a:lnTo>
                  <a:cubicBezTo>
                    <a:pt x="167449" y="115633"/>
                    <a:pt x="170116" y="116110"/>
                    <a:pt x="172688" y="117062"/>
                  </a:cubicBezTo>
                  <a:lnTo>
                    <a:pt x="250222" y="145828"/>
                  </a:lnTo>
                  <a:cubicBezTo>
                    <a:pt x="266795" y="152019"/>
                    <a:pt x="285083" y="151924"/>
                    <a:pt x="301562" y="145637"/>
                  </a:cubicBezTo>
                  <a:lnTo>
                    <a:pt x="380143" y="115824"/>
                  </a:lnTo>
                  <a:cubicBezTo>
                    <a:pt x="382714" y="114871"/>
                    <a:pt x="385381" y="114300"/>
                    <a:pt x="388144" y="114300"/>
                  </a:cubicBezTo>
                  <a:lnTo>
                    <a:pt x="537020" y="114300"/>
                  </a:lnTo>
                  <a:cubicBezTo>
                    <a:pt x="545497" y="114300"/>
                    <a:pt x="552450" y="107347"/>
                    <a:pt x="552450" y="98869"/>
                  </a:cubicBezTo>
                  <a:lnTo>
                    <a:pt x="552450" y="22669"/>
                  </a:lnTo>
                  <a:cubicBezTo>
                    <a:pt x="552450" y="14192"/>
                    <a:pt x="545497" y="7239"/>
                    <a:pt x="537020" y="7239"/>
                  </a:cubicBezTo>
                  <a:lnTo>
                    <a:pt x="22574" y="7239"/>
                  </a:lnTo>
                  <a:close/>
                </a:path>
              </a:pathLst>
            </a:custGeom>
            <a:gradFill>
              <a:gsLst>
                <a:gs pos="0">
                  <a:srgbClr val="B8BDC0"/>
                </a:gs>
                <a:gs pos="26000">
                  <a:srgbClr val="B8BDC0"/>
                </a:gs>
                <a:gs pos="100000">
                  <a:srgbClr val="DEE7EB"/>
                </a:gs>
              </a:gsLst>
              <a:lin ang="2700000" scaled="0"/>
            </a:gradFill>
            <a:ln>
              <a:noFill/>
            </a:ln>
            <a:effectLst>
              <a:outerShdw blurRad="50800" dist="38100" dir="2700000" algn="tl" rotWithShape="0">
                <a:srgbClr val="000000">
                  <a:alpha val="2941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269" name="Google Shape;269;p24"/>
          <p:cNvGrpSpPr/>
          <p:nvPr/>
        </p:nvGrpSpPr>
        <p:grpSpPr>
          <a:xfrm flipH="1">
            <a:off x="1892892" y="2201285"/>
            <a:ext cx="2890906" cy="4043636"/>
            <a:chOff x="2690359" y="611542"/>
            <a:chExt cx="4296190" cy="6009268"/>
          </a:xfrm>
        </p:grpSpPr>
        <p:sp>
          <p:nvSpPr>
            <p:cNvPr id="270" name="Google Shape;270;p24"/>
            <p:cNvSpPr/>
            <p:nvPr/>
          </p:nvSpPr>
          <p:spPr>
            <a:xfrm>
              <a:off x="3659309" y="611542"/>
              <a:ext cx="1043023" cy="1268519"/>
            </a:xfrm>
            <a:custGeom>
              <a:avLst/>
              <a:gdLst/>
              <a:ahLst/>
              <a:cxnLst/>
              <a:rect l="l" t="t" r="r" b="b"/>
              <a:pathLst>
                <a:path w="366796" h="446095" extrusionOk="0">
                  <a:moveTo>
                    <a:pt x="347686" y="446095"/>
                  </a:moveTo>
                  <a:cubicBezTo>
                    <a:pt x="340066" y="446095"/>
                    <a:pt x="332827" y="441523"/>
                    <a:pt x="329969" y="433903"/>
                  </a:cubicBezTo>
                  <a:cubicBezTo>
                    <a:pt x="305585" y="371419"/>
                    <a:pt x="283583" y="315793"/>
                    <a:pt x="264723" y="268168"/>
                  </a:cubicBezTo>
                  <a:cubicBezTo>
                    <a:pt x="251293" y="234164"/>
                    <a:pt x="239387" y="204256"/>
                    <a:pt x="229481" y="178729"/>
                  </a:cubicBezTo>
                  <a:cubicBezTo>
                    <a:pt x="225099" y="167584"/>
                    <a:pt x="213669" y="138247"/>
                    <a:pt x="189285" y="106910"/>
                  </a:cubicBezTo>
                  <a:cubicBezTo>
                    <a:pt x="176331" y="90241"/>
                    <a:pt x="160234" y="69572"/>
                    <a:pt x="131278" y="54523"/>
                  </a:cubicBezTo>
                  <a:cubicBezTo>
                    <a:pt x="119372" y="48331"/>
                    <a:pt x="94607" y="35568"/>
                    <a:pt x="61936" y="38616"/>
                  </a:cubicBezTo>
                  <a:cubicBezTo>
                    <a:pt x="49934" y="39759"/>
                    <a:pt x="38219" y="42997"/>
                    <a:pt x="26979" y="48141"/>
                  </a:cubicBezTo>
                  <a:cubicBezTo>
                    <a:pt x="17454" y="52522"/>
                    <a:pt x="6119" y="48331"/>
                    <a:pt x="1738" y="38806"/>
                  </a:cubicBezTo>
                  <a:cubicBezTo>
                    <a:pt x="-2644" y="29281"/>
                    <a:pt x="1547" y="17947"/>
                    <a:pt x="11072" y="13565"/>
                  </a:cubicBezTo>
                  <a:cubicBezTo>
                    <a:pt x="26122" y="6612"/>
                    <a:pt x="42029" y="2326"/>
                    <a:pt x="58316" y="706"/>
                  </a:cubicBezTo>
                  <a:cubicBezTo>
                    <a:pt x="102227" y="-3675"/>
                    <a:pt x="134897" y="13470"/>
                    <a:pt x="148899" y="20709"/>
                  </a:cubicBezTo>
                  <a:cubicBezTo>
                    <a:pt x="185189" y="39568"/>
                    <a:pt x="205763" y="65953"/>
                    <a:pt x="219384" y="83479"/>
                  </a:cubicBezTo>
                  <a:cubicBezTo>
                    <a:pt x="247197" y="119197"/>
                    <a:pt x="260151" y="152344"/>
                    <a:pt x="265009" y="164727"/>
                  </a:cubicBezTo>
                  <a:cubicBezTo>
                    <a:pt x="275010" y="190254"/>
                    <a:pt x="286821" y="220162"/>
                    <a:pt x="300252" y="254071"/>
                  </a:cubicBezTo>
                  <a:cubicBezTo>
                    <a:pt x="319111" y="301792"/>
                    <a:pt x="341114" y="357418"/>
                    <a:pt x="365498" y="419997"/>
                  </a:cubicBezTo>
                  <a:cubicBezTo>
                    <a:pt x="369308" y="429808"/>
                    <a:pt x="364450" y="440857"/>
                    <a:pt x="354639" y="444667"/>
                  </a:cubicBezTo>
                  <a:cubicBezTo>
                    <a:pt x="352258" y="445714"/>
                    <a:pt x="349972" y="446095"/>
                    <a:pt x="347686" y="446095"/>
                  </a:cubicBezTo>
                  <a:close/>
                </a:path>
              </a:pathLst>
            </a:custGeom>
            <a:gradFill>
              <a:gsLst>
                <a:gs pos="0">
                  <a:srgbClr val="B8BDC0"/>
                </a:gs>
                <a:gs pos="44000">
                  <a:srgbClr val="B8BDC0"/>
                </a:gs>
                <a:gs pos="100000">
                  <a:srgbClr val="DEE7EB"/>
                </a:gs>
              </a:gsLst>
              <a:lin ang="18900000" scaled="0"/>
            </a:gra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71" name="Google Shape;271;p24"/>
            <p:cNvSpPr/>
            <p:nvPr/>
          </p:nvSpPr>
          <p:spPr>
            <a:xfrm>
              <a:off x="3613442" y="645896"/>
              <a:ext cx="115300" cy="184766"/>
            </a:xfrm>
            <a:custGeom>
              <a:avLst/>
              <a:gdLst/>
              <a:ahLst/>
              <a:cxnLst/>
              <a:rect l="l" t="t" r="r" b="b"/>
              <a:pathLst>
                <a:path w="40547" h="64976" extrusionOk="0">
                  <a:moveTo>
                    <a:pt x="30726" y="64254"/>
                  </a:moveTo>
                  <a:lnTo>
                    <a:pt x="30726" y="64254"/>
                  </a:lnTo>
                  <a:cubicBezTo>
                    <a:pt x="23297" y="66731"/>
                    <a:pt x="15105" y="62635"/>
                    <a:pt x="12724" y="55110"/>
                  </a:cubicBezTo>
                  <a:lnTo>
                    <a:pt x="722" y="18725"/>
                  </a:lnTo>
                  <a:cubicBezTo>
                    <a:pt x="-1754" y="11295"/>
                    <a:pt x="2342" y="3104"/>
                    <a:pt x="9866" y="722"/>
                  </a:cubicBezTo>
                  <a:lnTo>
                    <a:pt x="9866" y="722"/>
                  </a:lnTo>
                  <a:cubicBezTo>
                    <a:pt x="17296" y="-1754"/>
                    <a:pt x="25487" y="2342"/>
                    <a:pt x="27869" y="9866"/>
                  </a:cubicBezTo>
                  <a:lnTo>
                    <a:pt x="39870" y="46252"/>
                  </a:lnTo>
                  <a:cubicBezTo>
                    <a:pt x="42251" y="53681"/>
                    <a:pt x="38156" y="61778"/>
                    <a:pt x="30726" y="64254"/>
                  </a:cubicBezTo>
                  <a:close/>
                </a:path>
              </a:pathLst>
            </a:custGeom>
            <a:solidFill>
              <a:srgbClr val="ACB9BD"/>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72" name="Google Shape;272;p24"/>
            <p:cNvSpPr/>
            <p:nvPr/>
          </p:nvSpPr>
          <p:spPr>
            <a:xfrm>
              <a:off x="3506437" y="614806"/>
              <a:ext cx="186125" cy="275651"/>
            </a:xfrm>
            <a:custGeom>
              <a:avLst/>
              <a:gdLst/>
              <a:ahLst/>
              <a:cxnLst/>
              <a:rect l="l" t="t" r="r" b="b"/>
              <a:pathLst>
                <a:path w="65454" h="96937" extrusionOk="0">
                  <a:moveTo>
                    <a:pt x="61594" y="94236"/>
                  </a:moveTo>
                  <a:cubicBezTo>
                    <a:pt x="52831" y="100904"/>
                    <a:pt x="31495" y="93665"/>
                    <a:pt x="25018" y="89283"/>
                  </a:cubicBezTo>
                  <a:cubicBezTo>
                    <a:pt x="4444" y="75472"/>
                    <a:pt x="-8225" y="39182"/>
                    <a:pt x="6158" y="17274"/>
                  </a:cubicBezTo>
                  <a:cubicBezTo>
                    <a:pt x="10540" y="10607"/>
                    <a:pt x="23970" y="-5967"/>
                    <a:pt x="33209" y="2225"/>
                  </a:cubicBezTo>
                  <a:cubicBezTo>
                    <a:pt x="42829" y="10702"/>
                    <a:pt x="49687" y="27371"/>
                    <a:pt x="54450" y="39087"/>
                  </a:cubicBezTo>
                  <a:cubicBezTo>
                    <a:pt x="57688" y="47088"/>
                    <a:pt x="60165" y="55279"/>
                    <a:pt x="61975" y="63756"/>
                  </a:cubicBezTo>
                  <a:cubicBezTo>
                    <a:pt x="63499" y="70805"/>
                    <a:pt x="66451" y="80997"/>
                    <a:pt x="65118" y="88236"/>
                  </a:cubicBezTo>
                  <a:cubicBezTo>
                    <a:pt x="64737" y="90903"/>
                    <a:pt x="63403" y="92903"/>
                    <a:pt x="61594" y="94236"/>
                  </a:cubicBezTo>
                  <a:close/>
                </a:path>
              </a:pathLst>
            </a:custGeom>
            <a:solidFill>
              <a:srgbClr val="595959"/>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73" name="Google Shape;273;p24"/>
            <p:cNvSpPr/>
            <p:nvPr/>
          </p:nvSpPr>
          <p:spPr>
            <a:xfrm>
              <a:off x="2690359" y="905511"/>
              <a:ext cx="436198" cy="1571237"/>
            </a:xfrm>
            <a:custGeom>
              <a:avLst/>
              <a:gdLst/>
              <a:ahLst/>
              <a:cxnLst/>
              <a:rect l="l" t="t" r="r" b="b"/>
              <a:pathLst>
                <a:path w="153396" h="552551" extrusionOk="0">
                  <a:moveTo>
                    <a:pt x="134363" y="552552"/>
                  </a:moveTo>
                  <a:cubicBezTo>
                    <a:pt x="126648" y="552552"/>
                    <a:pt x="119409" y="547790"/>
                    <a:pt x="116551" y="540169"/>
                  </a:cubicBezTo>
                  <a:cubicBezTo>
                    <a:pt x="92929" y="477019"/>
                    <a:pt x="72069" y="420631"/>
                    <a:pt x="54353" y="372339"/>
                  </a:cubicBezTo>
                  <a:cubicBezTo>
                    <a:pt x="41875" y="338335"/>
                    <a:pt x="30826" y="308426"/>
                    <a:pt x="21301" y="282994"/>
                  </a:cubicBezTo>
                  <a:cubicBezTo>
                    <a:pt x="16634" y="270422"/>
                    <a:pt x="4156" y="237179"/>
                    <a:pt x="1108" y="191840"/>
                  </a:cubicBezTo>
                  <a:cubicBezTo>
                    <a:pt x="-416" y="169742"/>
                    <a:pt x="-2607" y="136310"/>
                    <a:pt x="11776" y="98114"/>
                  </a:cubicBezTo>
                  <a:cubicBezTo>
                    <a:pt x="17301" y="83350"/>
                    <a:pt x="30350" y="48870"/>
                    <a:pt x="65973" y="22771"/>
                  </a:cubicBezTo>
                  <a:cubicBezTo>
                    <a:pt x="79118" y="13151"/>
                    <a:pt x="93882" y="5722"/>
                    <a:pt x="109693" y="864"/>
                  </a:cubicBezTo>
                  <a:cubicBezTo>
                    <a:pt x="119694" y="-2279"/>
                    <a:pt x="130362" y="3436"/>
                    <a:pt x="133506" y="13437"/>
                  </a:cubicBezTo>
                  <a:cubicBezTo>
                    <a:pt x="136649" y="23533"/>
                    <a:pt x="130934" y="34106"/>
                    <a:pt x="120933" y="37249"/>
                  </a:cubicBezTo>
                  <a:cubicBezTo>
                    <a:pt x="109122" y="40869"/>
                    <a:pt x="98168" y="46298"/>
                    <a:pt x="88452" y="53442"/>
                  </a:cubicBezTo>
                  <a:cubicBezTo>
                    <a:pt x="61973" y="72873"/>
                    <a:pt x="52162" y="98971"/>
                    <a:pt x="47400" y="111449"/>
                  </a:cubicBezTo>
                  <a:cubicBezTo>
                    <a:pt x="35874" y="141929"/>
                    <a:pt x="37589" y="168123"/>
                    <a:pt x="39018" y="189173"/>
                  </a:cubicBezTo>
                  <a:cubicBezTo>
                    <a:pt x="41685" y="228893"/>
                    <a:pt x="52734" y="258325"/>
                    <a:pt x="56925" y="269469"/>
                  </a:cubicBezTo>
                  <a:cubicBezTo>
                    <a:pt x="66450" y="294996"/>
                    <a:pt x="77499" y="325000"/>
                    <a:pt x="90072" y="359099"/>
                  </a:cubicBezTo>
                  <a:cubicBezTo>
                    <a:pt x="107788" y="407296"/>
                    <a:pt x="128553" y="463589"/>
                    <a:pt x="152175" y="526739"/>
                  </a:cubicBezTo>
                  <a:cubicBezTo>
                    <a:pt x="155889" y="536550"/>
                    <a:pt x="150841" y="547599"/>
                    <a:pt x="141030" y="551219"/>
                  </a:cubicBezTo>
                  <a:cubicBezTo>
                    <a:pt x="138840" y="552171"/>
                    <a:pt x="136554" y="552552"/>
                    <a:pt x="134363" y="552552"/>
                  </a:cubicBezTo>
                  <a:close/>
                </a:path>
              </a:pathLst>
            </a:custGeom>
            <a:gradFill>
              <a:gsLst>
                <a:gs pos="0">
                  <a:srgbClr val="B8BDC0"/>
                </a:gs>
                <a:gs pos="44000">
                  <a:srgbClr val="B8BDC0"/>
                </a:gs>
                <a:gs pos="100000">
                  <a:srgbClr val="DEE7EB"/>
                </a:gs>
              </a:gsLst>
              <a:lin ang="18900000" scaled="0"/>
            </a:gra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74" name="Google Shape;274;p24"/>
            <p:cNvSpPr/>
            <p:nvPr/>
          </p:nvSpPr>
          <p:spPr>
            <a:xfrm>
              <a:off x="3029257" y="830935"/>
              <a:ext cx="107207" cy="187109"/>
            </a:xfrm>
            <a:custGeom>
              <a:avLst/>
              <a:gdLst/>
              <a:ahLst/>
              <a:cxnLst/>
              <a:rect l="l" t="t" r="r" b="b"/>
              <a:pathLst>
                <a:path w="37701" h="65800" extrusionOk="0">
                  <a:moveTo>
                    <a:pt x="10898" y="420"/>
                  </a:moveTo>
                  <a:cubicBezTo>
                    <a:pt x="18518" y="-1485"/>
                    <a:pt x="26328" y="3278"/>
                    <a:pt x="28138" y="10898"/>
                  </a:cubicBezTo>
                  <a:lnTo>
                    <a:pt x="37282" y="48140"/>
                  </a:lnTo>
                  <a:cubicBezTo>
                    <a:pt x="39187" y="55760"/>
                    <a:pt x="34424" y="63571"/>
                    <a:pt x="26804" y="65381"/>
                  </a:cubicBezTo>
                  <a:cubicBezTo>
                    <a:pt x="19184" y="67286"/>
                    <a:pt x="11374" y="62523"/>
                    <a:pt x="9564" y="54903"/>
                  </a:cubicBezTo>
                  <a:lnTo>
                    <a:pt x="420" y="17660"/>
                  </a:lnTo>
                  <a:cubicBezTo>
                    <a:pt x="-1485" y="10136"/>
                    <a:pt x="3278" y="2325"/>
                    <a:pt x="10898" y="420"/>
                  </a:cubicBezTo>
                  <a:close/>
                </a:path>
              </a:pathLst>
            </a:custGeom>
            <a:solidFill>
              <a:srgbClr val="ACB9BD"/>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75" name="Google Shape;275;p24"/>
            <p:cNvSpPr/>
            <p:nvPr/>
          </p:nvSpPr>
          <p:spPr>
            <a:xfrm>
              <a:off x="3070020" y="773858"/>
              <a:ext cx="176525" cy="280399"/>
            </a:xfrm>
            <a:custGeom>
              <a:avLst/>
              <a:gdLst/>
              <a:ahLst/>
              <a:cxnLst/>
              <a:rect l="l" t="t" r="r" b="b"/>
              <a:pathLst>
                <a:path w="62078" h="98607" extrusionOk="0">
                  <a:moveTo>
                    <a:pt x="4659" y="2014"/>
                  </a:moveTo>
                  <a:cubicBezTo>
                    <a:pt x="13899" y="-3987"/>
                    <a:pt x="34663" y="4871"/>
                    <a:pt x="40759" y="9729"/>
                  </a:cubicBezTo>
                  <a:cubicBezTo>
                    <a:pt x="60190" y="25064"/>
                    <a:pt x="70096" y="62212"/>
                    <a:pt x="54094" y="82976"/>
                  </a:cubicBezTo>
                  <a:cubicBezTo>
                    <a:pt x="49141" y="89358"/>
                    <a:pt x="34568" y="104789"/>
                    <a:pt x="25995" y="95930"/>
                  </a:cubicBezTo>
                  <a:cubicBezTo>
                    <a:pt x="17042" y="86691"/>
                    <a:pt x="11422" y="69641"/>
                    <a:pt x="7612" y="57640"/>
                  </a:cubicBezTo>
                  <a:cubicBezTo>
                    <a:pt x="5040" y="49448"/>
                    <a:pt x="3135" y="40971"/>
                    <a:pt x="1992" y="32494"/>
                  </a:cubicBezTo>
                  <a:cubicBezTo>
                    <a:pt x="1040" y="25350"/>
                    <a:pt x="-1151" y="14968"/>
                    <a:pt x="754" y="7919"/>
                  </a:cubicBezTo>
                  <a:cubicBezTo>
                    <a:pt x="1326" y="5062"/>
                    <a:pt x="2754" y="3252"/>
                    <a:pt x="4659" y="2014"/>
                  </a:cubicBezTo>
                  <a:close/>
                </a:path>
              </a:pathLst>
            </a:custGeom>
            <a:solidFill>
              <a:srgbClr val="595959"/>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76" name="Google Shape;276;p24"/>
            <p:cNvSpPr/>
            <p:nvPr/>
          </p:nvSpPr>
          <p:spPr>
            <a:xfrm>
              <a:off x="2977501" y="1650639"/>
              <a:ext cx="4009048" cy="4970171"/>
            </a:xfrm>
            <a:custGeom>
              <a:avLst/>
              <a:gdLst/>
              <a:ahLst/>
              <a:cxnLst/>
              <a:rect l="l" t="t" r="r" b="b"/>
              <a:pathLst>
                <a:path w="4009048" h="4970171" extrusionOk="0">
                  <a:moveTo>
                    <a:pt x="1655828" y="1635"/>
                  </a:moveTo>
                  <a:cubicBezTo>
                    <a:pt x="1679697" y="6104"/>
                    <a:pt x="1701907" y="19647"/>
                    <a:pt x="1716803" y="41180"/>
                  </a:cubicBezTo>
                  <a:cubicBezTo>
                    <a:pt x="1916694" y="333159"/>
                    <a:pt x="2061059" y="857531"/>
                    <a:pt x="1950550" y="1294690"/>
                  </a:cubicBezTo>
                  <a:cubicBezTo>
                    <a:pt x="1903625" y="1479954"/>
                    <a:pt x="1813432" y="1630633"/>
                    <a:pt x="1686139" y="1738271"/>
                  </a:cubicBezTo>
                  <a:lnTo>
                    <a:pt x="1651866" y="1761125"/>
                  </a:lnTo>
                  <a:lnTo>
                    <a:pt x="1756817" y="1865613"/>
                  </a:lnTo>
                  <a:cubicBezTo>
                    <a:pt x="2139111" y="2272948"/>
                    <a:pt x="2336144" y="2682745"/>
                    <a:pt x="2343019" y="3086114"/>
                  </a:cubicBezTo>
                  <a:cubicBezTo>
                    <a:pt x="2344642" y="3179828"/>
                    <a:pt x="2336518" y="3275712"/>
                    <a:pt x="2327578" y="3377010"/>
                  </a:cubicBezTo>
                  <a:cubicBezTo>
                    <a:pt x="2305099" y="3638926"/>
                    <a:pt x="2281804" y="3909509"/>
                    <a:pt x="2416148" y="4214218"/>
                  </a:cubicBezTo>
                  <a:cubicBezTo>
                    <a:pt x="2467611" y="4330684"/>
                    <a:pt x="2532343" y="4427921"/>
                    <a:pt x="2613872" y="4511074"/>
                  </a:cubicBezTo>
                  <a:cubicBezTo>
                    <a:pt x="2699189" y="4598017"/>
                    <a:pt x="2874975" y="4777593"/>
                    <a:pt x="3143119" y="4780574"/>
                  </a:cubicBezTo>
                  <a:cubicBezTo>
                    <a:pt x="3145556" y="4780574"/>
                    <a:pt x="3147995" y="4780574"/>
                    <a:pt x="3150432" y="4780574"/>
                  </a:cubicBezTo>
                  <a:cubicBezTo>
                    <a:pt x="3373886" y="4780574"/>
                    <a:pt x="3588672" y="4662752"/>
                    <a:pt x="3712454" y="4471528"/>
                  </a:cubicBezTo>
                  <a:cubicBezTo>
                    <a:pt x="3714078" y="4469091"/>
                    <a:pt x="3860879" y="4237783"/>
                    <a:pt x="3807522" y="3973157"/>
                  </a:cubicBezTo>
                  <a:cubicBezTo>
                    <a:pt x="3797231" y="3922510"/>
                    <a:pt x="3785043" y="3894881"/>
                    <a:pt x="3728975" y="3772996"/>
                  </a:cubicBezTo>
                  <a:lnTo>
                    <a:pt x="3705951" y="3723162"/>
                  </a:lnTo>
                  <a:cubicBezTo>
                    <a:pt x="3631468" y="3560650"/>
                    <a:pt x="3558336" y="3395971"/>
                    <a:pt x="3488458" y="3233459"/>
                  </a:cubicBezTo>
                  <a:cubicBezTo>
                    <a:pt x="3467873" y="3185245"/>
                    <a:pt x="3490081" y="3129721"/>
                    <a:pt x="3538024" y="3108866"/>
                  </a:cubicBezTo>
                  <a:cubicBezTo>
                    <a:pt x="3586235" y="3088008"/>
                    <a:pt x="3641759" y="3110490"/>
                    <a:pt x="3662617" y="3158430"/>
                  </a:cubicBezTo>
                  <a:cubicBezTo>
                    <a:pt x="3731956" y="3319589"/>
                    <a:pt x="3804544" y="3482914"/>
                    <a:pt x="3878487" y="3643799"/>
                  </a:cubicBezTo>
                  <a:lnTo>
                    <a:pt x="3901238" y="3693366"/>
                  </a:lnTo>
                  <a:cubicBezTo>
                    <a:pt x="3959200" y="3819042"/>
                    <a:pt x="3978701" y="3861295"/>
                    <a:pt x="3993599" y="3935508"/>
                  </a:cubicBezTo>
                  <a:cubicBezTo>
                    <a:pt x="4062397" y="4275973"/>
                    <a:pt x="3879570" y="4562534"/>
                    <a:pt x="3871986" y="4574725"/>
                  </a:cubicBezTo>
                  <a:cubicBezTo>
                    <a:pt x="3713265" y="4819303"/>
                    <a:pt x="3437537" y="4970171"/>
                    <a:pt x="3150432" y="4970171"/>
                  </a:cubicBezTo>
                  <a:cubicBezTo>
                    <a:pt x="3147182" y="4970171"/>
                    <a:pt x="3144202" y="4970171"/>
                    <a:pt x="3140952" y="4970171"/>
                  </a:cubicBezTo>
                  <a:cubicBezTo>
                    <a:pt x="2794529" y="4966107"/>
                    <a:pt x="2573513" y="4740757"/>
                    <a:pt x="2479256" y="4644604"/>
                  </a:cubicBezTo>
                  <a:cubicBezTo>
                    <a:pt x="2380665" y="4543846"/>
                    <a:pt x="2303473" y="4428464"/>
                    <a:pt x="2242802" y="4290597"/>
                  </a:cubicBezTo>
                  <a:cubicBezTo>
                    <a:pt x="2088957" y="3941738"/>
                    <a:pt x="2115502" y="3632965"/>
                    <a:pt x="2138794" y="3360758"/>
                  </a:cubicBezTo>
                  <a:cubicBezTo>
                    <a:pt x="2147191" y="3264334"/>
                    <a:pt x="2154775" y="3173328"/>
                    <a:pt x="2153421" y="3089365"/>
                  </a:cubicBezTo>
                  <a:cubicBezTo>
                    <a:pt x="2147258" y="2732683"/>
                    <a:pt x="1965866" y="2363767"/>
                    <a:pt x="1613600" y="1990239"/>
                  </a:cubicBezTo>
                  <a:lnTo>
                    <a:pt x="1482369" y="1859883"/>
                  </a:lnTo>
                  <a:lnTo>
                    <a:pt x="1464081" y="1868022"/>
                  </a:lnTo>
                  <a:cubicBezTo>
                    <a:pt x="1380336" y="1899520"/>
                    <a:pt x="1293393" y="1915213"/>
                    <a:pt x="1204621" y="1915213"/>
                  </a:cubicBezTo>
                  <a:cubicBezTo>
                    <a:pt x="1078672" y="1915213"/>
                    <a:pt x="948935" y="1883794"/>
                    <a:pt x="819196" y="1820686"/>
                  </a:cubicBezTo>
                  <a:cubicBezTo>
                    <a:pt x="395581" y="1614837"/>
                    <a:pt x="71097" y="1121341"/>
                    <a:pt x="1758" y="763004"/>
                  </a:cubicBezTo>
                  <a:cubicBezTo>
                    <a:pt x="-8263" y="711540"/>
                    <a:pt x="25594" y="661976"/>
                    <a:pt x="76787" y="651953"/>
                  </a:cubicBezTo>
                  <a:cubicBezTo>
                    <a:pt x="127978" y="641932"/>
                    <a:pt x="177815" y="675788"/>
                    <a:pt x="187836" y="726978"/>
                  </a:cubicBezTo>
                  <a:cubicBezTo>
                    <a:pt x="246883" y="1032774"/>
                    <a:pt x="536695" y="1472640"/>
                    <a:pt x="901805" y="1650050"/>
                  </a:cubicBezTo>
                  <a:cubicBezTo>
                    <a:pt x="1100613" y="1746744"/>
                    <a:pt x="1288314" y="1751077"/>
                    <a:pt x="1459764" y="1662778"/>
                  </a:cubicBezTo>
                  <a:cubicBezTo>
                    <a:pt x="1613879" y="1583418"/>
                    <a:pt x="1717076" y="1443928"/>
                    <a:pt x="1766640" y="1248373"/>
                  </a:cubicBezTo>
                  <a:cubicBezTo>
                    <a:pt x="1862524" y="869719"/>
                    <a:pt x="1731701" y="398977"/>
                    <a:pt x="1560251" y="148435"/>
                  </a:cubicBezTo>
                  <a:cubicBezTo>
                    <a:pt x="1530729" y="105372"/>
                    <a:pt x="1541833" y="46324"/>
                    <a:pt x="1584900" y="16532"/>
                  </a:cubicBezTo>
                  <a:cubicBezTo>
                    <a:pt x="1606432" y="1771"/>
                    <a:pt x="1631959" y="-2834"/>
                    <a:pt x="1655828" y="1635"/>
                  </a:cubicBezTo>
                  <a:close/>
                </a:path>
              </a:pathLst>
            </a:custGeom>
            <a:solidFill>
              <a:schemeClr val="accent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77" name="Google Shape;277;p24"/>
            <p:cNvSpPr/>
            <p:nvPr/>
          </p:nvSpPr>
          <p:spPr>
            <a:xfrm>
              <a:off x="5582977" y="3439906"/>
              <a:ext cx="1327182" cy="1327182"/>
            </a:xfrm>
            <a:custGeom>
              <a:avLst/>
              <a:gdLst/>
              <a:ahLst/>
              <a:cxnLst/>
              <a:rect l="l" t="t" r="r" b="b"/>
              <a:pathLst>
                <a:path w="466725" h="466725" extrusionOk="0">
                  <a:moveTo>
                    <a:pt x="466725" y="233362"/>
                  </a:moveTo>
                  <a:cubicBezTo>
                    <a:pt x="466725" y="362245"/>
                    <a:pt x="362245" y="466725"/>
                    <a:pt x="233363" y="466725"/>
                  </a:cubicBezTo>
                  <a:cubicBezTo>
                    <a:pt x="104480" y="466725"/>
                    <a:pt x="0" y="362245"/>
                    <a:pt x="0" y="233362"/>
                  </a:cubicBezTo>
                  <a:cubicBezTo>
                    <a:pt x="0" y="104480"/>
                    <a:pt x="104480" y="0"/>
                    <a:pt x="233363" y="0"/>
                  </a:cubicBezTo>
                  <a:cubicBezTo>
                    <a:pt x="362245" y="0"/>
                    <a:pt x="466725" y="104480"/>
                    <a:pt x="466725" y="233362"/>
                  </a:cubicBezTo>
                  <a:close/>
                </a:path>
              </a:pathLst>
            </a:custGeom>
            <a:gradFill>
              <a:gsLst>
                <a:gs pos="0">
                  <a:srgbClr val="B8BDC0"/>
                </a:gs>
                <a:gs pos="33000">
                  <a:srgbClr val="B8BDC0"/>
                </a:gs>
                <a:gs pos="95000">
                  <a:srgbClr val="DEE7EB"/>
                </a:gs>
                <a:gs pos="100000">
                  <a:srgbClr val="DEE7EB"/>
                </a:gs>
              </a:gsLst>
              <a:lin ang="2700000" scaled="0"/>
            </a:gra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78" name="Google Shape;278;p24"/>
            <p:cNvSpPr/>
            <p:nvPr/>
          </p:nvSpPr>
          <p:spPr>
            <a:xfrm>
              <a:off x="5643918" y="3500848"/>
              <a:ext cx="1205297" cy="1205297"/>
            </a:xfrm>
            <a:custGeom>
              <a:avLst/>
              <a:gdLst/>
              <a:ahLst/>
              <a:cxnLst/>
              <a:rect l="l" t="t" r="r" b="b"/>
              <a:pathLst>
                <a:path w="423862" h="423862" extrusionOk="0">
                  <a:moveTo>
                    <a:pt x="423863" y="211931"/>
                  </a:moveTo>
                  <a:cubicBezTo>
                    <a:pt x="423863" y="328978"/>
                    <a:pt x="328978" y="423862"/>
                    <a:pt x="211931" y="423862"/>
                  </a:cubicBezTo>
                  <a:cubicBezTo>
                    <a:pt x="94885" y="423862"/>
                    <a:pt x="0" y="328978"/>
                    <a:pt x="0" y="211931"/>
                  </a:cubicBezTo>
                  <a:cubicBezTo>
                    <a:pt x="0" y="94885"/>
                    <a:pt x="94885" y="0"/>
                    <a:pt x="211931" y="0"/>
                  </a:cubicBezTo>
                  <a:cubicBezTo>
                    <a:pt x="328978" y="0"/>
                    <a:pt x="423863" y="94885"/>
                    <a:pt x="423863" y="211931"/>
                  </a:cubicBezTo>
                  <a:close/>
                </a:path>
              </a:pathLst>
            </a:custGeom>
            <a:gradFill>
              <a:gsLst>
                <a:gs pos="0">
                  <a:srgbClr val="DEE7EB"/>
                </a:gs>
                <a:gs pos="29000">
                  <a:srgbClr val="DEE7EB"/>
                </a:gs>
                <a:gs pos="100000">
                  <a:srgbClr val="B8BDC0"/>
                </a:gs>
              </a:gsLst>
              <a:lin ang="270000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79" name="Google Shape;279;p24"/>
            <p:cNvSpPr/>
            <p:nvPr/>
          </p:nvSpPr>
          <p:spPr>
            <a:xfrm rot="-1362348">
              <a:off x="6306561" y="4272611"/>
              <a:ext cx="256226" cy="585314"/>
            </a:xfrm>
            <a:custGeom>
              <a:avLst/>
              <a:gdLst/>
              <a:ahLst/>
              <a:cxnLst/>
              <a:rect l="l" t="t" r="r" b="b"/>
              <a:pathLst>
                <a:path w="90106" h="205835" extrusionOk="0">
                  <a:moveTo>
                    <a:pt x="0" y="0"/>
                  </a:moveTo>
                  <a:lnTo>
                    <a:pt x="90107" y="0"/>
                  </a:lnTo>
                  <a:lnTo>
                    <a:pt x="90107" y="205836"/>
                  </a:lnTo>
                  <a:lnTo>
                    <a:pt x="0" y="205836"/>
                  </a:lnTo>
                  <a:close/>
                </a:path>
              </a:pathLst>
            </a:custGeom>
            <a:gradFill>
              <a:gsLst>
                <a:gs pos="0">
                  <a:srgbClr val="DEE7EB"/>
                </a:gs>
                <a:gs pos="29000">
                  <a:srgbClr val="DEE7EB"/>
                </a:gs>
                <a:gs pos="100000">
                  <a:srgbClr val="B8BDC0"/>
                </a:gs>
              </a:gsLst>
              <a:lin ang="270000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80" name="Google Shape;280;p24"/>
            <p:cNvSpPr/>
            <p:nvPr/>
          </p:nvSpPr>
          <p:spPr>
            <a:xfrm>
              <a:off x="5853831" y="3710760"/>
              <a:ext cx="785475" cy="785475"/>
            </a:xfrm>
            <a:custGeom>
              <a:avLst/>
              <a:gdLst/>
              <a:ahLst/>
              <a:cxnLst/>
              <a:rect l="l" t="t" r="r" b="b"/>
              <a:pathLst>
                <a:path w="276225" h="276225" extrusionOk="0">
                  <a:moveTo>
                    <a:pt x="276225" y="138112"/>
                  </a:moveTo>
                  <a:cubicBezTo>
                    <a:pt x="276225" y="214390"/>
                    <a:pt x="214390" y="276225"/>
                    <a:pt x="138113" y="276225"/>
                  </a:cubicBezTo>
                  <a:cubicBezTo>
                    <a:pt x="61835" y="276225"/>
                    <a:pt x="0" y="214390"/>
                    <a:pt x="0" y="138112"/>
                  </a:cubicBezTo>
                  <a:cubicBezTo>
                    <a:pt x="0" y="61835"/>
                    <a:pt x="61835" y="0"/>
                    <a:pt x="138113" y="0"/>
                  </a:cubicBezTo>
                  <a:cubicBezTo>
                    <a:pt x="214390" y="0"/>
                    <a:pt x="276225" y="61835"/>
                    <a:pt x="276225" y="138112"/>
                  </a:cubicBezTo>
                  <a:close/>
                </a:path>
              </a:pathLst>
            </a:custGeom>
            <a:gradFill>
              <a:gsLst>
                <a:gs pos="0">
                  <a:srgbClr val="B8BDC0"/>
                </a:gs>
                <a:gs pos="33000">
                  <a:srgbClr val="B8BDC0"/>
                </a:gs>
                <a:gs pos="95000">
                  <a:srgbClr val="DEE7EB"/>
                </a:gs>
                <a:gs pos="100000">
                  <a:srgbClr val="DEE7EB"/>
                </a:gs>
              </a:gsLst>
              <a:lin ang="2700000" scaled="0"/>
            </a:gra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81" name="Google Shape;281;p24"/>
            <p:cNvSpPr/>
            <p:nvPr/>
          </p:nvSpPr>
          <p:spPr>
            <a:xfrm>
              <a:off x="5962172" y="3819101"/>
              <a:ext cx="568792" cy="568792"/>
            </a:xfrm>
            <a:custGeom>
              <a:avLst/>
              <a:gdLst/>
              <a:ahLst/>
              <a:cxnLst/>
              <a:rect l="l" t="t" r="r" b="b"/>
              <a:pathLst>
                <a:path w="200025" h="200025" extrusionOk="0">
                  <a:moveTo>
                    <a:pt x="200025" y="100012"/>
                  </a:moveTo>
                  <a:cubicBezTo>
                    <a:pt x="200025" y="155248"/>
                    <a:pt x="155248" y="200025"/>
                    <a:pt x="100013" y="200025"/>
                  </a:cubicBezTo>
                  <a:cubicBezTo>
                    <a:pt x="44777" y="200025"/>
                    <a:pt x="0" y="155248"/>
                    <a:pt x="0" y="100012"/>
                  </a:cubicBezTo>
                  <a:cubicBezTo>
                    <a:pt x="0" y="44777"/>
                    <a:pt x="44777" y="0"/>
                    <a:pt x="100013" y="0"/>
                  </a:cubicBezTo>
                  <a:cubicBezTo>
                    <a:pt x="155248" y="0"/>
                    <a:pt x="200025" y="44777"/>
                    <a:pt x="200025" y="100012"/>
                  </a:cubicBezTo>
                  <a:close/>
                </a:path>
              </a:pathLst>
            </a:custGeom>
            <a:gradFill>
              <a:gsLst>
                <a:gs pos="0">
                  <a:srgbClr val="DEE7EB"/>
                </a:gs>
                <a:gs pos="29000">
                  <a:srgbClr val="DEE7EB"/>
                </a:gs>
                <a:gs pos="100000">
                  <a:srgbClr val="B8BDC0"/>
                </a:gs>
              </a:gsLst>
              <a:lin ang="270000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sp>
        <p:nvSpPr>
          <p:cNvPr id="282" name="Google Shape;282;p24"/>
          <p:cNvSpPr/>
          <p:nvPr/>
        </p:nvSpPr>
        <p:spPr>
          <a:xfrm>
            <a:off x="0" y="5296475"/>
            <a:ext cx="210900" cy="15615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Different types of COVID-19 vaccines: How they work - Mayo Clinic"/>
          <p:cNvPicPr>
            <a:picLocks noChangeAspect="1"/>
          </p:cNvPicPr>
          <p:nvPr/>
        </p:nvPicPr>
        <p:blipFill>
          <a:blip r:embed="rId2"/>
          <a:srcRect b="3023"/>
          <a:stretch>
            <a:fillRect/>
          </a:stretch>
        </p:blipFill>
        <p:spPr>
          <a:xfrm>
            <a:off x="0" y="635"/>
            <a:ext cx="12192000" cy="6857365"/>
          </a:xfrm>
          <a:prstGeom prst="rect">
            <a:avLst/>
          </a:prstGeom>
          <a:noFill/>
          <a:ln w="9525">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923"/>
        <p:cNvGrpSpPr/>
        <p:nvPr/>
      </p:nvGrpSpPr>
      <p:grpSpPr>
        <a:xfrm>
          <a:off x="0" y="0"/>
          <a:ext cx="0" cy="0"/>
          <a:chOff x="0" y="0"/>
          <a:chExt cx="0" cy="0"/>
        </a:xfrm>
      </p:grpSpPr>
      <p:sp>
        <p:nvSpPr>
          <p:cNvPr id="924" name="Google Shape;924;p38"/>
          <p:cNvSpPr txBox="1">
            <a:spLocks noGrp="1"/>
          </p:cNvSpPr>
          <p:nvPr>
            <p:ph type="title"/>
          </p:nvPr>
        </p:nvSpPr>
        <p:spPr>
          <a:xfrm>
            <a:off x="720400" y="898175"/>
            <a:ext cx="10551900" cy="763500"/>
          </a:xfrm>
          <a:prstGeom prst="rect">
            <a:avLst/>
          </a:prstGeom>
          <a:noFill/>
          <a:ln>
            <a:noFill/>
          </a:ln>
        </p:spPr>
        <p:txBody>
          <a:bodyPr spcFirstLastPara="1" wrap="square" lIns="121900" tIns="121900" rIns="121900" bIns="121900" anchor="t" anchorCtr="0">
            <a:noAutofit/>
          </a:bodyPr>
          <a:lstStyle/>
          <a:p>
            <a:pPr marL="0" lvl="0" indent="0" algn="r" rtl="0">
              <a:lnSpc>
                <a:spcPct val="100000"/>
              </a:lnSpc>
              <a:spcBef>
                <a:spcPts val="0"/>
              </a:spcBef>
              <a:spcAft>
                <a:spcPts val="0"/>
              </a:spcAft>
              <a:buSzPts val="4000"/>
              <a:buNone/>
            </a:pPr>
            <a:r>
              <a:rPr lang="en-US" u="sng" kern="1200" noProof="0" dirty="0">
                <a:ln>
                  <a:noFill/>
                </a:ln>
                <a:solidFill>
                  <a:srgbClr val="000000"/>
                </a:solidFill>
                <a:effectLst/>
                <a:uLnTx/>
                <a:uFillTx/>
                <a:latin typeface="Bahnschrift" panose="020B0502040204020203" charset="0"/>
                <a:ea typeface="+mn-ea"/>
                <a:cs typeface="Bahnschrift" panose="020B0502040204020203" charset="0"/>
                <a:sym typeface="+mn-ea"/>
              </a:rPr>
              <a:t>Inactivated virus vaccines</a:t>
            </a:r>
            <a:br>
              <a:rPr kumimoji="0" lang="ru-RU"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br>
            <a:endParaRPr lang="en-GB"/>
          </a:p>
        </p:txBody>
      </p:sp>
      <p:grpSp>
        <p:nvGrpSpPr>
          <p:cNvPr id="943" name="Google Shape;943;p38"/>
          <p:cNvGrpSpPr/>
          <p:nvPr/>
        </p:nvGrpSpPr>
        <p:grpSpPr>
          <a:xfrm rot="-1636262">
            <a:off x="2269215" y="1288902"/>
            <a:ext cx="2393498" cy="393973"/>
            <a:chOff x="1076495" y="5194703"/>
            <a:chExt cx="10145245" cy="1669923"/>
          </a:xfrm>
        </p:grpSpPr>
        <p:sp>
          <p:nvSpPr>
            <p:cNvPr id="944" name="Google Shape;944;p38"/>
            <p:cNvSpPr/>
            <p:nvPr/>
          </p:nvSpPr>
          <p:spPr>
            <a:xfrm rot="27362">
              <a:off x="6507772" y="5620044"/>
              <a:ext cx="2961893" cy="794411"/>
            </a:xfrm>
            <a:custGeom>
              <a:avLst/>
              <a:gdLst/>
              <a:ahLst/>
              <a:cxnLst/>
              <a:rect l="l" t="t" r="r" b="b"/>
              <a:pathLst>
                <a:path w="857250" h="285750" extrusionOk="0">
                  <a:moveTo>
                    <a:pt x="0" y="0"/>
                  </a:moveTo>
                  <a:lnTo>
                    <a:pt x="857250" y="0"/>
                  </a:lnTo>
                  <a:lnTo>
                    <a:pt x="857250" y="285750"/>
                  </a:lnTo>
                  <a:lnTo>
                    <a:pt x="0" y="285750"/>
                  </a:lnTo>
                  <a:close/>
                </a:path>
              </a:pathLst>
            </a:custGeom>
            <a:solidFill>
              <a:srgbClr val="D9D9D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945" name="Google Shape;945;p38"/>
            <p:cNvSpPr/>
            <p:nvPr/>
          </p:nvSpPr>
          <p:spPr>
            <a:xfrm rot="27823">
              <a:off x="1077284" y="5878256"/>
              <a:ext cx="3124683" cy="210173"/>
            </a:xfrm>
            <a:custGeom>
              <a:avLst/>
              <a:gdLst/>
              <a:ahLst/>
              <a:cxnLst/>
              <a:rect l="l" t="t" r="r" b="b"/>
              <a:pathLst>
                <a:path w="1123950" h="56007" extrusionOk="0">
                  <a:moveTo>
                    <a:pt x="1123950" y="56007"/>
                  </a:moveTo>
                  <a:lnTo>
                    <a:pt x="28004" y="56007"/>
                  </a:lnTo>
                  <a:cubicBezTo>
                    <a:pt x="12573" y="56007"/>
                    <a:pt x="0" y="43529"/>
                    <a:pt x="0" y="28003"/>
                  </a:cubicBezTo>
                  <a:lnTo>
                    <a:pt x="0" y="28003"/>
                  </a:lnTo>
                  <a:cubicBezTo>
                    <a:pt x="0" y="12478"/>
                    <a:pt x="12573" y="0"/>
                    <a:pt x="28004" y="0"/>
                  </a:cubicBezTo>
                  <a:lnTo>
                    <a:pt x="1123950" y="0"/>
                  </a:lnTo>
                  <a:lnTo>
                    <a:pt x="1123950" y="56007"/>
                  </a:lnTo>
                  <a:close/>
                </a:path>
              </a:pathLst>
            </a:custGeom>
            <a:solidFill>
              <a:srgbClr val="FFFFFF">
                <a:alpha val="29409"/>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nvGrpSpPr>
            <p:cNvPr id="946" name="Google Shape;946;p38"/>
            <p:cNvGrpSpPr/>
            <p:nvPr/>
          </p:nvGrpSpPr>
          <p:grpSpPr>
            <a:xfrm rot="27703">
              <a:off x="1331254" y="5966879"/>
              <a:ext cx="2764416" cy="39979"/>
              <a:chOff x="4398140" y="5342028"/>
              <a:chExt cx="994505" cy="14382"/>
            </a:xfrm>
          </p:grpSpPr>
          <p:sp>
            <p:nvSpPr>
              <p:cNvPr id="947" name="Google Shape;947;p38"/>
              <p:cNvSpPr/>
              <p:nvPr/>
            </p:nvSpPr>
            <p:spPr>
              <a:xfrm>
                <a:off x="4407665" y="5346885"/>
                <a:ext cx="975455" cy="9525"/>
              </a:xfrm>
              <a:custGeom>
                <a:avLst/>
                <a:gdLst/>
                <a:ahLst/>
                <a:cxnLst/>
                <a:rect l="l" t="t" r="r" b="b"/>
                <a:pathLst>
                  <a:path w="975455" h="9525" extrusionOk="0">
                    <a:moveTo>
                      <a:pt x="975455" y="0"/>
                    </a:moveTo>
                    <a:lnTo>
                      <a:pt x="0" y="0"/>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948" name="Google Shape;948;p38"/>
              <p:cNvSpPr/>
              <p:nvPr/>
            </p:nvSpPr>
            <p:spPr>
              <a:xfrm>
                <a:off x="4398140" y="5342028"/>
                <a:ext cx="994505" cy="9715"/>
              </a:xfrm>
              <a:custGeom>
                <a:avLst/>
                <a:gdLst/>
                <a:ahLst/>
                <a:cxnLst/>
                <a:rect l="l" t="t" r="r" b="b"/>
                <a:pathLst>
                  <a:path w="994505" h="9715" extrusionOk="0">
                    <a:moveTo>
                      <a:pt x="984980" y="9716"/>
                    </a:moveTo>
                    <a:lnTo>
                      <a:pt x="9525" y="9716"/>
                    </a:lnTo>
                    <a:cubicBezTo>
                      <a:pt x="4286" y="9716"/>
                      <a:pt x="0" y="7525"/>
                      <a:pt x="0" y="4858"/>
                    </a:cubicBezTo>
                    <a:cubicBezTo>
                      <a:pt x="0" y="2191"/>
                      <a:pt x="4286" y="0"/>
                      <a:pt x="9525" y="0"/>
                    </a:cubicBezTo>
                    <a:lnTo>
                      <a:pt x="984980" y="0"/>
                    </a:lnTo>
                    <a:cubicBezTo>
                      <a:pt x="990219" y="0"/>
                      <a:pt x="994505" y="2191"/>
                      <a:pt x="994505" y="4858"/>
                    </a:cubicBezTo>
                    <a:cubicBezTo>
                      <a:pt x="994505" y="7525"/>
                      <a:pt x="990219" y="9716"/>
                      <a:pt x="984980" y="9716"/>
                    </a:cubicBezTo>
                    <a:close/>
                  </a:path>
                </a:pathLst>
              </a:custGeom>
              <a:solidFill>
                <a:srgbClr val="B1BAC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sp>
          <p:nvSpPr>
            <p:cNvPr id="949" name="Google Shape;949;p38"/>
            <p:cNvSpPr/>
            <p:nvPr/>
          </p:nvSpPr>
          <p:spPr>
            <a:xfrm rot="27848">
              <a:off x="6244480" y="5611526"/>
              <a:ext cx="251866" cy="793697"/>
            </a:xfrm>
            <a:custGeom>
              <a:avLst/>
              <a:gdLst/>
              <a:ahLst/>
              <a:cxnLst/>
              <a:rect l="l" t="t" r="r" b="b"/>
              <a:pathLst>
                <a:path w="90678" h="285750" extrusionOk="0">
                  <a:moveTo>
                    <a:pt x="0" y="0"/>
                  </a:moveTo>
                  <a:lnTo>
                    <a:pt x="90678" y="0"/>
                  </a:lnTo>
                  <a:lnTo>
                    <a:pt x="90678" y="285750"/>
                  </a:lnTo>
                  <a:lnTo>
                    <a:pt x="0" y="285750"/>
                  </a:lnTo>
                  <a:close/>
                </a:path>
              </a:pathLst>
            </a:custGeom>
            <a:solidFill>
              <a:srgbClr val="524B4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950" name="Google Shape;950;p38"/>
            <p:cNvSpPr/>
            <p:nvPr/>
          </p:nvSpPr>
          <p:spPr>
            <a:xfrm rot="29763">
              <a:off x="5181094" y="5603930"/>
              <a:ext cx="1056172" cy="793694"/>
            </a:xfrm>
            <a:custGeom>
              <a:avLst/>
              <a:gdLst/>
              <a:ahLst/>
              <a:cxnLst/>
              <a:rect l="l" t="t" r="r" b="b"/>
              <a:pathLst>
                <a:path w="609600" h="285749" extrusionOk="0">
                  <a:moveTo>
                    <a:pt x="609600" y="0"/>
                  </a:moveTo>
                  <a:lnTo>
                    <a:pt x="609600" y="285750"/>
                  </a:lnTo>
                  <a:lnTo>
                    <a:pt x="95250" y="285750"/>
                  </a:lnTo>
                  <a:lnTo>
                    <a:pt x="95250" y="223837"/>
                  </a:lnTo>
                  <a:lnTo>
                    <a:pt x="66675" y="223837"/>
                  </a:lnTo>
                  <a:lnTo>
                    <a:pt x="66675" y="180975"/>
                  </a:lnTo>
                  <a:lnTo>
                    <a:pt x="0" y="180975"/>
                  </a:lnTo>
                  <a:lnTo>
                    <a:pt x="0" y="104775"/>
                  </a:lnTo>
                  <a:lnTo>
                    <a:pt x="66675" y="104775"/>
                  </a:lnTo>
                  <a:lnTo>
                    <a:pt x="66675" y="61913"/>
                  </a:lnTo>
                  <a:lnTo>
                    <a:pt x="95250" y="61913"/>
                  </a:lnTo>
                  <a:lnTo>
                    <a:pt x="95250" y="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951" name="Google Shape;951;p38"/>
            <p:cNvSpPr/>
            <p:nvPr/>
          </p:nvSpPr>
          <p:spPr>
            <a:xfrm rot="27823">
              <a:off x="9602505" y="5675994"/>
              <a:ext cx="1535861" cy="721589"/>
            </a:xfrm>
            <a:custGeom>
              <a:avLst/>
              <a:gdLst/>
              <a:ahLst/>
              <a:cxnLst/>
              <a:rect l="l" t="t" r="r" b="b"/>
              <a:pathLst>
                <a:path w="552450" h="259556" extrusionOk="0">
                  <a:moveTo>
                    <a:pt x="552450" y="47530"/>
                  </a:moveTo>
                  <a:lnTo>
                    <a:pt x="552450" y="211931"/>
                  </a:lnTo>
                  <a:lnTo>
                    <a:pt x="281940" y="211931"/>
                  </a:lnTo>
                  <a:cubicBezTo>
                    <a:pt x="278987" y="215265"/>
                    <a:pt x="275749" y="218504"/>
                    <a:pt x="272415" y="221552"/>
                  </a:cubicBezTo>
                  <a:cubicBezTo>
                    <a:pt x="246602" y="244983"/>
                    <a:pt x="210884" y="259556"/>
                    <a:pt x="171450" y="259556"/>
                  </a:cubicBezTo>
                  <a:lnTo>
                    <a:pt x="0" y="259556"/>
                  </a:lnTo>
                  <a:lnTo>
                    <a:pt x="0" y="0"/>
                  </a:lnTo>
                  <a:lnTo>
                    <a:pt x="171450" y="0"/>
                  </a:lnTo>
                  <a:cubicBezTo>
                    <a:pt x="216027" y="0"/>
                    <a:pt x="255746" y="18479"/>
                    <a:pt x="281940" y="47625"/>
                  </a:cubicBezTo>
                  <a:lnTo>
                    <a:pt x="552450" y="47625"/>
                  </a:lnTo>
                  <a:close/>
                </a:path>
              </a:pathLst>
            </a:custGeom>
            <a:solidFill>
              <a:srgbClr val="D9D9D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952" name="Google Shape;952;p38"/>
            <p:cNvSpPr/>
            <p:nvPr/>
          </p:nvSpPr>
          <p:spPr>
            <a:xfrm rot="27823">
              <a:off x="11058681" y="5526483"/>
              <a:ext cx="158882" cy="1032734"/>
            </a:xfrm>
            <a:custGeom>
              <a:avLst/>
              <a:gdLst/>
              <a:ahLst/>
              <a:cxnLst/>
              <a:rect l="l" t="t" r="r" b="b"/>
              <a:pathLst>
                <a:path w="57150" h="371475" extrusionOk="0">
                  <a:moveTo>
                    <a:pt x="39338" y="371475"/>
                  </a:moveTo>
                  <a:lnTo>
                    <a:pt x="17812" y="371475"/>
                  </a:lnTo>
                  <a:cubicBezTo>
                    <a:pt x="8001" y="371475"/>
                    <a:pt x="0" y="363474"/>
                    <a:pt x="0" y="353663"/>
                  </a:cubicBezTo>
                  <a:lnTo>
                    <a:pt x="0" y="17812"/>
                  </a:lnTo>
                  <a:cubicBezTo>
                    <a:pt x="0" y="8001"/>
                    <a:pt x="8001" y="0"/>
                    <a:pt x="17812" y="0"/>
                  </a:cubicBezTo>
                  <a:lnTo>
                    <a:pt x="39338" y="0"/>
                  </a:lnTo>
                  <a:cubicBezTo>
                    <a:pt x="49149" y="0"/>
                    <a:pt x="57150" y="8001"/>
                    <a:pt x="57150" y="17812"/>
                  </a:cubicBezTo>
                  <a:lnTo>
                    <a:pt x="57150" y="353663"/>
                  </a:lnTo>
                  <a:cubicBezTo>
                    <a:pt x="57150" y="363474"/>
                    <a:pt x="49149" y="371475"/>
                    <a:pt x="39338" y="371475"/>
                  </a:cubicBezTo>
                  <a:close/>
                </a:path>
              </a:pathLst>
            </a:custGeom>
            <a:solidFill>
              <a:srgbClr val="D9D9D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nvGrpSpPr>
            <p:cNvPr id="953" name="Google Shape;953;p38"/>
            <p:cNvGrpSpPr/>
            <p:nvPr/>
          </p:nvGrpSpPr>
          <p:grpSpPr>
            <a:xfrm rot="27703">
              <a:off x="5590973" y="5706956"/>
              <a:ext cx="569248" cy="659707"/>
              <a:chOff x="5930808" y="5239539"/>
              <a:chExt cx="204788" cy="255079"/>
            </a:xfrm>
          </p:grpSpPr>
          <p:grpSp>
            <p:nvGrpSpPr>
              <p:cNvPr id="954" name="Google Shape;954;p38"/>
              <p:cNvGrpSpPr/>
              <p:nvPr/>
            </p:nvGrpSpPr>
            <p:grpSpPr>
              <a:xfrm>
                <a:off x="5930808" y="5239539"/>
                <a:ext cx="14288" cy="255079"/>
                <a:chOff x="5930808" y="5239539"/>
                <a:chExt cx="14288" cy="255079"/>
              </a:xfrm>
            </p:grpSpPr>
            <p:sp>
              <p:nvSpPr>
                <p:cNvPr id="955" name="Google Shape;955;p38"/>
                <p:cNvSpPr/>
                <p:nvPr/>
              </p:nvSpPr>
              <p:spPr>
                <a:xfrm>
                  <a:off x="5935571" y="5244301"/>
                  <a:ext cx="9525" cy="245554"/>
                </a:xfrm>
                <a:custGeom>
                  <a:avLst/>
                  <a:gdLst/>
                  <a:ahLst/>
                  <a:cxnLst/>
                  <a:rect l="l" t="t" r="r" b="b"/>
                  <a:pathLst>
                    <a:path w="9525" h="245554" extrusionOk="0">
                      <a:moveTo>
                        <a:pt x="0" y="0"/>
                      </a:moveTo>
                      <a:lnTo>
                        <a:pt x="0" y="245555"/>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956" name="Google Shape;956;p38"/>
                <p:cNvSpPr/>
                <p:nvPr/>
              </p:nvSpPr>
              <p:spPr>
                <a:xfrm>
                  <a:off x="5930808" y="5239539"/>
                  <a:ext cx="9525" cy="255079"/>
                </a:xfrm>
                <a:custGeom>
                  <a:avLst/>
                  <a:gdLst/>
                  <a:ahLst/>
                  <a:cxnLst/>
                  <a:rect l="l" t="t" r="r" b="b"/>
                  <a:pathLst>
                    <a:path w="9525" h="255079" extrusionOk="0">
                      <a:moveTo>
                        <a:pt x="4763" y="255080"/>
                      </a:moveTo>
                      <a:cubicBezTo>
                        <a:pt x="2096" y="255080"/>
                        <a:pt x="0" y="252984"/>
                        <a:pt x="0" y="250317"/>
                      </a:cubicBezTo>
                      <a:lnTo>
                        <a:pt x="0" y="4763"/>
                      </a:lnTo>
                      <a:cubicBezTo>
                        <a:pt x="0" y="2095"/>
                        <a:pt x="2096" y="0"/>
                        <a:pt x="4763" y="0"/>
                      </a:cubicBezTo>
                      <a:cubicBezTo>
                        <a:pt x="7429" y="0"/>
                        <a:pt x="9525" y="2095"/>
                        <a:pt x="9525" y="4763"/>
                      </a:cubicBezTo>
                      <a:lnTo>
                        <a:pt x="9525" y="250317"/>
                      </a:lnTo>
                      <a:cubicBezTo>
                        <a:pt x="9525" y="252889"/>
                        <a:pt x="7429" y="255080"/>
                        <a:pt x="4763" y="255080"/>
                      </a:cubicBezTo>
                      <a:close/>
                    </a:path>
                  </a:pathLst>
                </a:custGeom>
                <a:solidFill>
                  <a:srgbClr val="4A2C2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957" name="Google Shape;957;p38"/>
              <p:cNvGrpSpPr/>
              <p:nvPr/>
            </p:nvGrpSpPr>
            <p:grpSpPr>
              <a:xfrm>
                <a:off x="5978433" y="5372888"/>
                <a:ext cx="14288" cy="121729"/>
                <a:chOff x="5978433" y="5372888"/>
                <a:chExt cx="14288" cy="121729"/>
              </a:xfrm>
            </p:grpSpPr>
            <p:sp>
              <p:nvSpPr>
                <p:cNvPr id="958" name="Google Shape;958;p38"/>
                <p:cNvSpPr/>
                <p:nvPr/>
              </p:nvSpPr>
              <p:spPr>
                <a:xfrm>
                  <a:off x="5983196" y="5377651"/>
                  <a:ext cx="9525" cy="112204"/>
                </a:xfrm>
                <a:custGeom>
                  <a:avLst/>
                  <a:gdLst/>
                  <a:ahLst/>
                  <a:cxnLst/>
                  <a:rect l="l" t="t" r="r" b="b"/>
                  <a:pathLst>
                    <a:path w="9525" h="112204" extrusionOk="0">
                      <a:moveTo>
                        <a:pt x="0" y="0"/>
                      </a:moveTo>
                      <a:lnTo>
                        <a:pt x="0" y="112205"/>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959" name="Google Shape;959;p38"/>
                <p:cNvSpPr/>
                <p:nvPr/>
              </p:nvSpPr>
              <p:spPr>
                <a:xfrm>
                  <a:off x="5978433" y="5372888"/>
                  <a:ext cx="9525" cy="121729"/>
                </a:xfrm>
                <a:custGeom>
                  <a:avLst/>
                  <a:gdLst/>
                  <a:ahLst/>
                  <a:cxnLst/>
                  <a:rect l="l" t="t" r="r" b="b"/>
                  <a:pathLst>
                    <a:path w="9525" h="121729" extrusionOk="0">
                      <a:moveTo>
                        <a:pt x="4763" y="121730"/>
                      </a:moveTo>
                      <a:cubicBezTo>
                        <a:pt x="2096" y="121730"/>
                        <a:pt x="0" y="119634"/>
                        <a:pt x="0" y="116967"/>
                      </a:cubicBezTo>
                      <a:lnTo>
                        <a:pt x="0" y="4763"/>
                      </a:lnTo>
                      <a:cubicBezTo>
                        <a:pt x="0" y="2096"/>
                        <a:pt x="2096" y="0"/>
                        <a:pt x="4763" y="0"/>
                      </a:cubicBezTo>
                      <a:cubicBezTo>
                        <a:pt x="7429" y="0"/>
                        <a:pt x="9525" y="2096"/>
                        <a:pt x="9525" y="4763"/>
                      </a:cubicBezTo>
                      <a:lnTo>
                        <a:pt x="9525" y="116967"/>
                      </a:lnTo>
                      <a:cubicBezTo>
                        <a:pt x="9525" y="119539"/>
                        <a:pt x="7429" y="121730"/>
                        <a:pt x="4763" y="121730"/>
                      </a:cubicBezTo>
                      <a:close/>
                    </a:path>
                  </a:pathLst>
                </a:custGeom>
                <a:solidFill>
                  <a:srgbClr val="4A2C2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960" name="Google Shape;960;p38"/>
              <p:cNvGrpSpPr/>
              <p:nvPr/>
            </p:nvGrpSpPr>
            <p:grpSpPr>
              <a:xfrm>
                <a:off x="6026058" y="5372888"/>
                <a:ext cx="14288" cy="121729"/>
                <a:chOff x="6026058" y="5372888"/>
                <a:chExt cx="14288" cy="121729"/>
              </a:xfrm>
            </p:grpSpPr>
            <p:sp>
              <p:nvSpPr>
                <p:cNvPr id="961" name="Google Shape;961;p38"/>
                <p:cNvSpPr/>
                <p:nvPr/>
              </p:nvSpPr>
              <p:spPr>
                <a:xfrm>
                  <a:off x="6030821" y="5377651"/>
                  <a:ext cx="9525" cy="112204"/>
                </a:xfrm>
                <a:custGeom>
                  <a:avLst/>
                  <a:gdLst/>
                  <a:ahLst/>
                  <a:cxnLst/>
                  <a:rect l="l" t="t" r="r" b="b"/>
                  <a:pathLst>
                    <a:path w="9525" h="112204" extrusionOk="0">
                      <a:moveTo>
                        <a:pt x="0" y="0"/>
                      </a:moveTo>
                      <a:lnTo>
                        <a:pt x="0" y="112205"/>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962" name="Google Shape;962;p38"/>
                <p:cNvSpPr/>
                <p:nvPr/>
              </p:nvSpPr>
              <p:spPr>
                <a:xfrm>
                  <a:off x="6026058" y="5372888"/>
                  <a:ext cx="9525" cy="121729"/>
                </a:xfrm>
                <a:custGeom>
                  <a:avLst/>
                  <a:gdLst/>
                  <a:ahLst/>
                  <a:cxnLst/>
                  <a:rect l="l" t="t" r="r" b="b"/>
                  <a:pathLst>
                    <a:path w="9525" h="121729" extrusionOk="0">
                      <a:moveTo>
                        <a:pt x="4763" y="121730"/>
                      </a:moveTo>
                      <a:cubicBezTo>
                        <a:pt x="2096" y="121730"/>
                        <a:pt x="0" y="119634"/>
                        <a:pt x="0" y="116967"/>
                      </a:cubicBezTo>
                      <a:lnTo>
                        <a:pt x="0" y="4763"/>
                      </a:lnTo>
                      <a:cubicBezTo>
                        <a:pt x="0" y="2096"/>
                        <a:pt x="2096" y="0"/>
                        <a:pt x="4763" y="0"/>
                      </a:cubicBezTo>
                      <a:cubicBezTo>
                        <a:pt x="7429" y="0"/>
                        <a:pt x="9525" y="2096"/>
                        <a:pt x="9525" y="4763"/>
                      </a:cubicBezTo>
                      <a:lnTo>
                        <a:pt x="9525" y="116967"/>
                      </a:lnTo>
                      <a:cubicBezTo>
                        <a:pt x="9525" y="119539"/>
                        <a:pt x="7429" y="121730"/>
                        <a:pt x="4763" y="121730"/>
                      </a:cubicBezTo>
                      <a:close/>
                    </a:path>
                  </a:pathLst>
                </a:custGeom>
                <a:solidFill>
                  <a:srgbClr val="4A2C2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963" name="Google Shape;963;p38"/>
              <p:cNvGrpSpPr/>
              <p:nvPr/>
            </p:nvGrpSpPr>
            <p:grpSpPr>
              <a:xfrm>
                <a:off x="6073683" y="5372888"/>
                <a:ext cx="14288" cy="121729"/>
                <a:chOff x="6073683" y="5372888"/>
                <a:chExt cx="14288" cy="121729"/>
              </a:xfrm>
            </p:grpSpPr>
            <p:sp>
              <p:nvSpPr>
                <p:cNvPr id="964" name="Google Shape;964;p38"/>
                <p:cNvSpPr/>
                <p:nvPr/>
              </p:nvSpPr>
              <p:spPr>
                <a:xfrm>
                  <a:off x="6078446" y="5377651"/>
                  <a:ext cx="9525" cy="112204"/>
                </a:xfrm>
                <a:custGeom>
                  <a:avLst/>
                  <a:gdLst/>
                  <a:ahLst/>
                  <a:cxnLst/>
                  <a:rect l="l" t="t" r="r" b="b"/>
                  <a:pathLst>
                    <a:path w="9525" h="112204" extrusionOk="0">
                      <a:moveTo>
                        <a:pt x="0" y="0"/>
                      </a:moveTo>
                      <a:lnTo>
                        <a:pt x="0" y="112205"/>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965" name="Google Shape;965;p38"/>
                <p:cNvSpPr/>
                <p:nvPr/>
              </p:nvSpPr>
              <p:spPr>
                <a:xfrm>
                  <a:off x="6073683" y="5372888"/>
                  <a:ext cx="9525" cy="121729"/>
                </a:xfrm>
                <a:custGeom>
                  <a:avLst/>
                  <a:gdLst/>
                  <a:ahLst/>
                  <a:cxnLst/>
                  <a:rect l="l" t="t" r="r" b="b"/>
                  <a:pathLst>
                    <a:path w="9525" h="121729" extrusionOk="0">
                      <a:moveTo>
                        <a:pt x="4763" y="121730"/>
                      </a:moveTo>
                      <a:cubicBezTo>
                        <a:pt x="2096" y="121730"/>
                        <a:pt x="0" y="119634"/>
                        <a:pt x="0" y="116967"/>
                      </a:cubicBezTo>
                      <a:lnTo>
                        <a:pt x="0" y="4763"/>
                      </a:lnTo>
                      <a:cubicBezTo>
                        <a:pt x="0" y="2096"/>
                        <a:pt x="2096" y="0"/>
                        <a:pt x="4763" y="0"/>
                      </a:cubicBezTo>
                      <a:cubicBezTo>
                        <a:pt x="7429" y="0"/>
                        <a:pt x="9525" y="2096"/>
                        <a:pt x="9525" y="4763"/>
                      </a:cubicBezTo>
                      <a:lnTo>
                        <a:pt x="9525" y="116967"/>
                      </a:lnTo>
                      <a:cubicBezTo>
                        <a:pt x="9525" y="119539"/>
                        <a:pt x="7429" y="121730"/>
                        <a:pt x="4763" y="121730"/>
                      </a:cubicBezTo>
                      <a:close/>
                    </a:path>
                  </a:pathLst>
                </a:custGeom>
                <a:solidFill>
                  <a:srgbClr val="4A2C2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966" name="Google Shape;966;p38"/>
              <p:cNvGrpSpPr/>
              <p:nvPr/>
            </p:nvGrpSpPr>
            <p:grpSpPr>
              <a:xfrm>
                <a:off x="6121308" y="5372888"/>
                <a:ext cx="14288" cy="121729"/>
                <a:chOff x="6121308" y="5372888"/>
                <a:chExt cx="14288" cy="121729"/>
              </a:xfrm>
            </p:grpSpPr>
            <p:sp>
              <p:nvSpPr>
                <p:cNvPr id="967" name="Google Shape;967;p38"/>
                <p:cNvSpPr/>
                <p:nvPr/>
              </p:nvSpPr>
              <p:spPr>
                <a:xfrm>
                  <a:off x="6126071" y="5377651"/>
                  <a:ext cx="9525" cy="112204"/>
                </a:xfrm>
                <a:custGeom>
                  <a:avLst/>
                  <a:gdLst/>
                  <a:ahLst/>
                  <a:cxnLst/>
                  <a:rect l="l" t="t" r="r" b="b"/>
                  <a:pathLst>
                    <a:path w="9525" h="112204" extrusionOk="0">
                      <a:moveTo>
                        <a:pt x="0" y="0"/>
                      </a:moveTo>
                      <a:lnTo>
                        <a:pt x="0" y="112205"/>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968" name="Google Shape;968;p38"/>
                <p:cNvSpPr/>
                <p:nvPr/>
              </p:nvSpPr>
              <p:spPr>
                <a:xfrm>
                  <a:off x="6121308" y="5372888"/>
                  <a:ext cx="9525" cy="121729"/>
                </a:xfrm>
                <a:custGeom>
                  <a:avLst/>
                  <a:gdLst/>
                  <a:ahLst/>
                  <a:cxnLst/>
                  <a:rect l="l" t="t" r="r" b="b"/>
                  <a:pathLst>
                    <a:path w="9525" h="121729" extrusionOk="0">
                      <a:moveTo>
                        <a:pt x="4763" y="121730"/>
                      </a:moveTo>
                      <a:cubicBezTo>
                        <a:pt x="2096" y="121730"/>
                        <a:pt x="0" y="119634"/>
                        <a:pt x="0" y="116967"/>
                      </a:cubicBezTo>
                      <a:lnTo>
                        <a:pt x="0" y="4763"/>
                      </a:lnTo>
                      <a:cubicBezTo>
                        <a:pt x="0" y="2096"/>
                        <a:pt x="2096" y="0"/>
                        <a:pt x="4763" y="0"/>
                      </a:cubicBezTo>
                      <a:cubicBezTo>
                        <a:pt x="7429" y="0"/>
                        <a:pt x="9525" y="2096"/>
                        <a:pt x="9525" y="4763"/>
                      </a:cubicBezTo>
                      <a:lnTo>
                        <a:pt x="9525" y="116967"/>
                      </a:lnTo>
                      <a:cubicBezTo>
                        <a:pt x="9525" y="119539"/>
                        <a:pt x="7429" y="121730"/>
                        <a:pt x="4763" y="121730"/>
                      </a:cubicBezTo>
                      <a:close/>
                    </a:path>
                  </a:pathLst>
                </a:custGeom>
                <a:solidFill>
                  <a:srgbClr val="4A2C2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grpSp>
          <p:nvGrpSpPr>
            <p:cNvPr id="969" name="Google Shape;969;p38"/>
            <p:cNvGrpSpPr/>
            <p:nvPr/>
          </p:nvGrpSpPr>
          <p:grpSpPr>
            <a:xfrm rot="27703">
              <a:off x="6252863" y="5712290"/>
              <a:ext cx="569248" cy="659707"/>
              <a:chOff x="6168933" y="5239539"/>
              <a:chExt cx="204788" cy="255079"/>
            </a:xfrm>
          </p:grpSpPr>
          <p:grpSp>
            <p:nvGrpSpPr>
              <p:cNvPr id="970" name="Google Shape;970;p38"/>
              <p:cNvGrpSpPr/>
              <p:nvPr/>
            </p:nvGrpSpPr>
            <p:grpSpPr>
              <a:xfrm>
                <a:off x="6168933" y="5239539"/>
                <a:ext cx="14288" cy="255079"/>
                <a:chOff x="6168933" y="5239539"/>
                <a:chExt cx="14288" cy="255079"/>
              </a:xfrm>
            </p:grpSpPr>
            <p:sp>
              <p:nvSpPr>
                <p:cNvPr id="971" name="Google Shape;971;p38"/>
                <p:cNvSpPr/>
                <p:nvPr/>
              </p:nvSpPr>
              <p:spPr>
                <a:xfrm>
                  <a:off x="6173696" y="5244301"/>
                  <a:ext cx="9525" cy="245554"/>
                </a:xfrm>
                <a:custGeom>
                  <a:avLst/>
                  <a:gdLst/>
                  <a:ahLst/>
                  <a:cxnLst/>
                  <a:rect l="l" t="t" r="r" b="b"/>
                  <a:pathLst>
                    <a:path w="9525" h="245554" extrusionOk="0">
                      <a:moveTo>
                        <a:pt x="0" y="0"/>
                      </a:moveTo>
                      <a:lnTo>
                        <a:pt x="0" y="245555"/>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972" name="Google Shape;972;p38"/>
                <p:cNvSpPr/>
                <p:nvPr/>
              </p:nvSpPr>
              <p:spPr>
                <a:xfrm>
                  <a:off x="6168933" y="5239539"/>
                  <a:ext cx="9525" cy="255079"/>
                </a:xfrm>
                <a:custGeom>
                  <a:avLst/>
                  <a:gdLst/>
                  <a:ahLst/>
                  <a:cxnLst/>
                  <a:rect l="l" t="t" r="r" b="b"/>
                  <a:pathLst>
                    <a:path w="9525" h="255079" extrusionOk="0">
                      <a:moveTo>
                        <a:pt x="4763" y="255080"/>
                      </a:moveTo>
                      <a:cubicBezTo>
                        <a:pt x="2096" y="255080"/>
                        <a:pt x="0" y="252984"/>
                        <a:pt x="0" y="250317"/>
                      </a:cubicBezTo>
                      <a:lnTo>
                        <a:pt x="0" y="4763"/>
                      </a:lnTo>
                      <a:cubicBezTo>
                        <a:pt x="0" y="2095"/>
                        <a:pt x="2096" y="0"/>
                        <a:pt x="4763" y="0"/>
                      </a:cubicBezTo>
                      <a:cubicBezTo>
                        <a:pt x="7429" y="0"/>
                        <a:pt x="9525" y="2095"/>
                        <a:pt x="9525" y="4763"/>
                      </a:cubicBezTo>
                      <a:lnTo>
                        <a:pt x="9525" y="250317"/>
                      </a:lnTo>
                      <a:cubicBezTo>
                        <a:pt x="9525" y="252889"/>
                        <a:pt x="7429" y="255080"/>
                        <a:pt x="4763" y="255080"/>
                      </a:cubicBezTo>
                      <a:close/>
                    </a:path>
                  </a:pathLst>
                </a:custGeom>
                <a:solidFill>
                  <a:srgbClr val="4A2C2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973" name="Google Shape;973;p38"/>
              <p:cNvGrpSpPr/>
              <p:nvPr/>
            </p:nvGrpSpPr>
            <p:grpSpPr>
              <a:xfrm>
                <a:off x="6216558" y="5372888"/>
                <a:ext cx="14288" cy="121729"/>
                <a:chOff x="6216558" y="5372888"/>
                <a:chExt cx="14288" cy="121729"/>
              </a:xfrm>
            </p:grpSpPr>
            <p:sp>
              <p:nvSpPr>
                <p:cNvPr id="974" name="Google Shape;974;p38"/>
                <p:cNvSpPr/>
                <p:nvPr/>
              </p:nvSpPr>
              <p:spPr>
                <a:xfrm>
                  <a:off x="6221321" y="5377651"/>
                  <a:ext cx="9525" cy="112204"/>
                </a:xfrm>
                <a:custGeom>
                  <a:avLst/>
                  <a:gdLst/>
                  <a:ahLst/>
                  <a:cxnLst/>
                  <a:rect l="l" t="t" r="r" b="b"/>
                  <a:pathLst>
                    <a:path w="9525" h="112204" extrusionOk="0">
                      <a:moveTo>
                        <a:pt x="0" y="0"/>
                      </a:moveTo>
                      <a:lnTo>
                        <a:pt x="0" y="112205"/>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975" name="Google Shape;975;p38"/>
                <p:cNvSpPr/>
                <p:nvPr/>
              </p:nvSpPr>
              <p:spPr>
                <a:xfrm>
                  <a:off x="6216558" y="5372888"/>
                  <a:ext cx="9525" cy="121729"/>
                </a:xfrm>
                <a:custGeom>
                  <a:avLst/>
                  <a:gdLst/>
                  <a:ahLst/>
                  <a:cxnLst/>
                  <a:rect l="l" t="t" r="r" b="b"/>
                  <a:pathLst>
                    <a:path w="9525" h="121729" extrusionOk="0">
                      <a:moveTo>
                        <a:pt x="4763" y="121730"/>
                      </a:moveTo>
                      <a:cubicBezTo>
                        <a:pt x="2096" y="121730"/>
                        <a:pt x="0" y="119634"/>
                        <a:pt x="0" y="116967"/>
                      </a:cubicBezTo>
                      <a:lnTo>
                        <a:pt x="0" y="4763"/>
                      </a:lnTo>
                      <a:cubicBezTo>
                        <a:pt x="0" y="2096"/>
                        <a:pt x="2096" y="0"/>
                        <a:pt x="4763" y="0"/>
                      </a:cubicBezTo>
                      <a:cubicBezTo>
                        <a:pt x="7429" y="0"/>
                        <a:pt x="9525" y="2096"/>
                        <a:pt x="9525" y="4763"/>
                      </a:cubicBezTo>
                      <a:lnTo>
                        <a:pt x="9525" y="116967"/>
                      </a:lnTo>
                      <a:cubicBezTo>
                        <a:pt x="9525" y="119539"/>
                        <a:pt x="7429" y="121730"/>
                        <a:pt x="4763" y="121730"/>
                      </a:cubicBezTo>
                      <a:close/>
                    </a:path>
                  </a:pathLst>
                </a:custGeom>
                <a:solidFill>
                  <a:srgbClr val="4A2C2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976" name="Google Shape;976;p38"/>
              <p:cNvGrpSpPr/>
              <p:nvPr/>
            </p:nvGrpSpPr>
            <p:grpSpPr>
              <a:xfrm>
                <a:off x="6264183" y="5372888"/>
                <a:ext cx="14288" cy="121729"/>
                <a:chOff x="6264183" y="5372888"/>
                <a:chExt cx="14288" cy="121729"/>
              </a:xfrm>
            </p:grpSpPr>
            <p:sp>
              <p:nvSpPr>
                <p:cNvPr id="977" name="Google Shape;977;p38"/>
                <p:cNvSpPr/>
                <p:nvPr/>
              </p:nvSpPr>
              <p:spPr>
                <a:xfrm>
                  <a:off x="6268946" y="5377651"/>
                  <a:ext cx="9525" cy="112204"/>
                </a:xfrm>
                <a:custGeom>
                  <a:avLst/>
                  <a:gdLst/>
                  <a:ahLst/>
                  <a:cxnLst/>
                  <a:rect l="l" t="t" r="r" b="b"/>
                  <a:pathLst>
                    <a:path w="9525" h="112204" extrusionOk="0">
                      <a:moveTo>
                        <a:pt x="0" y="0"/>
                      </a:moveTo>
                      <a:lnTo>
                        <a:pt x="0" y="112205"/>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978" name="Google Shape;978;p38"/>
                <p:cNvSpPr/>
                <p:nvPr/>
              </p:nvSpPr>
              <p:spPr>
                <a:xfrm>
                  <a:off x="6264183" y="5372888"/>
                  <a:ext cx="9525" cy="121729"/>
                </a:xfrm>
                <a:custGeom>
                  <a:avLst/>
                  <a:gdLst/>
                  <a:ahLst/>
                  <a:cxnLst/>
                  <a:rect l="l" t="t" r="r" b="b"/>
                  <a:pathLst>
                    <a:path w="9525" h="121729" extrusionOk="0">
                      <a:moveTo>
                        <a:pt x="4763" y="121730"/>
                      </a:moveTo>
                      <a:cubicBezTo>
                        <a:pt x="2096" y="121730"/>
                        <a:pt x="0" y="119634"/>
                        <a:pt x="0" y="116967"/>
                      </a:cubicBezTo>
                      <a:lnTo>
                        <a:pt x="0" y="4763"/>
                      </a:lnTo>
                      <a:cubicBezTo>
                        <a:pt x="0" y="2096"/>
                        <a:pt x="2096" y="0"/>
                        <a:pt x="4763" y="0"/>
                      </a:cubicBezTo>
                      <a:cubicBezTo>
                        <a:pt x="7429" y="0"/>
                        <a:pt x="9525" y="2096"/>
                        <a:pt x="9525" y="4763"/>
                      </a:cubicBezTo>
                      <a:lnTo>
                        <a:pt x="9525" y="116967"/>
                      </a:lnTo>
                      <a:cubicBezTo>
                        <a:pt x="9525" y="119539"/>
                        <a:pt x="7429" y="121730"/>
                        <a:pt x="4763" y="121730"/>
                      </a:cubicBezTo>
                      <a:close/>
                    </a:path>
                  </a:pathLst>
                </a:custGeom>
                <a:solidFill>
                  <a:srgbClr val="4A2C2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979" name="Google Shape;979;p38"/>
              <p:cNvGrpSpPr/>
              <p:nvPr/>
            </p:nvGrpSpPr>
            <p:grpSpPr>
              <a:xfrm>
                <a:off x="6311808" y="5372888"/>
                <a:ext cx="14288" cy="121729"/>
                <a:chOff x="6311808" y="5372888"/>
                <a:chExt cx="14288" cy="121729"/>
              </a:xfrm>
            </p:grpSpPr>
            <p:sp>
              <p:nvSpPr>
                <p:cNvPr id="980" name="Google Shape;980;p38"/>
                <p:cNvSpPr/>
                <p:nvPr/>
              </p:nvSpPr>
              <p:spPr>
                <a:xfrm>
                  <a:off x="6316571" y="5377651"/>
                  <a:ext cx="9525" cy="112204"/>
                </a:xfrm>
                <a:custGeom>
                  <a:avLst/>
                  <a:gdLst/>
                  <a:ahLst/>
                  <a:cxnLst/>
                  <a:rect l="l" t="t" r="r" b="b"/>
                  <a:pathLst>
                    <a:path w="9525" h="112204" extrusionOk="0">
                      <a:moveTo>
                        <a:pt x="0" y="0"/>
                      </a:moveTo>
                      <a:lnTo>
                        <a:pt x="0" y="112205"/>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981" name="Google Shape;981;p38"/>
                <p:cNvSpPr/>
                <p:nvPr/>
              </p:nvSpPr>
              <p:spPr>
                <a:xfrm>
                  <a:off x="6311808" y="5372888"/>
                  <a:ext cx="9525" cy="121729"/>
                </a:xfrm>
                <a:custGeom>
                  <a:avLst/>
                  <a:gdLst/>
                  <a:ahLst/>
                  <a:cxnLst/>
                  <a:rect l="l" t="t" r="r" b="b"/>
                  <a:pathLst>
                    <a:path w="9525" h="121729" extrusionOk="0">
                      <a:moveTo>
                        <a:pt x="4763" y="121730"/>
                      </a:moveTo>
                      <a:cubicBezTo>
                        <a:pt x="2096" y="121730"/>
                        <a:pt x="0" y="119634"/>
                        <a:pt x="0" y="116967"/>
                      </a:cubicBezTo>
                      <a:lnTo>
                        <a:pt x="0" y="4763"/>
                      </a:lnTo>
                      <a:cubicBezTo>
                        <a:pt x="0" y="2096"/>
                        <a:pt x="2096" y="0"/>
                        <a:pt x="4763" y="0"/>
                      </a:cubicBezTo>
                      <a:cubicBezTo>
                        <a:pt x="7429" y="0"/>
                        <a:pt x="9525" y="2096"/>
                        <a:pt x="9525" y="4763"/>
                      </a:cubicBezTo>
                      <a:lnTo>
                        <a:pt x="9525" y="116967"/>
                      </a:lnTo>
                      <a:cubicBezTo>
                        <a:pt x="9525" y="119539"/>
                        <a:pt x="7429" y="121730"/>
                        <a:pt x="4763" y="121730"/>
                      </a:cubicBezTo>
                      <a:close/>
                    </a:path>
                  </a:pathLst>
                </a:custGeom>
                <a:solidFill>
                  <a:srgbClr val="4A2C2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982" name="Google Shape;982;p38"/>
              <p:cNvGrpSpPr/>
              <p:nvPr/>
            </p:nvGrpSpPr>
            <p:grpSpPr>
              <a:xfrm>
                <a:off x="6359433" y="5372888"/>
                <a:ext cx="14288" cy="121729"/>
                <a:chOff x="6359433" y="5372888"/>
                <a:chExt cx="14288" cy="121729"/>
              </a:xfrm>
            </p:grpSpPr>
            <p:sp>
              <p:nvSpPr>
                <p:cNvPr id="983" name="Google Shape;983;p38"/>
                <p:cNvSpPr/>
                <p:nvPr/>
              </p:nvSpPr>
              <p:spPr>
                <a:xfrm>
                  <a:off x="6364196" y="5377651"/>
                  <a:ext cx="9525" cy="112204"/>
                </a:xfrm>
                <a:custGeom>
                  <a:avLst/>
                  <a:gdLst/>
                  <a:ahLst/>
                  <a:cxnLst/>
                  <a:rect l="l" t="t" r="r" b="b"/>
                  <a:pathLst>
                    <a:path w="9525" h="112204" extrusionOk="0">
                      <a:moveTo>
                        <a:pt x="0" y="0"/>
                      </a:moveTo>
                      <a:lnTo>
                        <a:pt x="0" y="112205"/>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984" name="Google Shape;984;p38"/>
                <p:cNvSpPr/>
                <p:nvPr/>
              </p:nvSpPr>
              <p:spPr>
                <a:xfrm>
                  <a:off x="6359433" y="5372888"/>
                  <a:ext cx="9525" cy="121729"/>
                </a:xfrm>
                <a:custGeom>
                  <a:avLst/>
                  <a:gdLst/>
                  <a:ahLst/>
                  <a:cxnLst/>
                  <a:rect l="l" t="t" r="r" b="b"/>
                  <a:pathLst>
                    <a:path w="9525" h="121729" extrusionOk="0">
                      <a:moveTo>
                        <a:pt x="4763" y="121730"/>
                      </a:moveTo>
                      <a:cubicBezTo>
                        <a:pt x="2096" y="121730"/>
                        <a:pt x="0" y="119634"/>
                        <a:pt x="0" y="116967"/>
                      </a:cubicBezTo>
                      <a:lnTo>
                        <a:pt x="0" y="4763"/>
                      </a:lnTo>
                      <a:cubicBezTo>
                        <a:pt x="0" y="2096"/>
                        <a:pt x="2096" y="0"/>
                        <a:pt x="4763" y="0"/>
                      </a:cubicBezTo>
                      <a:cubicBezTo>
                        <a:pt x="7429" y="0"/>
                        <a:pt x="9525" y="2096"/>
                        <a:pt x="9525" y="4763"/>
                      </a:cubicBezTo>
                      <a:lnTo>
                        <a:pt x="9525" y="116967"/>
                      </a:lnTo>
                      <a:cubicBezTo>
                        <a:pt x="9525" y="119539"/>
                        <a:pt x="7429" y="121730"/>
                        <a:pt x="4763" y="121730"/>
                      </a:cubicBezTo>
                      <a:close/>
                    </a:path>
                  </a:pathLst>
                </a:custGeom>
                <a:solidFill>
                  <a:srgbClr val="4A2C2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grpSp>
          <p:nvGrpSpPr>
            <p:cNvPr id="985" name="Google Shape;985;p38"/>
            <p:cNvGrpSpPr/>
            <p:nvPr/>
          </p:nvGrpSpPr>
          <p:grpSpPr>
            <a:xfrm rot="27704">
              <a:off x="6914652" y="5717624"/>
              <a:ext cx="569228" cy="659707"/>
              <a:chOff x="6407058" y="5239539"/>
              <a:chExt cx="204788" cy="255079"/>
            </a:xfrm>
          </p:grpSpPr>
          <p:grpSp>
            <p:nvGrpSpPr>
              <p:cNvPr id="986" name="Google Shape;986;p38"/>
              <p:cNvGrpSpPr/>
              <p:nvPr/>
            </p:nvGrpSpPr>
            <p:grpSpPr>
              <a:xfrm>
                <a:off x="6407058" y="5239539"/>
                <a:ext cx="14288" cy="255079"/>
                <a:chOff x="6407058" y="5239539"/>
                <a:chExt cx="14288" cy="255079"/>
              </a:xfrm>
            </p:grpSpPr>
            <p:sp>
              <p:nvSpPr>
                <p:cNvPr id="987" name="Google Shape;987;p38"/>
                <p:cNvSpPr/>
                <p:nvPr/>
              </p:nvSpPr>
              <p:spPr>
                <a:xfrm>
                  <a:off x="6411821" y="5244301"/>
                  <a:ext cx="9525" cy="245554"/>
                </a:xfrm>
                <a:custGeom>
                  <a:avLst/>
                  <a:gdLst/>
                  <a:ahLst/>
                  <a:cxnLst/>
                  <a:rect l="l" t="t" r="r" b="b"/>
                  <a:pathLst>
                    <a:path w="9525" h="245554" extrusionOk="0">
                      <a:moveTo>
                        <a:pt x="0" y="0"/>
                      </a:moveTo>
                      <a:lnTo>
                        <a:pt x="0" y="245555"/>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988" name="Google Shape;988;p38"/>
                <p:cNvSpPr/>
                <p:nvPr/>
              </p:nvSpPr>
              <p:spPr>
                <a:xfrm>
                  <a:off x="6407058" y="5239539"/>
                  <a:ext cx="9525" cy="255079"/>
                </a:xfrm>
                <a:custGeom>
                  <a:avLst/>
                  <a:gdLst/>
                  <a:ahLst/>
                  <a:cxnLst/>
                  <a:rect l="l" t="t" r="r" b="b"/>
                  <a:pathLst>
                    <a:path w="9525" h="255079" extrusionOk="0">
                      <a:moveTo>
                        <a:pt x="4763" y="255080"/>
                      </a:moveTo>
                      <a:cubicBezTo>
                        <a:pt x="2096" y="255080"/>
                        <a:pt x="0" y="252984"/>
                        <a:pt x="0" y="250317"/>
                      </a:cubicBezTo>
                      <a:lnTo>
                        <a:pt x="0" y="4763"/>
                      </a:lnTo>
                      <a:cubicBezTo>
                        <a:pt x="0" y="2095"/>
                        <a:pt x="2096" y="0"/>
                        <a:pt x="4763" y="0"/>
                      </a:cubicBezTo>
                      <a:cubicBezTo>
                        <a:pt x="7429" y="0"/>
                        <a:pt x="9525" y="2095"/>
                        <a:pt x="9525" y="4763"/>
                      </a:cubicBezTo>
                      <a:lnTo>
                        <a:pt x="9525" y="250317"/>
                      </a:lnTo>
                      <a:cubicBezTo>
                        <a:pt x="9525" y="252889"/>
                        <a:pt x="7429" y="255080"/>
                        <a:pt x="4763" y="255080"/>
                      </a:cubicBezTo>
                      <a:close/>
                    </a:path>
                  </a:pathLst>
                </a:custGeom>
                <a:solidFill>
                  <a:srgbClr val="4A2C2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989" name="Google Shape;989;p38"/>
              <p:cNvGrpSpPr/>
              <p:nvPr/>
            </p:nvGrpSpPr>
            <p:grpSpPr>
              <a:xfrm>
                <a:off x="6454683" y="5372888"/>
                <a:ext cx="14288" cy="121729"/>
                <a:chOff x="6454683" y="5372888"/>
                <a:chExt cx="14288" cy="121729"/>
              </a:xfrm>
            </p:grpSpPr>
            <p:sp>
              <p:nvSpPr>
                <p:cNvPr id="990" name="Google Shape;990;p38"/>
                <p:cNvSpPr/>
                <p:nvPr/>
              </p:nvSpPr>
              <p:spPr>
                <a:xfrm>
                  <a:off x="6459446" y="5377651"/>
                  <a:ext cx="9525" cy="112204"/>
                </a:xfrm>
                <a:custGeom>
                  <a:avLst/>
                  <a:gdLst/>
                  <a:ahLst/>
                  <a:cxnLst/>
                  <a:rect l="l" t="t" r="r" b="b"/>
                  <a:pathLst>
                    <a:path w="9525" h="112204" extrusionOk="0">
                      <a:moveTo>
                        <a:pt x="0" y="0"/>
                      </a:moveTo>
                      <a:lnTo>
                        <a:pt x="0" y="112205"/>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991" name="Google Shape;991;p38"/>
                <p:cNvSpPr/>
                <p:nvPr/>
              </p:nvSpPr>
              <p:spPr>
                <a:xfrm>
                  <a:off x="6454683" y="5372888"/>
                  <a:ext cx="9525" cy="121729"/>
                </a:xfrm>
                <a:custGeom>
                  <a:avLst/>
                  <a:gdLst/>
                  <a:ahLst/>
                  <a:cxnLst/>
                  <a:rect l="l" t="t" r="r" b="b"/>
                  <a:pathLst>
                    <a:path w="9525" h="121729" extrusionOk="0">
                      <a:moveTo>
                        <a:pt x="4763" y="121730"/>
                      </a:moveTo>
                      <a:cubicBezTo>
                        <a:pt x="2096" y="121730"/>
                        <a:pt x="0" y="119634"/>
                        <a:pt x="0" y="116967"/>
                      </a:cubicBezTo>
                      <a:lnTo>
                        <a:pt x="0" y="4763"/>
                      </a:lnTo>
                      <a:cubicBezTo>
                        <a:pt x="0" y="2096"/>
                        <a:pt x="2096" y="0"/>
                        <a:pt x="4763" y="0"/>
                      </a:cubicBezTo>
                      <a:cubicBezTo>
                        <a:pt x="7429" y="0"/>
                        <a:pt x="9525" y="2096"/>
                        <a:pt x="9525" y="4763"/>
                      </a:cubicBezTo>
                      <a:lnTo>
                        <a:pt x="9525" y="116967"/>
                      </a:lnTo>
                      <a:cubicBezTo>
                        <a:pt x="9525" y="119539"/>
                        <a:pt x="7429" y="121730"/>
                        <a:pt x="4763" y="121730"/>
                      </a:cubicBezTo>
                      <a:close/>
                    </a:path>
                  </a:pathLst>
                </a:custGeom>
                <a:solidFill>
                  <a:srgbClr val="4A2C2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992" name="Google Shape;992;p38"/>
              <p:cNvGrpSpPr/>
              <p:nvPr/>
            </p:nvGrpSpPr>
            <p:grpSpPr>
              <a:xfrm>
                <a:off x="6502308" y="5372888"/>
                <a:ext cx="14288" cy="121729"/>
                <a:chOff x="6502308" y="5372888"/>
                <a:chExt cx="14288" cy="121729"/>
              </a:xfrm>
            </p:grpSpPr>
            <p:sp>
              <p:nvSpPr>
                <p:cNvPr id="993" name="Google Shape;993;p38"/>
                <p:cNvSpPr/>
                <p:nvPr/>
              </p:nvSpPr>
              <p:spPr>
                <a:xfrm>
                  <a:off x="6507071" y="5377651"/>
                  <a:ext cx="9525" cy="112204"/>
                </a:xfrm>
                <a:custGeom>
                  <a:avLst/>
                  <a:gdLst/>
                  <a:ahLst/>
                  <a:cxnLst/>
                  <a:rect l="l" t="t" r="r" b="b"/>
                  <a:pathLst>
                    <a:path w="9525" h="112204" extrusionOk="0">
                      <a:moveTo>
                        <a:pt x="0" y="0"/>
                      </a:moveTo>
                      <a:lnTo>
                        <a:pt x="0" y="112205"/>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994" name="Google Shape;994;p38"/>
                <p:cNvSpPr/>
                <p:nvPr/>
              </p:nvSpPr>
              <p:spPr>
                <a:xfrm>
                  <a:off x="6502308" y="5372888"/>
                  <a:ext cx="9525" cy="121729"/>
                </a:xfrm>
                <a:custGeom>
                  <a:avLst/>
                  <a:gdLst/>
                  <a:ahLst/>
                  <a:cxnLst/>
                  <a:rect l="l" t="t" r="r" b="b"/>
                  <a:pathLst>
                    <a:path w="9525" h="121729" extrusionOk="0">
                      <a:moveTo>
                        <a:pt x="4763" y="121730"/>
                      </a:moveTo>
                      <a:cubicBezTo>
                        <a:pt x="2096" y="121730"/>
                        <a:pt x="0" y="119634"/>
                        <a:pt x="0" y="116967"/>
                      </a:cubicBezTo>
                      <a:lnTo>
                        <a:pt x="0" y="4763"/>
                      </a:lnTo>
                      <a:cubicBezTo>
                        <a:pt x="0" y="2096"/>
                        <a:pt x="2096" y="0"/>
                        <a:pt x="4763" y="0"/>
                      </a:cubicBezTo>
                      <a:cubicBezTo>
                        <a:pt x="7429" y="0"/>
                        <a:pt x="9525" y="2096"/>
                        <a:pt x="9525" y="4763"/>
                      </a:cubicBezTo>
                      <a:lnTo>
                        <a:pt x="9525" y="116967"/>
                      </a:lnTo>
                      <a:cubicBezTo>
                        <a:pt x="9525" y="119539"/>
                        <a:pt x="7429" y="121730"/>
                        <a:pt x="4763" y="121730"/>
                      </a:cubicBezTo>
                      <a:close/>
                    </a:path>
                  </a:pathLst>
                </a:custGeom>
                <a:solidFill>
                  <a:srgbClr val="4A2C2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995" name="Google Shape;995;p38"/>
              <p:cNvGrpSpPr/>
              <p:nvPr/>
            </p:nvGrpSpPr>
            <p:grpSpPr>
              <a:xfrm>
                <a:off x="6549933" y="5372888"/>
                <a:ext cx="14288" cy="121729"/>
                <a:chOff x="6549933" y="5372888"/>
                <a:chExt cx="14288" cy="121729"/>
              </a:xfrm>
            </p:grpSpPr>
            <p:sp>
              <p:nvSpPr>
                <p:cNvPr id="996" name="Google Shape;996;p38"/>
                <p:cNvSpPr/>
                <p:nvPr/>
              </p:nvSpPr>
              <p:spPr>
                <a:xfrm>
                  <a:off x="6554696" y="5377651"/>
                  <a:ext cx="9525" cy="112204"/>
                </a:xfrm>
                <a:custGeom>
                  <a:avLst/>
                  <a:gdLst/>
                  <a:ahLst/>
                  <a:cxnLst/>
                  <a:rect l="l" t="t" r="r" b="b"/>
                  <a:pathLst>
                    <a:path w="9525" h="112204" extrusionOk="0">
                      <a:moveTo>
                        <a:pt x="0" y="0"/>
                      </a:moveTo>
                      <a:lnTo>
                        <a:pt x="0" y="112205"/>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997" name="Google Shape;997;p38"/>
                <p:cNvSpPr/>
                <p:nvPr/>
              </p:nvSpPr>
              <p:spPr>
                <a:xfrm>
                  <a:off x="6549933" y="5372888"/>
                  <a:ext cx="9525" cy="121729"/>
                </a:xfrm>
                <a:custGeom>
                  <a:avLst/>
                  <a:gdLst/>
                  <a:ahLst/>
                  <a:cxnLst/>
                  <a:rect l="l" t="t" r="r" b="b"/>
                  <a:pathLst>
                    <a:path w="9525" h="121729" extrusionOk="0">
                      <a:moveTo>
                        <a:pt x="4763" y="121730"/>
                      </a:moveTo>
                      <a:cubicBezTo>
                        <a:pt x="2096" y="121730"/>
                        <a:pt x="0" y="119634"/>
                        <a:pt x="0" y="116967"/>
                      </a:cubicBezTo>
                      <a:lnTo>
                        <a:pt x="0" y="4763"/>
                      </a:lnTo>
                      <a:cubicBezTo>
                        <a:pt x="0" y="2096"/>
                        <a:pt x="2096" y="0"/>
                        <a:pt x="4763" y="0"/>
                      </a:cubicBezTo>
                      <a:cubicBezTo>
                        <a:pt x="7429" y="0"/>
                        <a:pt x="9525" y="2096"/>
                        <a:pt x="9525" y="4763"/>
                      </a:cubicBezTo>
                      <a:lnTo>
                        <a:pt x="9525" y="116967"/>
                      </a:lnTo>
                      <a:cubicBezTo>
                        <a:pt x="9525" y="119539"/>
                        <a:pt x="7429" y="121730"/>
                        <a:pt x="4763" y="121730"/>
                      </a:cubicBezTo>
                      <a:close/>
                    </a:path>
                  </a:pathLst>
                </a:custGeom>
                <a:solidFill>
                  <a:srgbClr val="4A2C2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998" name="Google Shape;998;p38"/>
              <p:cNvGrpSpPr/>
              <p:nvPr/>
            </p:nvGrpSpPr>
            <p:grpSpPr>
              <a:xfrm>
                <a:off x="6597558" y="5372888"/>
                <a:ext cx="14288" cy="121729"/>
                <a:chOff x="6597558" y="5372888"/>
                <a:chExt cx="14288" cy="121729"/>
              </a:xfrm>
            </p:grpSpPr>
            <p:sp>
              <p:nvSpPr>
                <p:cNvPr id="999" name="Google Shape;999;p38"/>
                <p:cNvSpPr/>
                <p:nvPr/>
              </p:nvSpPr>
              <p:spPr>
                <a:xfrm>
                  <a:off x="6602321" y="5377651"/>
                  <a:ext cx="9525" cy="112204"/>
                </a:xfrm>
                <a:custGeom>
                  <a:avLst/>
                  <a:gdLst/>
                  <a:ahLst/>
                  <a:cxnLst/>
                  <a:rect l="l" t="t" r="r" b="b"/>
                  <a:pathLst>
                    <a:path w="9525" h="112204" extrusionOk="0">
                      <a:moveTo>
                        <a:pt x="0" y="0"/>
                      </a:moveTo>
                      <a:lnTo>
                        <a:pt x="0" y="112205"/>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000" name="Google Shape;1000;p38"/>
                <p:cNvSpPr/>
                <p:nvPr/>
              </p:nvSpPr>
              <p:spPr>
                <a:xfrm>
                  <a:off x="6597558" y="5372888"/>
                  <a:ext cx="9525" cy="121729"/>
                </a:xfrm>
                <a:custGeom>
                  <a:avLst/>
                  <a:gdLst/>
                  <a:ahLst/>
                  <a:cxnLst/>
                  <a:rect l="l" t="t" r="r" b="b"/>
                  <a:pathLst>
                    <a:path w="9525" h="121729" extrusionOk="0">
                      <a:moveTo>
                        <a:pt x="4763" y="121730"/>
                      </a:moveTo>
                      <a:cubicBezTo>
                        <a:pt x="2096" y="121730"/>
                        <a:pt x="0" y="119634"/>
                        <a:pt x="0" y="116967"/>
                      </a:cubicBezTo>
                      <a:lnTo>
                        <a:pt x="0" y="4763"/>
                      </a:lnTo>
                      <a:cubicBezTo>
                        <a:pt x="0" y="2096"/>
                        <a:pt x="2096" y="0"/>
                        <a:pt x="4763" y="0"/>
                      </a:cubicBezTo>
                      <a:cubicBezTo>
                        <a:pt x="7429" y="0"/>
                        <a:pt x="9525" y="2096"/>
                        <a:pt x="9525" y="4763"/>
                      </a:cubicBezTo>
                      <a:lnTo>
                        <a:pt x="9525" y="116967"/>
                      </a:lnTo>
                      <a:cubicBezTo>
                        <a:pt x="9525" y="119539"/>
                        <a:pt x="7429" y="121730"/>
                        <a:pt x="4763" y="121730"/>
                      </a:cubicBezTo>
                      <a:close/>
                    </a:path>
                  </a:pathLst>
                </a:custGeom>
                <a:solidFill>
                  <a:srgbClr val="4A2C2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grpSp>
          <p:nvGrpSpPr>
            <p:cNvPr id="1001" name="Google Shape;1001;p38"/>
            <p:cNvGrpSpPr/>
            <p:nvPr/>
          </p:nvGrpSpPr>
          <p:grpSpPr>
            <a:xfrm rot="27703">
              <a:off x="7576648" y="5722958"/>
              <a:ext cx="569248" cy="659707"/>
              <a:chOff x="6645183" y="5239539"/>
              <a:chExt cx="204788" cy="255079"/>
            </a:xfrm>
          </p:grpSpPr>
          <p:grpSp>
            <p:nvGrpSpPr>
              <p:cNvPr id="1002" name="Google Shape;1002;p38"/>
              <p:cNvGrpSpPr/>
              <p:nvPr/>
            </p:nvGrpSpPr>
            <p:grpSpPr>
              <a:xfrm>
                <a:off x="6645183" y="5239539"/>
                <a:ext cx="14288" cy="255079"/>
                <a:chOff x="6645183" y="5239539"/>
                <a:chExt cx="14288" cy="255079"/>
              </a:xfrm>
            </p:grpSpPr>
            <p:sp>
              <p:nvSpPr>
                <p:cNvPr id="1003" name="Google Shape;1003;p38"/>
                <p:cNvSpPr/>
                <p:nvPr/>
              </p:nvSpPr>
              <p:spPr>
                <a:xfrm>
                  <a:off x="6649946" y="5244301"/>
                  <a:ext cx="9525" cy="245554"/>
                </a:xfrm>
                <a:custGeom>
                  <a:avLst/>
                  <a:gdLst/>
                  <a:ahLst/>
                  <a:cxnLst/>
                  <a:rect l="l" t="t" r="r" b="b"/>
                  <a:pathLst>
                    <a:path w="9525" h="245554" extrusionOk="0">
                      <a:moveTo>
                        <a:pt x="0" y="0"/>
                      </a:moveTo>
                      <a:lnTo>
                        <a:pt x="0" y="245555"/>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004" name="Google Shape;1004;p38"/>
                <p:cNvSpPr/>
                <p:nvPr/>
              </p:nvSpPr>
              <p:spPr>
                <a:xfrm>
                  <a:off x="6645183" y="5239539"/>
                  <a:ext cx="9525" cy="255079"/>
                </a:xfrm>
                <a:custGeom>
                  <a:avLst/>
                  <a:gdLst/>
                  <a:ahLst/>
                  <a:cxnLst/>
                  <a:rect l="l" t="t" r="r" b="b"/>
                  <a:pathLst>
                    <a:path w="9525" h="255079" extrusionOk="0">
                      <a:moveTo>
                        <a:pt x="4763" y="255080"/>
                      </a:moveTo>
                      <a:cubicBezTo>
                        <a:pt x="2096" y="255080"/>
                        <a:pt x="0" y="252984"/>
                        <a:pt x="0" y="250317"/>
                      </a:cubicBezTo>
                      <a:lnTo>
                        <a:pt x="0" y="4763"/>
                      </a:lnTo>
                      <a:cubicBezTo>
                        <a:pt x="0" y="2095"/>
                        <a:pt x="2096" y="0"/>
                        <a:pt x="4763" y="0"/>
                      </a:cubicBezTo>
                      <a:cubicBezTo>
                        <a:pt x="7429" y="0"/>
                        <a:pt x="9525" y="2095"/>
                        <a:pt x="9525" y="4763"/>
                      </a:cubicBezTo>
                      <a:lnTo>
                        <a:pt x="9525" y="250317"/>
                      </a:lnTo>
                      <a:cubicBezTo>
                        <a:pt x="9525" y="252889"/>
                        <a:pt x="7429" y="255080"/>
                        <a:pt x="4763" y="255080"/>
                      </a:cubicBezTo>
                      <a:close/>
                    </a:path>
                  </a:pathLst>
                </a:custGeom>
                <a:solidFill>
                  <a:srgbClr val="4A2C2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1005" name="Google Shape;1005;p38"/>
              <p:cNvGrpSpPr/>
              <p:nvPr/>
            </p:nvGrpSpPr>
            <p:grpSpPr>
              <a:xfrm>
                <a:off x="6692808" y="5372888"/>
                <a:ext cx="14288" cy="121729"/>
                <a:chOff x="6692808" y="5372888"/>
                <a:chExt cx="14288" cy="121729"/>
              </a:xfrm>
            </p:grpSpPr>
            <p:sp>
              <p:nvSpPr>
                <p:cNvPr id="1006" name="Google Shape;1006;p38"/>
                <p:cNvSpPr/>
                <p:nvPr/>
              </p:nvSpPr>
              <p:spPr>
                <a:xfrm>
                  <a:off x="6697571" y="5377651"/>
                  <a:ext cx="9525" cy="112204"/>
                </a:xfrm>
                <a:custGeom>
                  <a:avLst/>
                  <a:gdLst/>
                  <a:ahLst/>
                  <a:cxnLst/>
                  <a:rect l="l" t="t" r="r" b="b"/>
                  <a:pathLst>
                    <a:path w="9525" h="112204" extrusionOk="0">
                      <a:moveTo>
                        <a:pt x="0" y="0"/>
                      </a:moveTo>
                      <a:lnTo>
                        <a:pt x="0" y="112205"/>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007" name="Google Shape;1007;p38"/>
                <p:cNvSpPr/>
                <p:nvPr/>
              </p:nvSpPr>
              <p:spPr>
                <a:xfrm>
                  <a:off x="6692808" y="5372888"/>
                  <a:ext cx="9525" cy="121729"/>
                </a:xfrm>
                <a:custGeom>
                  <a:avLst/>
                  <a:gdLst/>
                  <a:ahLst/>
                  <a:cxnLst/>
                  <a:rect l="l" t="t" r="r" b="b"/>
                  <a:pathLst>
                    <a:path w="9525" h="121729" extrusionOk="0">
                      <a:moveTo>
                        <a:pt x="4763" y="121730"/>
                      </a:moveTo>
                      <a:cubicBezTo>
                        <a:pt x="2096" y="121730"/>
                        <a:pt x="0" y="119634"/>
                        <a:pt x="0" y="116967"/>
                      </a:cubicBezTo>
                      <a:lnTo>
                        <a:pt x="0" y="4763"/>
                      </a:lnTo>
                      <a:cubicBezTo>
                        <a:pt x="0" y="2096"/>
                        <a:pt x="2096" y="0"/>
                        <a:pt x="4763" y="0"/>
                      </a:cubicBezTo>
                      <a:cubicBezTo>
                        <a:pt x="7429" y="0"/>
                        <a:pt x="9525" y="2096"/>
                        <a:pt x="9525" y="4763"/>
                      </a:cubicBezTo>
                      <a:lnTo>
                        <a:pt x="9525" y="116967"/>
                      </a:lnTo>
                      <a:cubicBezTo>
                        <a:pt x="9525" y="119539"/>
                        <a:pt x="7429" y="121730"/>
                        <a:pt x="4763" y="121730"/>
                      </a:cubicBezTo>
                      <a:close/>
                    </a:path>
                  </a:pathLst>
                </a:custGeom>
                <a:solidFill>
                  <a:srgbClr val="4A2C2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1008" name="Google Shape;1008;p38"/>
              <p:cNvGrpSpPr/>
              <p:nvPr/>
            </p:nvGrpSpPr>
            <p:grpSpPr>
              <a:xfrm>
                <a:off x="6740433" y="5372888"/>
                <a:ext cx="14288" cy="121729"/>
                <a:chOff x="6740433" y="5372888"/>
                <a:chExt cx="14288" cy="121729"/>
              </a:xfrm>
            </p:grpSpPr>
            <p:sp>
              <p:nvSpPr>
                <p:cNvPr id="1009" name="Google Shape;1009;p38"/>
                <p:cNvSpPr/>
                <p:nvPr/>
              </p:nvSpPr>
              <p:spPr>
                <a:xfrm>
                  <a:off x="6745196" y="5377651"/>
                  <a:ext cx="9525" cy="112204"/>
                </a:xfrm>
                <a:custGeom>
                  <a:avLst/>
                  <a:gdLst/>
                  <a:ahLst/>
                  <a:cxnLst/>
                  <a:rect l="l" t="t" r="r" b="b"/>
                  <a:pathLst>
                    <a:path w="9525" h="112204" extrusionOk="0">
                      <a:moveTo>
                        <a:pt x="0" y="0"/>
                      </a:moveTo>
                      <a:lnTo>
                        <a:pt x="0" y="112205"/>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010" name="Google Shape;1010;p38"/>
                <p:cNvSpPr/>
                <p:nvPr/>
              </p:nvSpPr>
              <p:spPr>
                <a:xfrm>
                  <a:off x="6740433" y="5372888"/>
                  <a:ext cx="9525" cy="121729"/>
                </a:xfrm>
                <a:custGeom>
                  <a:avLst/>
                  <a:gdLst/>
                  <a:ahLst/>
                  <a:cxnLst/>
                  <a:rect l="l" t="t" r="r" b="b"/>
                  <a:pathLst>
                    <a:path w="9525" h="121729" extrusionOk="0">
                      <a:moveTo>
                        <a:pt x="4763" y="121730"/>
                      </a:moveTo>
                      <a:cubicBezTo>
                        <a:pt x="2096" y="121730"/>
                        <a:pt x="0" y="119634"/>
                        <a:pt x="0" y="116967"/>
                      </a:cubicBezTo>
                      <a:lnTo>
                        <a:pt x="0" y="4763"/>
                      </a:lnTo>
                      <a:cubicBezTo>
                        <a:pt x="0" y="2096"/>
                        <a:pt x="2096" y="0"/>
                        <a:pt x="4763" y="0"/>
                      </a:cubicBezTo>
                      <a:cubicBezTo>
                        <a:pt x="7429" y="0"/>
                        <a:pt x="9525" y="2096"/>
                        <a:pt x="9525" y="4763"/>
                      </a:cubicBezTo>
                      <a:lnTo>
                        <a:pt x="9525" y="116967"/>
                      </a:lnTo>
                      <a:cubicBezTo>
                        <a:pt x="9525" y="119539"/>
                        <a:pt x="7429" y="121730"/>
                        <a:pt x="4763" y="121730"/>
                      </a:cubicBezTo>
                      <a:close/>
                    </a:path>
                  </a:pathLst>
                </a:custGeom>
                <a:solidFill>
                  <a:srgbClr val="4A2C2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1011" name="Google Shape;1011;p38"/>
              <p:cNvGrpSpPr/>
              <p:nvPr/>
            </p:nvGrpSpPr>
            <p:grpSpPr>
              <a:xfrm>
                <a:off x="6788058" y="5372888"/>
                <a:ext cx="14288" cy="121729"/>
                <a:chOff x="6788058" y="5372888"/>
                <a:chExt cx="14288" cy="121729"/>
              </a:xfrm>
            </p:grpSpPr>
            <p:sp>
              <p:nvSpPr>
                <p:cNvPr id="1012" name="Google Shape;1012;p38"/>
                <p:cNvSpPr/>
                <p:nvPr/>
              </p:nvSpPr>
              <p:spPr>
                <a:xfrm>
                  <a:off x="6792821" y="5377651"/>
                  <a:ext cx="9525" cy="112204"/>
                </a:xfrm>
                <a:custGeom>
                  <a:avLst/>
                  <a:gdLst/>
                  <a:ahLst/>
                  <a:cxnLst/>
                  <a:rect l="l" t="t" r="r" b="b"/>
                  <a:pathLst>
                    <a:path w="9525" h="112204" extrusionOk="0">
                      <a:moveTo>
                        <a:pt x="0" y="0"/>
                      </a:moveTo>
                      <a:lnTo>
                        <a:pt x="0" y="112205"/>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013" name="Google Shape;1013;p38"/>
                <p:cNvSpPr/>
                <p:nvPr/>
              </p:nvSpPr>
              <p:spPr>
                <a:xfrm>
                  <a:off x="6788058" y="5372888"/>
                  <a:ext cx="9525" cy="121729"/>
                </a:xfrm>
                <a:custGeom>
                  <a:avLst/>
                  <a:gdLst/>
                  <a:ahLst/>
                  <a:cxnLst/>
                  <a:rect l="l" t="t" r="r" b="b"/>
                  <a:pathLst>
                    <a:path w="9525" h="121729" extrusionOk="0">
                      <a:moveTo>
                        <a:pt x="4763" y="121730"/>
                      </a:moveTo>
                      <a:cubicBezTo>
                        <a:pt x="2096" y="121730"/>
                        <a:pt x="0" y="119634"/>
                        <a:pt x="0" y="116967"/>
                      </a:cubicBezTo>
                      <a:lnTo>
                        <a:pt x="0" y="4763"/>
                      </a:lnTo>
                      <a:cubicBezTo>
                        <a:pt x="0" y="2096"/>
                        <a:pt x="2096" y="0"/>
                        <a:pt x="4763" y="0"/>
                      </a:cubicBezTo>
                      <a:cubicBezTo>
                        <a:pt x="7429" y="0"/>
                        <a:pt x="9525" y="2096"/>
                        <a:pt x="9525" y="4763"/>
                      </a:cubicBezTo>
                      <a:lnTo>
                        <a:pt x="9525" y="116967"/>
                      </a:lnTo>
                      <a:cubicBezTo>
                        <a:pt x="9525" y="119539"/>
                        <a:pt x="7429" y="121730"/>
                        <a:pt x="4763" y="121730"/>
                      </a:cubicBezTo>
                      <a:close/>
                    </a:path>
                  </a:pathLst>
                </a:custGeom>
                <a:solidFill>
                  <a:srgbClr val="4A2C2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1014" name="Google Shape;1014;p38"/>
              <p:cNvGrpSpPr/>
              <p:nvPr/>
            </p:nvGrpSpPr>
            <p:grpSpPr>
              <a:xfrm>
                <a:off x="6835683" y="5372888"/>
                <a:ext cx="14288" cy="121729"/>
                <a:chOff x="6835683" y="5372888"/>
                <a:chExt cx="14288" cy="121729"/>
              </a:xfrm>
            </p:grpSpPr>
            <p:sp>
              <p:nvSpPr>
                <p:cNvPr id="1015" name="Google Shape;1015;p38"/>
                <p:cNvSpPr/>
                <p:nvPr/>
              </p:nvSpPr>
              <p:spPr>
                <a:xfrm>
                  <a:off x="6840446" y="5377651"/>
                  <a:ext cx="9525" cy="112204"/>
                </a:xfrm>
                <a:custGeom>
                  <a:avLst/>
                  <a:gdLst/>
                  <a:ahLst/>
                  <a:cxnLst/>
                  <a:rect l="l" t="t" r="r" b="b"/>
                  <a:pathLst>
                    <a:path w="9525" h="112204" extrusionOk="0">
                      <a:moveTo>
                        <a:pt x="0" y="0"/>
                      </a:moveTo>
                      <a:lnTo>
                        <a:pt x="0" y="112205"/>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016" name="Google Shape;1016;p38"/>
                <p:cNvSpPr/>
                <p:nvPr/>
              </p:nvSpPr>
              <p:spPr>
                <a:xfrm>
                  <a:off x="6835683" y="5372888"/>
                  <a:ext cx="9525" cy="121729"/>
                </a:xfrm>
                <a:custGeom>
                  <a:avLst/>
                  <a:gdLst/>
                  <a:ahLst/>
                  <a:cxnLst/>
                  <a:rect l="l" t="t" r="r" b="b"/>
                  <a:pathLst>
                    <a:path w="9525" h="121729" extrusionOk="0">
                      <a:moveTo>
                        <a:pt x="4763" y="121730"/>
                      </a:moveTo>
                      <a:cubicBezTo>
                        <a:pt x="2096" y="121730"/>
                        <a:pt x="0" y="119634"/>
                        <a:pt x="0" y="116967"/>
                      </a:cubicBezTo>
                      <a:lnTo>
                        <a:pt x="0" y="4763"/>
                      </a:lnTo>
                      <a:cubicBezTo>
                        <a:pt x="0" y="2096"/>
                        <a:pt x="2096" y="0"/>
                        <a:pt x="4763" y="0"/>
                      </a:cubicBezTo>
                      <a:cubicBezTo>
                        <a:pt x="7429" y="0"/>
                        <a:pt x="9525" y="2096"/>
                        <a:pt x="9525" y="4763"/>
                      </a:cubicBezTo>
                      <a:lnTo>
                        <a:pt x="9525" y="116967"/>
                      </a:lnTo>
                      <a:cubicBezTo>
                        <a:pt x="9525" y="119539"/>
                        <a:pt x="7429" y="121730"/>
                        <a:pt x="4763" y="121730"/>
                      </a:cubicBezTo>
                      <a:close/>
                    </a:path>
                  </a:pathLst>
                </a:custGeom>
                <a:solidFill>
                  <a:srgbClr val="4A2C2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grpSp>
          <p:nvGrpSpPr>
            <p:cNvPr id="1017" name="Google Shape;1017;p38"/>
            <p:cNvGrpSpPr/>
            <p:nvPr/>
          </p:nvGrpSpPr>
          <p:grpSpPr>
            <a:xfrm rot="27703">
              <a:off x="8238541" y="5728292"/>
              <a:ext cx="569248" cy="659707"/>
              <a:chOff x="6883308" y="5239539"/>
              <a:chExt cx="204788" cy="255079"/>
            </a:xfrm>
          </p:grpSpPr>
          <p:grpSp>
            <p:nvGrpSpPr>
              <p:cNvPr id="1018" name="Google Shape;1018;p38"/>
              <p:cNvGrpSpPr/>
              <p:nvPr/>
            </p:nvGrpSpPr>
            <p:grpSpPr>
              <a:xfrm>
                <a:off x="6883308" y="5239539"/>
                <a:ext cx="14288" cy="255079"/>
                <a:chOff x="6883308" y="5239539"/>
                <a:chExt cx="14288" cy="255079"/>
              </a:xfrm>
            </p:grpSpPr>
            <p:sp>
              <p:nvSpPr>
                <p:cNvPr id="1019" name="Google Shape;1019;p38"/>
                <p:cNvSpPr/>
                <p:nvPr/>
              </p:nvSpPr>
              <p:spPr>
                <a:xfrm>
                  <a:off x="6888071" y="5244301"/>
                  <a:ext cx="9525" cy="245554"/>
                </a:xfrm>
                <a:custGeom>
                  <a:avLst/>
                  <a:gdLst/>
                  <a:ahLst/>
                  <a:cxnLst/>
                  <a:rect l="l" t="t" r="r" b="b"/>
                  <a:pathLst>
                    <a:path w="9525" h="245554" extrusionOk="0">
                      <a:moveTo>
                        <a:pt x="0" y="0"/>
                      </a:moveTo>
                      <a:lnTo>
                        <a:pt x="0" y="245555"/>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020" name="Google Shape;1020;p38"/>
                <p:cNvSpPr/>
                <p:nvPr/>
              </p:nvSpPr>
              <p:spPr>
                <a:xfrm>
                  <a:off x="6883308" y="5239539"/>
                  <a:ext cx="9525" cy="255079"/>
                </a:xfrm>
                <a:custGeom>
                  <a:avLst/>
                  <a:gdLst/>
                  <a:ahLst/>
                  <a:cxnLst/>
                  <a:rect l="l" t="t" r="r" b="b"/>
                  <a:pathLst>
                    <a:path w="9525" h="255079" extrusionOk="0">
                      <a:moveTo>
                        <a:pt x="4763" y="255080"/>
                      </a:moveTo>
                      <a:cubicBezTo>
                        <a:pt x="2096" y="255080"/>
                        <a:pt x="0" y="252984"/>
                        <a:pt x="0" y="250317"/>
                      </a:cubicBezTo>
                      <a:lnTo>
                        <a:pt x="0" y="4763"/>
                      </a:lnTo>
                      <a:cubicBezTo>
                        <a:pt x="0" y="2095"/>
                        <a:pt x="2096" y="0"/>
                        <a:pt x="4763" y="0"/>
                      </a:cubicBezTo>
                      <a:cubicBezTo>
                        <a:pt x="7429" y="0"/>
                        <a:pt x="9525" y="2095"/>
                        <a:pt x="9525" y="4763"/>
                      </a:cubicBezTo>
                      <a:lnTo>
                        <a:pt x="9525" y="250317"/>
                      </a:lnTo>
                      <a:cubicBezTo>
                        <a:pt x="9525" y="252889"/>
                        <a:pt x="7429" y="255080"/>
                        <a:pt x="4763" y="255080"/>
                      </a:cubicBezTo>
                      <a:close/>
                    </a:path>
                  </a:pathLst>
                </a:custGeom>
                <a:solidFill>
                  <a:srgbClr val="4A2C2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1021" name="Google Shape;1021;p38"/>
              <p:cNvGrpSpPr/>
              <p:nvPr/>
            </p:nvGrpSpPr>
            <p:grpSpPr>
              <a:xfrm>
                <a:off x="6930933" y="5372888"/>
                <a:ext cx="14288" cy="121729"/>
                <a:chOff x="6930933" y="5372888"/>
                <a:chExt cx="14288" cy="121729"/>
              </a:xfrm>
            </p:grpSpPr>
            <p:sp>
              <p:nvSpPr>
                <p:cNvPr id="1022" name="Google Shape;1022;p38"/>
                <p:cNvSpPr/>
                <p:nvPr/>
              </p:nvSpPr>
              <p:spPr>
                <a:xfrm>
                  <a:off x="6935696" y="5377651"/>
                  <a:ext cx="9525" cy="112204"/>
                </a:xfrm>
                <a:custGeom>
                  <a:avLst/>
                  <a:gdLst/>
                  <a:ahLst/>
                  <a:cxnLst/>
                  <a:rect l="l" t="t" r="r" b="b"/>
                  <a:pathLst>
                    <a:path w="9525" h="112204" extrusionOk="0">
                      <a:moveTo>
                        <a:pt x="0" y="0"/>
                      </a:moveTo>
                      <a:lnTo>
                        <a:pt x="0" y="112205"/>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023" name="Google Shape;1023;p38"/>
                <p:cNvSpPr/>
                <p:nvPr/>
              </p:nvSpPr>
              <p:spPr>
                <a:xfrm>
                  <a:off x="6930933" y="5372888"/>
                  <a:ext cx="9525" cy="121729"/>
                </a:xfrm>
                <a:custGeom>
                  <a:avLst/>
                  <a:gdLst/>
                  <a:ahLst/>
                  <a:cxnLst/>
                  <a:rect l="l" t="t" r="r" b="b"/>
                  <a:pathLst>
                    <a:path w="9525" h="121729" extrusionOk="0">
                      <a:moveTo>
                        <a:pt x="4763" y="121730"/>
                      </a:moveTo>
                      <a:cubicBezTo>
                        <a:pt x="2096" y="121730"/>
                        <a:pt x="0" y="119634"/>
                        <a:pt x="0" y="116967"/>
                      </a:cubicBezTo>
                      <a:lnTo>
                        <a:pt x="0" y="4763"/>
                      </a:lnTo>
                      <a:cubicBezTo>
                        <a:pt x="0" y="2096"/>
                        <a:pt x="2096" y="0"/>
                        <a:pt x="4763" y="0"/>
                      </a:cubicBezTo>
                      <a:cubicBezTo>
                        <a:pt x="7429" y="0"/>
                        <a:pt x="9525" y="2096"/>
                        <a:pt x="9525" y="4763"/>
                      </a:cubicBezTo>
                      <a:lnTo>
                        <a:pt x="9525" y="116967"/>
                      </a:lnTo>
                      <a:cubicBezTo>
                        <a:pt x="9525" y="119539"/>
                        <a:pt x="7429" y="121730"/>
                        <a:pt x="4763" y="121730"/>
                      </a:cubicBezTo>
                      <a:close/>
                    </a:path>
                  </a:pathLst>
                </a:custGeom>
                <a:solidFill>
                  <a:srgbClr val="4A2C2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1024" name="Google Shape;1024;p38"/>
              <p:cNvGrpSpPr/>
              <p:nvPr/>
            </p:nvGrpSpPr>
            <p:grpSpPr>
              <a:xfrm>
                <a:off x="6978558" y="5372888"/>
                <a:ext cx="14288" cy="121729"/>
                <a:chOff x="6978558" y="5372888"/>
                <a:chExt cx="14288" cy="121729"/>
              </a:xfrm>
            </p:grpSpPr>
            <p:sp>
              <p:nvSpPr>
                <p:cNvPr id="1025" name="Google Shape;1025;p38"/>
                <p:cNvSpPr/>
                <p:nvPr/>
              </p:nvSpPr>
              <p:spPr>
                <a:xfrm>
                  <a:off x="6983321" y="5377651"/>
                  <a:ext cx="9525" cy="112204"/>
                </a:xfrm>
                <a:custGeom>
                  <a:avLst/>
                  <a:gdLst/>
                  <a:ahLst/>
                  <a:cxnLst/>
                  <a:rect l="l" t="t" r="r" b="b"/>
                  <a:pathLst>
                    <a:path w="9525" h="112204" extrusionOk="0">
                      <a:moveTo>
                        <a:pt x="0" y="0"/>
                      </a:moveTo>
                      <a:lnTo>
                        <a:pt x="0" y="112205"/>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026" name="Google Shape;1026;p38"/>
                <p:cNvSpPr/>
                <p:nvPr/>
              </p:nvSpPr>
              <p:spPr>
                <a:xfrm>
                  <a:off x="6978558" y="5372888"/>
                  <a:ext cx="9525" cy="121729"/>
                </a:xfrm>
                <a:custGeom>
                  <a:avLst/>
                  <a:gdLst/>
                  <a:ahLst/>
                  <a:cxnLst/>
                  <a:rect l="l" t="t" r="r" b="b"/>
                  <a:pathLst>
                    <a:path w="9525" h="121729" extrusionOk="0">
                      <a:moveTo>
                        <a:pt x="4763" y="121730"/>
                      </a:moveTo>
                      <a:cubicBezTo>
                        <a:pt x="2096" y="121730"/>
                        <a:pt x="0" y="119634"/>
                        <a:pt x="0" y="116967"/>
                      </a:cubicBezTo>
                      <a:lnTo>
                        <a:pt x="0" y="4763"/>
                      </a:lnTo>
                      <a:cubicBezTo>
                        <a:pt x="0" y="2096"/>
                        <a:pt x="2096" y="0"/>
                        <a:pt x="4763" y="0"/>
                      </a:cubicBezTo>
                      <a:cubicBezTo>
                        <a:pt x="7429" y="0"/>
                        <a:pt x="9525" y="2096"/>
                        <a:pt x="9525" y="4763"/>
                      </a:cubicBezTo>
                      <a:lnTo>
                        <a:pt x="9525" y="116967"/>
                      </a:lnTo>
                      <a:cubicBezTo>
                        <a:pt x="9525" y="119539"/>
                        <a:pt x="7429" y="121730"/>
                        <a:pt x="4763" y="121730"/>
                      </a:cubicBezTo>
                      <a:close/>
                    </a:path>
                  </a:pathLst>
                </a:custGeom>
                <a:solidFill>
                  <a:srgbClr val="4A2C2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1027" name="Google Shape;1027;p38"/>
              <p:cNvGrpSpPr/>
              <p:nvPr/>
            </p:nvGrpSpPr>
            <p:grpSpPr>
              <a:xfrm>
                <a:off x="7026183" y="5372888"/>
                <a:ext cx="14288" cy="121729"/>
                <a:chOff x="7026183" y="5372888"/>
                <a:chExt cx="14288" cy="121729"/>
              </a:xfrm>
            </p:grpSpPr>
            <p:sp>
              <p:nvSpPr>
                <p:cNvPr id="1028" name="Google Shape;1028;p38"/>
                <p:cNvSpPr/>
                <p:nvPr/>
              </p:nvSpPr>
              <p:spPr>
                <a:xfrm>
                  <a:off x="7030946" y="5377651"/>
                  <a:ext cx="9525" cy="112204"/>
                </a:xfrm>
                <a:custGeom>
                  <a:avLst/>
                  <a:gdLst/>
                  <a:ahLst/>
                  <a:cxnLst/>
                  <a:rect l="l" t="t" r="r" b="b"/>
                  <a:pathLst>
                    <a:path w="9525" h="112204" extrusionOk="0">
                      <a:moveTo>
                        <a:pt x="0" y="0"/>
                      </a:moveTo>
                      <a:lnTo>
                        <a:pt x="0" y="112205"/>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029" name="Google Shape;1029;p38"/>
                <p:cNvSpPr/>
                <p:nvPr/>
              </p:nvSpPr>
              <p:spPr>
                <a:xfrm>
                  <a:off x="7026183" y="5372888"/>
                  <a:ext cx="9525" cy="121729"/>
                </a:xfrm>
                <a:custGeom>
                  <a:avLst/>
                  <a:gdLst/>
                  <a:ahLst/>
                  <a:cxnLst/>
                  <a:rect l="l" t="t" r="r" b="b"/>
                  <a:pathLst>
                    <a:path w="9525" h="121729" extrusionOk="0">
                      <a:moveTo>
                        <a:pt x="4763" y="121730"/>
                      </a:moveTo>
                      <a:cubicBezTo>
                        <a:pt x="2096" y="121730"/>
                        <a:pt x="0" y="119634"/>
                        <a:pt x="0" y="116967"/>
                      </a:cubicBezTo>
                      <a:lnTo>
                        <a:pt x="0" y="4763"/>
                      </a:lnTo>
                      <a:cubicBezTo>
                        <a:pt x="0" y="2096"/>
                        <a:pt x="2096" y="0"/>
                        <a:pt x="4763" y="0"/>
                      </a:cubicBezTo>
                      <a:cubicBezTo>
                        <a:pt x="7429" y="0"/>
                        <a:pt x="9525" y="2096"/>
                        <a:pt x="9525" y="4763"/>
                      </a:cubicBezTo>
                      <a:lnTo>
                        <a:pt x="9525" y="116967"/>
                      </a:lnTo>
                      <a:cubicBezTo>
                        <a:pt x="9525" y="119539"/>
                        <a:pt x="7429" y="121730"/>
                        <a:pt x="4763" y="121730"/>
                      </a:cubicBezTo>
                      <a:close/>
                    </a:path>
                  </a:pathLst>
                </a:custGeom>
                <a:solidFill>
                  <a:srgbClr val="4A2C2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1030" name="Google Shape;1030;p38"/>
              <p:cNvGrpSpPr/>
              <p:nvPr/>
            </p:nvGrpSpPr>
            <p:grpSpPr>
              <a:xfrm>
                <a:off x="7073808" y="5372888"/>
                <a:ext cx="14288" cy="121729"/>
                <a:chOff x="7073808" y="5372888"/>
                <a:chExt cx="14288" cy="121729"/>
              </a:xfrm>
            </p:grpSpPr>
            <p:sp>
              <p:nvSpPr>
                <p:cNvPr id="1031" name="Google Shape;1031;p38"/>
                <p:cNvSpPr/>
                <p:nvPr/>
              </p:nvSpPr>
              <p:spPr>
                <a:xfrm>
                  <a:off x="7078571" y="5377651"/>
                  <a:ext cx="9525" cy="112204"/>
                </a:xfrm>
                <a:custGeom>
                  <a:avLst/>
                  <a:gdLst/>
                  <a:ahLst/>
                  <a:cxnLst/>
                  <a:rect l="l" t="t" r="r" b="b"/>
                  <a:pathLst>
                    <a:path w="9525" h="112204" extrusionOk="0">
                      <a:moveTo>
                        <a:pt x="0" y="0"/>
                      </a:moveTo>
                      <a:lnTo>
                        <a:pt x="0" y="112205"/>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032" name="Google Shape;1032;p38"/>
                <p:cNvSpPr/>
                <p:nvPr/>
              </p:nvSpPr>
              <p:spPr>
                <a:xfrm>
                  <a:off x="7073808" y="5372888"/>
                  <a:ext cx="9525" cy="121729"/>
                </a:xfrm>
                <a:custGeom>
                  <a:avLst/>
                  <a:gdLst/>
                  <a:ahLst/>
                  <a:cxnLst/>
                  <a:rect l="l" t="t" r="r" b="b"/>
                  <a:pathLst>
                    <a:path w="9525" h="121729" extrusionOk="0">
                      <a:moveTo>
                        <a:pt x="4763" y="121730"/>
                      </a:moveTo>
                      <a:cubicBezTo>
                        <a:pt x="2096" y="121730"/>
                        <a:pt x="0" y="119634"/>
                        <a:pt x="0" y="116967"/>
                      </a:cubicBezTo>
                      <a:lnTo>
                        <a:pt x="0" y="4763"/>
                      </a:lnTo>
                      <a:cubicBezTo>
                        <a:pt x="0" y="2096"/>
                        <a:pt x="2096" y="0"/>
                        <a:pt x="4763" y="0"/>
                      </a:cubicBezTo>
                      <a:cubicBezTo>
                        <a:pt x="7429" y="0"/>
                        <a:pt x="9525" y="2096"/>
                        <a:pt x="9525" y="4763"/>
                      </a:cubicBezTo>
                      <a:lnTo>
                        <a:pt x="9525" y="116967"/>
                      </a:lnTo>
                      <a:cubicBezTo>
                        <a:pt x="9525" y="119539"/>
                        <a:pt x="7429" y="121730"/>
                        <a:pt x="4763" y="121730"/>
                      </a:cubicBezTo>
                      <a:close/>
                    </a:path>
                  </a:pathLst>
                </a:custGeom>
                <a:solidFill>
                  <a:srgbClr val="4A2C2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sp>
          <p:nvSpPr>
            <p:cNvPr id="1033" name="Google Shape;1033;p38"/>
            <p:cNvSpPr/>
            <p:nvPr/>
          </p:nvSpPr>
          <p:spPr>
            <a:xfrm rot="27823">
              <a:off x="5190577" y="5766186"/>
              <a:ext cx="266391" cy="278042"/>
            </a:xfrm>
            <a:custGeom>
              <a:avLst/>
              <a:gdLst/>
              <a:ahLst/>
              <a:cxnLst/>
              <a:rect l="l" t="t" r="r" b="b"/>
              <a:pathLst>
                <a:path w="95821" h="100012" extrusionOk="0">
                  <a:moveTo>
                    <a:pt x="66675" y="42863"/>
                  </a:moveTo>
                  <a:lnTo>
                    <a:pt x="0" y="42863"/>
                  </a:lnTo>
                  <a:lnTo>
                    <a:pt x="0" y="100013"/>
                  </a:lnTo>
                  <a:lnTo>
                    <a:pt x="66675" y="100013"/>
                  </a:lnTo>
                  <a:lnTo>
                    <a:pt x="66675" y="57150"/>
                  </a:lnTo>
                  <a:lnTo>
                    <a:pt x="95821" y="57150"/>
                  </a:lnTo>
                  <a:lnTo>
                    <a:pt x="95821" y="0"/>
                  </a:lnTo>
                  <a:lnTo>
                    <a:pt x="66675" y="0"/>
                  </a:lnTo>
                  <a:close/>
                </a:path>
              </a:pathLst>
            </a:custGeom>
            <a:solidFill>
              <a:srgbClr val="FFFFFF">
                <a:alpha val="29409"/>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034" name="Google Shape;1034;p38"/>
            <p:cNvSpPr/>
            <p:nvPr/>
          </p:nvSpPr>
          <p:spPr>
            <a:xfrm rot="27823">
              <a:off x="5458623" y="5624380"/>
              <a:ext cx="3935247" cy="158882"/>
            </a:xfrm>
            <a:custGeom>
              <a:avLst/>
              <a:gdLst/>
              <a:ahLst/>
              <a:cxnLst/>
              <a:rect l="l" t="t" r="r" b="b"/>
              <a:pathLst>
                <a:path w="1415510" h="57150" extrusionOk="0">
                  <a:moveTo>
                    <a:pt x="0" y="0"/>
                  </a:moveTo>
                  <a:lnTo>
                    <a:pt x="1415510" y="0"/>
                  </a:lnTo>
                  <a:lnTo>
                    <a:pt x="1415510" y="57150"/>
                  </a:lnTo>
                  <a:lnTo>
                    <a:pt x="0" y="57150"/>
                  </a:lnTo>
                  <a:close/>
                </a:path>
              </a:pathLst>
            </a:custGeom>
            <a:solidFill>
              <a:srgbClr val="FFFFFF">
                <a:alpha val="29409"/>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035" name="Google Shape;1035;p38"/>
            <p:cNvSpPr/>
            <p:nvPr/>
          </p:nvSpPr>
          <p:spPr>
            <a:xfrm rot="27823">
              <a:off x="5164269" y="5902896"/>
              <a:ext cx="4226000" cy="503127"/>
            </a:xfrm>
            <a:custGeom>
              <a:avLst/>
              <a:gdLst/>
              <a:ahLst/>
              <a:cxnLst/>
              <a:rect l="l" t="t" r="r" b="b"/>
              <a:pathLst>
                <a:path w="1520094" h="180975" extrusionOk="0">
                  <a:moveTo>
                    <a:pt x="1520095" y="180975"/>
                  </a:moveTo>
                  <a:lnTo>
                    <a:pt x="1520095" y="104680"/>
                  </a:lnTo>
                  <a:lnTo>
                    <a:pt x="96107" y="104680"/>
                  </a:lnTo>
                  <a:lnTo>
                    <a:pt x="96107" y="42767"/>
                  </a:lnTo>
                  <a:lnTo>
                    <a:pt x="66865" y="42767"/>
                  </a:lnTo>
                  <a:lnTo>
                    <a:pt x="66865" y="0"/>
                  </a:lnTo>
                  <a:lnTo>
                    <a:pt x="0" y="0"/>
                  </a:lnTo>
                  <a:lnTo>
                    <a:pt x="0" y="76200"/>
                  </a:lnTo>
                  <a:lnTo>
                    <a:pt x="66865" y="76200"/>
                  </a:lnTo>
                  <a:lnTo>
                    <a:pt x="66865" y="119063"/>
                  </a:lnTo>
                  <a:lnTo>
                    <a:pt x="96107" y="119063"/>
                  </a:lnTo>
                  <a:lnTo>
                    <a:pt x="96107" y="180975"/>
                  </a:lnTo>
                  <a:close/>
                </a:path>
              </a:pathLst>
            </a:custGeom>
            <a:solidFill>
              <a:srgbClr val="000000">
                <a:alpha val="941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036" name="Google Shape;1036;p38"/>
            <p:cNvSpPr/>
            <p:nvPr/>
          </p:nvSpPr>
          <p:spPr>
            <a:xfrm rot="27823">
              <a:off x="11055609" y="6294553"/>
              <a:ext cx="158882" cy="261626"/>
            </a:xfrm>
            <a:custGeom>
              <a:avLst/>
              <a:gdLst/>
              <a:ahLst/>
              <a:cxnLst/>
              <a:rect l="l" t="t" r="r" b="b"/>
              <a:pathLst>
                <a:path w="57150" h="94107" extrusionOk="0">
                  <a:moveTo>
                    <a:pt x="39338" y="17812"/>
                  </a:moveTo>
                  <a:lnTo>
                    <a:pt x="17812" y="17812"/>
                  </a:lnTo>
                  <a:cubicBezTo>
                    <a:pt x="8001" y="17812"/>
                    <a:pt x="0" y="9811"/>
                    <a:pt x="0" y="0"/>
                  </a:cubicBezTo>
                  <a:lnTo>
                    <a:pt x="0" y="76295"/>
                  </a:lnTo>
                  <a:cubicBezTo>
                    <a:pt x="0" y="86106"/>
                    <a:pt x="8001" y="94107"/>
                    <a:pt x="17812" y="94107"/>
                  </a:cubicBezTo>
                  <a:lnTo>
                    <a:pt x="39338" y="94107"/>
                  </a:lnTo>
                  <a:cubicBezTo>
                    <a:pt x="49149" y="94107"/>
                    <a:pt x="57150" y="86106"/>
                    <a:pt x="57150" y="76295"/>
                  </a:cubicBezTo>
                  <a:lnTo>
                    <a:pt x="57150" y="0"/>
                  </a:lnTo>
                  <a:cubicBezTo>
                    <a:pt x="57150" y="9811"/>
                    <a:pt x="49149" y="17812"/>
                    <a:pt x="39338" y="17812"/>
                  </a:cubicBezTo>
                  <a:close/>
                </a:path>
              </a:pathLst>
            </a:custGeom>
            <a:solidFill>
              <a:srgbClr val="000000">
                <a:alpha val="941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037" name="Google Shape;1037;p38"/>
            <p:cNvSpPr/>
            <p:nvPr/>
          </p:nvSpPr>
          <p:spPr>
            <a:xfrm rot="27823">
              <a:off x="4770690" y="5786637"/>
              <a:ext cx="489885" cy="423683"/>
            </a:xfrm>
            <a:custGeom>
              <a:avLst/>
              <a:gdLst/>
              <a:ahLst/>
              <a:cxnLst/>
              <a:rect l="l" t="t" r="r" b="b"/>
              <a:pathLst>
                <a:path w="176212" h="152399" extrusionOk="0">
                  <a:moveTo>
                    <a:pt x="176213" y="17812"/>
                  </a:moveTo>
                  <a:lnTo>
                    <a:pt x="176213" y="134588"/>
                  </a:lnTo>
                  <a:cubicBezTo>
                    <a:pt x="176213" y="144399"/>
                    <a:pt x="168212" y="152400"/>
                    <a:pt x="158401" y="152400"/>
                  </a:cubicBezTo>
                  <a:lnTo>
                    <a:pt x="136874" y="152400"/>
                  </a:lnTo>
                  <a:cubicBezTo>
                    <a:pt x="127063" y="152400"/>
                    <a:pt x="119063" y="144399"/>
                    <a:pt x="119063" y="134588"/>
                  </a:cubicBezTo>
                  <a:lnTo>
                    <a:pt x="119063" y="128587"/>
                  </a:lnTo>
                  <a:lnTo>
                    <a:pt x="0" y="128587"/>
                  </a:lnTo>
                  <a:lnTo>
                    <a:pt x="0" y="23813"/>
                  </a:lnTo>
                  <a:lnTo>
                    <a:pt x="119063" y="23813"/>
                  </a:lnTo>
                  <a:lnTo>
                    <a:pt x="119063" y="17812"/>
                  </a:lnTo>
                  <a:cubicBezTo>
                    <a:pt x="119063" y="8001"/>
                    <a:pt x="127063" y="0"/>
                    <a:pt x="136874" y="0"/>
                  </a:cubicBezTo>
                  <a:lnTo>
                    <a:pt x="158401" y="0"/>
                  </a:lnTo>
                  <a:cubicBezTo>
                    <a:pt x="168212" y="0"/>
                    <a:pt x="176213" y="8001"/>
                    <a:pt x="176213" y="17812"/>
                  </a:cubicBezTo>
                  <a:close/>
                </a:path>
              </a:pathLst>
            </a:custGeom>
            <a:solidFill>
              <a:srgbClr val="9999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038" name="Google Shape;1038;p38"/>
            <p:cNvSpPr/>
            <p:nvPr/>
          </p:nvSpPr>
          <p:spPr>
            <a:xfrm rot="27823">
              <a:off x="4069087" y="5848028"/>
              <a:ext cx="701728" cy="291281"/>
            </a:xfrm>
            <a:custGeom>
              <a:avLst/>
              <a:gdLst/>
              <a:ahLst/>
              <a:cxnLst/>
              <a:rect l="l" t="t" r="r" b="b"/>
              <a:pathLst>
                <a:path w="252412" h="104774" extrusionOk="0">
                  <a:moveTo>
                    <a:pt x="252413" y="0"/>
                  </a:moveTo>
                  <a:lnTo>
                    <a:pt x="252413" y="104775"/>
                  </a:lnTo>
                  <a:lnTo>
                    <a:pt x="52388" y="104775"/>
                  </a:lnTo>
                  <a:cubicBezTo>
                    <a:pt x="23431" y="104775"/>
                    <a:pt x="0" y="81343"/>
                    <a:pt x="0" y="52388"/>
                  </a:cubicBezTo>
                  <a:cubicBezTo>
                    <a:pt x="0" y="37909"/>
                    <a:pt x="5906" y="24860"/>
                    <a:pt x="15335" y="15335"/>
                  </a:cubicBezTo>
                  <a:cubicBezTo>
                    <a:pt x="24765" y="5810"/>
                    <a:pt x="37910" y="0"/>
                    <a:pt x="52388" y="0"/>
                  </a:cubicBezTo>
                  <a:lnTo>
                    <a:pt x="252413" y="0"/>
                  </a:lnTo>
                  <a:close/>
                </a:path>
              </a:pathLst>
            </a:custGeom>
            <a:solidFill>
              <a:srgbClr val="CCCC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039" name="Google Shape;1039;p38"/>
            <p:cNvSpPr/>
            <p:nvPr/>
          </p:nvSpPr>
          <p:spPr>
            <a:xfrm rot="27823">
              <a:off x="9588245" y="5671742"/>
              <a:ext cx="120219" cy="714967"/>
            </a:xfrm>
            <a:custGeom>
              <a:avLst/>
              <a:gdLst/>
              <a:ahLst/>
              <a:cxnLst/>
              <a:rect l="l" t="t" r="r" b="b"/>
              <a:pathLst>
                <a:path w="43243" h="257174" extrusionOk="0">
                  <a:moveTo>
                    <a:pt x="0" y="0"/>
                  </a:moveTo>
                  <a:lnTo>
                    <a:pt x="43244" y="0"/>
                  </a:lnTo>
                  <a:lnTo>
                    <a:pt x="43244" y="257175"/>
                  </a:lnTo>
                  <a:lnTo>
                    <a:pt x="0" y="257175"/>
                  </a:lnTo>
                  <a:close/>
                </a:path>
              </a:pathLst>
            </a:custGeom>
            <a:solidFill>
              <a:srgbClr val="CCCC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040" name="Google Shape;1040;p38"/>
            <p:cNvSpPr/>
            <p:nvPr/>
          </p:nvSpPr>
          <p:spPr>
            <a:xfrm rot="27823">
              <a:off x="9390707" y="5195533"/>
              <a:ext cx="211843" cy="1668263"/>
            </a:xfrm>
            <a:custGeom>
              <a:avLst/>
              <a:gdLst/>
              <a:ahLst/>
              <a:cxnLst/>
              <a:rect l="l" t="t" r="r" b="b"/>
              <a:pathLst>
                <a:path w="76200" h="600075" extrusionOk="0">
                  <a:moveTo>
                    <a:pt x="58388" y="600075"/>
                  </a:moveTo>
                  <a:lnTo>
                    <a:pt x="17812" y="600075"/>
                  </a:lnTo>
                  <a:cubicBezTo>
                    <a:pt x="8001" y="600075"/>
                    <a:pt x="0" y="592074"/>
                    <a:pt x="0" y="582263"/>
                  </a:cubicBezTo>
                  <a:lnTo>
                    <a:pt x="0" y="17812"/>
                  </a:lnTo>
                  <a:cubicBezTo>
                    <a:pt x="0" y="8001"/>
                    <a:pt x="8001" y="0"/>
                    <a:pt x="17812" y="0"/>
                  </a:cubicBezTo>
                  <a:lnTo>
                    <a:pt x="58388" y="0"/>
                  </a:lnTo>
                  <a:cubicBezTo>
                    <a:pt x="68199" y="0"/>
                    <a:pt x="76200" y="8001"/>
                    <a:pt x="76200" y="17812"/>
                  </a:cubicBezTo>
                  <a:lnTo>
                    <a:pt x="76200" y="582263"/>
                  </a:lnTo>
                  <a:cubicBezTo>
                    <a:pt x="76200" y="592074"/>
                    <a:pt x="68199" y="600075"/>
                    <a:pt x="58388" y="600075"/>
                  </a:cubicBezTo>
                  <a:close/>
                </a:path>
              </a:pathLst>
            </a:custGeom>
            <a:solidFill>
              <a:srgbClr val="D9D9D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041" name="Google Shape;1041;p38"/>
            <p:cNvSpPr/>
            <p:nvPr/>
          </p:nvSpPr>
          <p:spPr>
            <a:xfrm rot="27823">
              <a:off x="9385084" y="6599026"/>
              <a:ext cx="211843" cy="261626"/>
            </a:xfrm>
            <a:custGeom>
              <a:avLst/>
              <a:gdLst/>
              <a:ahLst/>
              <a:cxnLst/>
              <a:rect l="l" t="t" r="r" b="b"/>
              <a:pathLst>
                <a:path w="76200" h="94107" extrusionOk="0">
                  <a:moveTo>
                    <a:pt x="58388" y="17812"/>
                  </a:moveTo>
                  <a:lnTo>
                    <a:pt x="17812" y="17812"/>
                  </a:lnTo>
                  <a:cubicBezTo>
                    <a:pt x="8001" y="17812"/>
                    <a:pt x="0" y="9811"/>
                    <a:pt x="0" y="0"/>
                  </a:cubicBezTo>
                  <a:lnTo>
                    <a:pt x="0" y="76295"/>
                  </a:lnTo>
                  <a:cubicBezTo>
                    <a:pt x="0" y="86106"/>
                    <a:pt x="8001" y="94107"/>
                    <a:pt x="17812" y="94107"/>
                  </a:cubicBezTo>
                  <a:lnTo>
                    <a:pt x="58388" y="94107"/>
                  </a:lnTo>
                  <a:cubicBezTo>
                    <a:pt x="68199" y="94107"/>
                    <a:pt x="76200" y="86106"/>
                    <a:pt x="76200" y="76295"/>
                  </a:cubicBezTo>
                  <a:lnTo>
                    <a:pt x="76200" y="0"/>
                  </a:lnTo>
                  <a:cubicBezTo>
                    <a:pt x="76200" y="9811"/>
                    <a:pt x="68199" y="17812"/>
                    <a:pt x="58388" y="17812"/>
                  </a:cubicBezTo>
                  <a:close/>
                </a:path>
              </a:pathLst>
            </a:custGeom>
            <a:solidFill>
              <a:srgbClr val="000000">
                <a:alpha val="941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042" name="Google Shape;1042;p38"/>
            <p:cNvSpPr/>
            <p:nvPr/>
          </p:nvSpPr>
          <p:spPr>
            <a:xfrm rot="27823">
              <a:off x="9603966" y="5710631"/>
              <a:ext cx="1456420" cy="291284"/>
            </a:xfrm>
            <a:custGeom>
              <a:avLst/>
              <a:gdLst/>
              <a:ahLst/>
              <a:cxnLst/>
              <a:rect l="l" t="t" r="r" b="b"/>
              <a:pathLst>
                <a:path w="523875" h="104775" extrusionOk="0">
                  <a:moveTo>
                    <a:pt x="171450" y="0"/>
                  </a:moveTo>
                  <a:lnTo>
                    <a:pt x="0" y="0"/>
                  </a:lnTo>
                  <a:lnTo>
                    <a:pt x="0" y="57150"/>
                  </a:lnTo>
                  <a:lnTo>
                    <a:pt x="171450" y="57150"/>
                  </a:lnTo>
                  <a:cubicBezTo>
                    <a:pt x="216027" y="57150"/>
                    <a:pt x="255746" y="75724"/>
                    <a:pt x="281940" y="104775"/>
                  </a:cubicBezTo>
                  <a:lnTo>
                    <a:pt x="523875" y="104775"/>
                  </a:lnTo>
                  <a:lnTo>
                    <a:pt x="523875" y="47625"/>
                  </a:lnTo>
                  <a:lnTo>
                    <a:pt x="281940" y="47625"/>
                  </a:lnTo>
                  <a:cubicBezTo>
                    <a:pt x="255746" y="18574"/>
                    <a:pt x="216027" y="0"/>
                    <a:pt x="171450" y="0"/>
                  </a:cubicBezTo>
                  <a:close/>
                </a:path>
              </a:pathLst>
            </a:custGeom>
            <a:solidFill>
              <a:srgbClr val="FFFFFF">
                <a:alpha val="29409"/>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043" name="Google Shape;1043;p38"/>
            <p:cNvSpPr/>
            <p:nvPr/>
          </p:nvSpPr>
          <p:spPr>
            <a:xfrm rot="27823">
              <a:off x="9601017" y="6049782"/>
              <a:ext cx="1456420" cy="344245"/>
            </a:xfrm>
            <a:custGeom>
              <a:avLst/>
              <a:gdLst/>
              <a:ahLst/>
              <a:cxnLst/>
              <a:rect l="l" t="t" r="r" b="b"/>
              <a:pathLst>
                <a:path w="523875" h="123825" extrusionOk="0">
                  <a:moveTo>
                    <a:pt x="523875" y="0"/>
                  </a:moveTo>
                  <a:lnTo>
                    <a:pt x="281940" y="0"/>
                  </a:lnTo>
                  <a:cubicBezTo>
                    <a:pt x="278987" y="3334"/>
                    <a:pt x="275749" y="6572"/>
                    <a:pt x="272415" y="9620"/>
                  </a:cubicBezTo>
                  <a:cubicBezTo>
                    <a:pt x="246602" y="33052"/>
                    <a:pt x="210884" y="47530"/>
                    <a:pt x="171450" y="47530"/>
                  </a:cubicBezTo>
                  <a:lnTo>
                    <a:pt x="0" y="47530"/>
                  </a:lnTo>
                  <a:lnTo>
                    <a:pt x="0" y="123825"/>
                  </a:lnTo>
                  <a:lnTo>
                    <a:pt x="171450" y="123825"/>
                  </a:lnTo>
                  <a:cubicBezTo>
                    <a:pt x="210884" y="123825"/>
                    <a:pt x="246602" y="109252"/>
                    <a:pt x="272415" y="85916"/>
                  </a:cubicBezTo>
                  <a:cubicBezTo>
                    <a:pt x="275749" y="82772"/>
                    <a:pt x="278987" y="79534"/>
                    <a:pt x="281940" y="76295"/>
                  </a:cubicBezTo>
                  <a:lnTo>
                    <a:pt x="523875" y="76295"/>
                  </a:lnTo>
                  <a:lnTo>
                    <a:pt x="523875" y="0"/>
                  </a:lnTo>
                  <a:close/>
                </a:path>
              </a:pathLst>
            </a:custGeom>
            <a:solidFill>
              <a:srgbClr val="000000">
                <a:alpha val="941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sp>
        <p:nvSpPr>
          <p:cNvPr id="13" name="Текстовое поле 12"/>
          <p:cNvSpPr txBox="1"/>
          <p:nvPr/>
        </p:nvSpPr>
        <p:spPr>
          <a:xfrm>
            <a:off x="3009900" y="2308860"/>
            <a:ext cx="8852535" cy="3784600"/>
          </a:xfrm>
          <a:prstGeom prst="rect">
            <a:avLst/>
          </a:prstGeom>
        </p:spPr>
        <p:style>
          <a:lnRef idx="2">
            <a:schemeClr val="accent5"/>
          </a:lnRef>
          <a:fillRef idx="1">
            <a:schemeClr val="lt1"/>
          </a:fillRef>
          <a:effectRef idx="0">
            <a:schemeClr val="accent5"/>
          </a:effectRef>
          <a:fontRef idx="minor">
            <a:schemeClr val="dk1"/>
          </a:fontRef>
        </p:style>
        <p:txBody>
          <a:bodyPr wrap="square" rtlCol="0" anchor="t">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lang="en-US" sz="2400" b="1" kern="1200" noProof="0" dirty="0">
                <a:ln>
                  <a:noFill/>
                </a:ln>
                <a:solidFill>
                  <a:schemeClr val="tx1"/>
                </a:solidFill>
                <a:effectLst/>
                <a:uLnTx/>
                <a:uFillTx/>
                <a:latin typeface="Times New Roman" panose="02020603050405020304" pitchFamily="18" charset="0"/>
                <a:ea typeface="+mn-ea"/>
                <a:cs typeface="Times New Roman" panose="02020603050405020304" pitchFamily="18" charset="0"/>
                <a:sym typeface="+mn-ea"/>
              </a:rPr>
              <a:t>Inactivated vaccines</a:t>
            </a:r>
            <a:r>
              <a:rPr lang="ru-RU" sz="2400" b="1" kern="1200" noProof="0" dirty="0">
                <a:ln>
                  <a:noFill/>
                </a:ln>
                <a:solidFill>
                  <a:schemeClr val="tx1"/>
                </a:solidFill>
                <a:effectLst/>
                <a:uLnTx/>
                <a:uFillTx/>
                <a:latin typeface="Times New Roman" panose="02020603050405020304" pitchFamily="18" charset="0"/>
                <a:ea typeface="+mn-ea"/>
                <a:cs typeface="Times New Roman" panose="02020603050405020304" pitchFamily="18" charset="0"/>
                <a:sym typeface="+mn-ea"/>
              </a:rPr>
              <a:t> </a:t>
            </a:r>
            <a:r>
              <a:rPr lang="en-US" sz="2400" kern="1200" noProof="0" dirty="0">
                <a:ln>
                  <a:noFill/>
                </a:ln>
                <a:solidFill>
                  <a:schemeClr val="tx1"/>
                </a:solidFill>
                <a:effectLst/>
                <a:uLnTx/>
                <a:uFillTx/>
                <a:latin typeface="Times New Roman" panose="02020603050405020304" pitchFamily="18" charset="0"/>
                <a:ea typeface="+mn-ea"/>
                <a:cs typeface="Times New Roman" panose="02020603050405020304" pitchFamily="18" charset="0"/>
                <a:sym typeface="+mn-ea"/>
              </a:rPr>
              <a:t>consist of virus particles that have been grown in culture</a:t>
            </a:r>
            <a:r>
              <a:rPr lang="ru-RU" sz="2400" kern="1200" noProof="0" dirty="0">
                <a:ln>
                  <a:noFill/>
                </a:ln>
                <a:solidFill>
                  <a:schemeClr val="tx1"/>
                </a:solidFill>
                <a:effectLst/>
                <a:uLnTx/>
                <a:uFillTx/>
                <a:latin typeface="Times New Roman" panose="02020603050405020304" pitchFamily="18" charset="0"/>
                <a:ea typeface="+mn-ea"/>
                <a:cs typeface="Times New Roman" panose="02020603050405020304" pitchFamily="18" charset="0"/>
                <a:sym typeface="+mn-ea"/>
              </a:rPr>
              <a:t> </a:t>
            </a:r>
            <a:r>
              <a:rPr lang="en-US" sz="2400" kern="1200" noProof="0" dirty="0">
                <a:ln>
                  <a:noFill/>
                </a:ln>
                <a:solidFill>
                  <a:schemeClr val="tx1"/>
                </a:solidFill>
                <a:effectLst/>
                <a:uLnTx/>
                <a:uFillTx/>
                <a:latin typeface="Times New Roman" panose="02020603050405020304" pitchFamily="18" charset="0"/>
                <a:ea typeface="+mn-ea"/>
                <a:cs typeface="Times New Roman" panose="02020603050405020304" pitchFamily="18" charset="0"/>
                <a:sym typeface="+mn-ea"/>
              </a:rPr>
              <a:t> and then are killed using a method such as heat or formaldehyde</a:t>
            </a:r>
            <a:r>
              <a:rPr lang="ru-RU" sz="2400" kern="1200" noProof="0" dirty="0">
                <a:ln>
                  <a:noFill/>
                </a:ln>
                <a:solidFill>
                  <a:schemeClr val="tx1"/>
                </a:solidFill>
                <a:effectLst/>
                <a:uLnTx/>
                <a:uFillTx/>
                <a:latin typeface="Times New Roman" panose="02020603050405020304" pitchFamily="18" charset="0"/>
                <a:ea typeface="+mn-ea"/>
                <a:cs typeface="Times New Roman" panose="02020603050405020304" pitchFamily="18" charset="0"/>
                <a:sym typeface="+mn-ea"/>
              </a:rPr>
              <a:t> </a:t>
            </a:r>
            <a:r>
              <a:rPr lang="en-US" sz="2400" kern="1200" noProof="0" dirty="0">
                <a:ln>
                  <a:noFill/>
                </a:ln>
                <a:solidFill>
                  <a:schemeClr val="tx1"/>
                </a:solidFill>
                <a:effectLst/>
                <a:uLnTx/>
                <a:uFillTx/>
                <a:latin typeface="Times New Roman" panose="02020603050405020304" pitchFamily="18" charset="0"/>
                <a:ea typeface="+mn-ea"/>
                <a:cs typeface="Times New Roman" panose="02020603050405020304" pitchFamily="18" charset="0"/>
                <a:sym typeface="+mn-ea"/>
              </a:rPr>
              <a:t> to lose disease producing capacity, while still stimulating an immune response.</a:t>
            </a:r>
            <a:endParaRPr kumimoji="0" lang="ru-RU" sz="2400" b="0" i="0" u="none" strike="noStrike" kern="1200" cap="none" spc="0" normalizeH="0" baseline="30000" noProof="0" dirty="0">
              <a:ln>
                <a:noFill/>
              </a:ln>
              <a:solidFill>
                <a:schemeClr val="tx1"/>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defRPr/>
            </a:pPr>
            <a:r>
              <a:rPr lang="en-US" sz="2400" kern="1200" noProof="0" dirty="0">
                <a:ln>
                  <a:noFill/>
                </a:ln>
                <a:solidFill>
                  <a:schemeClr val="tx1"/>
                </a:solidFill>
                <a:effectLst/>
                <a:uLnTx/>
                <a:uFillTx/>
                <a:latin typeface="Times New Roman" panose="02020603050405020304" pitchFamily="18" charset="0"/>
                <a:ea typeface="+mn-ea"/>
                <a:cs typeface="Times New Roman" panose="02020603050405020304" pitchFamily="18" charset="0"/>
                <a:sym typeface="+mn-ea"/>
              </a:rPr>
              <a:t>Authorized vaccines of this type are the Chinese</a:t>
            </a:r>
            <a:endParaRPr kumimoji="0" lang="en-US"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defRPr/>
            </a:pPr>
            <a:r>
              <a:rPr lang="en-US" sz="2400" b="1" kern="1200" noProof="0" dirty="0">
                <a:ln>
                  <a:noFill/>
                </a:ln>
                <a:solidFill>
                  <a:schemeClr val="tx1"/>
                </a:solidFill>
                <a:effectLst/>
                <a:uLnTx/>
                <a:uFillTx/>
                <a:latin typeface="Times New Roman" panose="02020603050405020304" pitchFamily="18" charset="0"/>
                <a:ea typeface="+mn-ea"/>
                <a:cs typeface="Times New Roman" panose="02020603050405020304" pitchFamily="18" charset="0"/>
                <a:sym typeface="+mn-ea"/>
              </a:rPr>
              <a:t>CoronaVac,</a:t>
            </a:r>
            <a:endParaRPr kumimoji="0" lang="ru-RU" sz="24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defRPr/>
            </a:pPr>
            <a:r>
              <a:rPr lang="en-US" sz="2400" kern="1200" noProof="0" dirty="0">
                <a:ln>
                  <a:noFill/>
                </a:ln>
                <a:solidFill>
                  <a:schemeClr val="tx1"/>
                </a:solidFill>
                <a:effectLst/>
                <a:uLnTx/>
                <a:uFillTx/>
                <a:latin typeface="Times New Roman" panose="02020603050405020304" pitchFamily="18" charset="0"/>
                <a:ea typeface="+mn-ea"/>
                <a:cs typeface="Times New Roman" panose="02020603050405020304" pitchFamily="18" charset="0"/>
                <a:sym typeface="+mn-ea"/>
              </a:rPr>
              <a:t>The </a:t>
            </a:r>
            <a:r>
              <a:rPr lang="en-US" sz="2400" b="1" kern="120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sym typeface="+mn-ea"/>
              </a:rPr>
              <a:t>Sinopharm</a:t>
            </a:r>
            <a:r>
              <a:rPr lang="en-US" sz="2400" b="1" kern="1200" noProof="0" dirty="0">
                <a:ln>
                  <a:noFill/>
                </a:ln>
                <a:solidFill>
                  <a:schemeClr val="tx1"/>
                </a:solidFill>
                <a:effectLst/>
                <a:uLnTx/>
                <a:uFillTx/>
                <a:latin typeface="Times New Roman" panose="02020603050405020304" pitchFamily="18" charset="0"/>
                <a:ea typeface="+mn-ea"/>
                <a:cs typeface="Times New Roman" panose="02020603050405020304" pitchFamily="18" charset="0"/>
                <a:sym typeface="+mn-ea"/>
              </a:rPr>
              <a:t> BIBP COVID-19 vaccine</a:t>
            </a:r>
            <a:r>
              <a:rPr lang="en-US" sz="2400" kern="1200" noProof="0" dirty="0">
                <a:ln>
                  <a:noFill/>
                </a:ln>
                <a:solidFill>
                  <a:schemeClr val="tx1"/>
                </a:solidFill>
                <a:effectLst/>
                <a:uLnTx/>
                <a:uFillTx/>
                <a:latin typeface="Times New Roman" panose="02020603050405020304" pitchFamily="18" charset="0"/>
                <a:ea typeface="+mn-ea"/>
                <a:cs typeface="Times New Roman" panose="02020603050405020304" pitchFamily="18" charset="0"/>
                <a:sym typeface="+mn-ea"/>
              </a:rPr>
              <a:t>, also known as </a:t>
            </a:r>
            <a:r>
              <a:rPr lang="en-US" sz="2400" b="1" kern="1200" noProof="0" dirty="0">
                <a:ln>
                  <a:noFill/>
                </a:ln>
                <a:solidFill>
                  <a:schemeClr val="tx1"/>
                </a:solidFill>
                <a:effectLst/>
                <a:uLnTx/>
                <a:uFillTx/>
                <a:latin typeface="Times New Roman" panose="02020603050405020304" pitchFamily="18" charset="0"/>
                <a:ea typeface="+mn-ea"/>
                <a:cs typeface="Times New Roman" panose="02020603050405020304" pitchFamily="18" charset="0"/>
                <a:sym typeface="+mn-ea"/>
              </a:rPr>
              <a:t>BBIBP-</a:t>
            </a:r>
            <a:r>
              <a:rPr lang="en-US" sz="2400" b="1" kern="120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sym typeface="+mn-ea"/>
              </a:rPr>
              <a:t>CorV</a:t>
            </a:r>
            <a:r>
              <a:rPr lang="en-US" sz="2400" kern="1200" noProof="0" dirty="0">
                <a:ln>
                  <a:noFill/>
                </a:ln>
                <a:solidFill>
                  <a:schemeClr val="tx1"/>
                </a:solidFill>
                <a:effectLst/>
                <a:uLnTx/>
                <a:uFillTx/>
                <a:latin typeface="Times New Roman" panose="02020603050405020304" pitchFamily="18" charset="0"/>
                <a:ea typeface="+mn-ea"/>
                <a:cs typeface="Times New Roman" panose="02020603050405020304" pitchFamily="18" charset="0"/>
                <a:sym typeface="+mn-ea"/>
              </a:rPr>
              <a:t>, the </a:t>
            </a:r>
            <a:r>
              <a:rPr lang="en-US" sz="2400" b="1" kern="120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sym typeface="+mn-ea"/>
              </a:rPr>
              <a:t>Sinopharm</a:t>
            </a:r>
            <a:r>
              <a:rPr lang="en-US" sz="2400" b="1" kern="1200" noProof="0" dirty="0">
                <a:ln>
                  <a:noFill/>
                </a:ln>
                <a:solidFill>
                  <a:schemeClr val="tx1"/>
                </a:solidFill>
                <a:effectLst/>
                <a:uLnTx/>
                <a:uFillTx/>
                <a:latin typeface="Times New Roman" panose="02020603050405020304" pitchFamily="18" charset="0"/>
                <a:ea typeface="+mn-ea"/>
                <a:cs typeface="Times New Roman" panose="02020603050405020304" pitchFamily="18" charset="0"/>
                <a:sym typeface="+mn-ea"/>
              </a:rPr>
              <a:t> COVID-19 vaccine</a:t>
            </a:r>
            <a:r>
              <a:rPr lang="en-US" sz="2400" kern="1200" noProof="0" dirty="0">
                <a:ln>
                  <a:noFill/>
                </a:ln>
                <a:solidFill>
                  <a:schemeClr val="tx1"/>
                </a:solidFill>
                <a:effectLst/>
                <a:uLnTx/>
                <a:uFillTx/>
                <a:latin typeface="Times New Roman" panose="02020603050405020304" pitchFamily="18" charset="0"/>
                <a:ea typeface="+mn-ea"/>
                <a:cs typeface="Times New Roman" panose="02020603050405020304" pitchFamily="18" charset="0"/>
                <a:sym typeface="+mn-ea"/>
              </a:rPr>
              <a:t>, or </a:t>
            </a:r>
            <a:r>
              <a:rPr lang="en-US" sz="2400" b="1" kern="1200" noProof="0" dirty="0">
                <a:ln>
                  <a:noFill/>
                </a:ln>
                <a:solidFill>
                  <a:schemeClr val="tx1"/>
                </a:solidFill>
                <a:effectLst/>
                <a:uLnTx/>
                <a:uFillTx/>
                <a:latin typeface="Times New Roman" panose="02020603050405020304" pitchFamily="18" charset="0"/>
                <a:ea typeface="+mn-ea"/>
                <a:cs typeface="Times New Roman" panose="02020603050405020304" pitchFamily="18" charset="0"/>
                <a:sym typeface="+mn-ea"/>
              </a:rPr>
              <a:t>BIBP vaccine</a:t>
            </a:r>
            <a:endParaRPr kumimoji="0" lang="ru-RU" sz="24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defRPr/>
            </a:pPr>
            <a:r>
              <a:rPr lang="en-US" sz="2400" kern="1200" noProof="0" dirty="0">
                <a:ln>
                  <a:noFill/>
                </a:ln>
                <a:solidFill>
                  <a:schemeClr val="tx1"/>
                </a:solidFill>
                <a:effectLst/>
                <a:uLnTx/>
                <a:uFillTx/>
                <a:latin typeface="Times New Roman" panose="02020603050405020304" pitchFamily="18" charset="0"/>
                <a:ea typeface="+mn-ea"/>
                <a:cs typeface="Times New Roman" panose="02020603050405020304" pitchFamily="18" charset="0"/>
                <a:sym typeface="+mn-ea"/>
              </a:rPr>
              <a:t>the Indian </a:t>
            </a:r>
            <a:r>
              <a:rPr lang="en-US" sz="2400" kern="120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sym typeface="+mn-ea"/>
              </a:rPr>
              <a:t>Covaxin</a:t>
            </a:r>
            <a:r>
              <a:rPr lang="en-US" sz="2400" kern="1200" noProof="0" dirty="0">
                <a:ln>
                  <a:noFill/>
                </a:ln>
                <a:solidFill>
                  <a:schemeClr val="tx1"/>
                </a:solidFill>
                <a:effectLst/>
                <a:uLnTx/>
                <a:uFillTx/>
                <a:latin typeface="Times New Roman" panose="02020603050405020304" pitchFamily="18" charset="0"/>
                <a:ea typeface="+mn-ea"/>
                <a:cs typeface="Times New Roman" panose="02020603050405020304" pitchFamily="18" charset="0"/>
                <a:sym typeface="+mn-ea"/>
              </a:rPr>
              <a:t>; </a:t>
            </a:r>
            <a:endParaRPr kumimoji="0" lang="ru-RU"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defRPr/>
            </a:pPr>
            <a:r>
              <a:rPr lang="en-US" sz="2400" kern="1200" noProof="0" dirty="0">
                <a:ln>
                  <a:noFill/>
                </a:ln>
                <a:solidFill>
                  <a:schemeClr val="tx1"/>
                </a:solidFill>
                <a:effectLst/>
                <a:uLnTx/>
                <a:uFillTx/>
                <a:latin typeface="Times New Roman" panose="02020603050405020304" pitchFamily="18" charset="0"/>
                <a:ea typeface="+mn-ea"/>
                <a:cs typeface="Times New Roman" panose="02020603050405020304" pitchFamily="18" charset="0"/>
                <a:sym typeface="+mn-ea"/>
              </a:rPr>
              <a:t>the Kazakhstani vaccine </a:t>
            </a:r>
            <a:r>
              <a:rPr lang="en-US" sz="2400" kern="120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sym typeface="+mn-ea"/>
              </a:rPr>
              <a:t>QazVac</a:t>
            </a:r>
            <a:endParaRPr lang="ru-RU" altLang="en-US" sz="24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7635" y="1031240"/>
            <a:ext cx="6095365" cy="1334135"/>
          </a:xfrm>
        </p:spPr>
        <p:txBody>
          <a:bodyPr/>
          <a:lstStyle/>
          <a:p>
            <a:r>
              <a:rPr lang="en-US" altLang="ru-RU" sz="4000" u="sng" dirty="0">
                <a:solidFill>
                  <a:schemeClr val="tx1"/>
                </a:solidFill>
                <a:latin typeface="Bahnschrift" panose="020B0502040204020203" charset="0"/>
                <a:cs typeface="Bahnschrift" panose="020B0502040204020203" charset="0"/>
                <a:sym typeface="+mn-ea"/>
              </a:rPr>
              <a:t>Protein subunit vaccines</a:t>
            </a:r>
          </a:p>
        </p:txBody>
      </p:sp>
      <p:sp>
        <p:nvSpPr>
          <p:cNvPr id="4" name="Текстовое поле 3"/>
          <p:cNvSpPr txBox="1"/>
          <p:nvPr/>
        </p:nvSpPr>
        <p:spPr>
          <a:xfrm>
            <a:off x="0" y="2171065"/>
            <a:ext cx="7550727" cy="4832092"/>
          </a:xfrm>
          <a:prstGeom prst="rect">
            <a:avLst/>
          </a:prstGeom>
          <a:solidFill>
            <a:schemeClr val="accent5">
              <a:lumMod val="20000"/>
              <a:lumOff val="80000"/>
            </a:schemeClr>
          </a:solidFill>
          <a:ln>
            <a:solidFill>
              <a:schemeClr val="accent5">
                <a:lumMod val="75000"/>
              </a:schemeClr>
            </a:solidFill>
          </a:ln>
        </p:spPr>
        <p:txBody>
          <a:bodyPr wrap="square" rtlCol="0" anchor="t">
            <a:spAutoFit/>
          </a:bodyPr>
          <a:lstStyle/>
          <a:p>
            <a:pPr marL="0" lvl="0" indent="0">
              <a:spcBef>
                <a:spcPct val="0"/>
              </a:spcBef>
              <a:buFontTx/>
              <a:buNone/>
            </a:pPr>
            <a:r>
              <a:rPr lang="en-US" altLang="ru-RU" sz="2800" b="1" dirty="0">
                <a:solidFill>
                  <a:srgbClr val="222222"/>
                </a:solidFill>
                <a:latin typeface="Times New Roman" panose="02020603050405020304" pitchFamily="18" charset="0"/>
                <a:cs typeface="Times New Roman" panose="02020603050405020304" pitchFamily="18" charset="0"/>
                <a:sym typeface="+mn-ea"/>
              </a:rPr>
              <a:t>Novavax</a:t>
            </a:r>
            <a:r>
              <a:rPr lang="en-US" altLang="ru-RU" sz="2800" dirty="0">
                <a:solidFill>
                  <a:srgbClr val="222222"/>
                </a:solidFill>
                <a:latin typeface="Times New Roman" panose="02020603050405020304" pitchFamily="18" charset="0"/>
                <a:cs typeface="Times New Roman" panose="02020603050405020304" pitchFamily="18" charset="0"/>
                <a:sym typeface="+mn-ea"/>
              </a:rPr>
              <a:t> protein subunit COVID-19 vaccine</a:t>
            </a:r>
            <a:endParaRPr lang="en-US" altLang="ru-RU" sz="2800" dirty="0">
              <a:solidFill>
                <a:srgbClr val="222222"/>
              </a:solidFill>
              <a:latin typeface="Times New Roman" panose="02020603050405020304" pitchFamily="18" charset="0"/>
              <a:cs typeface="Times New Roman" panose="02020603050405020304" pitchFamily="18" charset="0"/>
            </a:endParaRPr>
          </a:p>
          <a:p>
            <a:pPr marL="0" lvl="0" indent="0">
              <a:spcBef>
                <a:spcPct val="0"/>
              </a:spcBef>
              <a:buFontTx/>
              <a:buNone/>
            </a:pPr>
            <a:r>
              <a:rPr lang="en-US" altLang="ru-RU" sz="2800" dirty="0">
                <a:latin typeface="Times New Roman" panose="02020603050405020304" pitchFamily="18" charset="0"/>
                <a:cs typeface="Times New Roman" panose="02020603050405020304" pitchFamily="18" charset="0"/>
                <a:sym typeface="+mn-ea"/>
              </a:rPr>
              <a:t>Protein subunit vaccines contain pieces (proteins) of the virus that causes COVID-19. The virus pieces are the spike protein. </a:t>
            </a:r>
            <a:endParaRPr lang="en-US" altLang="ru-RU" sz="2800" dirty="0">
              <a:solidFill>
                <a:srgbClr val="000000"/>
              </a:solidFill>
              <a:latin typeface="Times New Roman" panose="02020603050405020304" pitchFamily="18" charset="0"/>
              <a:cs typeface="Times New Roman" panose="02020603050405020304" pitchFamily="18" charset="0"/>
            </a:endParaRPr>
          </a:p>
          <a:p>
            <a:pPr marL="0" lvl="0" indent="0">
              <a:spcBef>
                <a:spcPct val="0"/>
              </a:spcBef>
              <a:buFontTx/>
              <a:buNone/>
            </a:pPr>
            <a:r>
              <a:rPr lang="en-US" altLang="ru-RU" sz="2800" dirty="0">
                <a:latin typeface="Times New Roman" panose="02020603050405020304" pitchFamily="18" charset="0"/>
                <a:cs typeface="Times New Roman" panose="02020603050405020304" pitchFamily="18" charset="0"/>
                <a:sym typeface="+mn-ea"/>
              </a:rPr>
              <a:t>The Novavax COVID-19 vaccine contains another ingredient called an </a:t>
            </a:r>
            <a:r>
              <a:rPr lang="en-US" altLang="ru-RU" sz="2800" b="1" dirty="0">
                <a:latin typeface="Times New Roman" panose="02020603050405020304" pitchFamily="18" charset="0"/>
                <a:cs typeface="Times New Roman" panose="02020603050405020304" pitchFamily="18" charset="0"/>
                <a:sym typeface="+mn-ea"/>
              </a:rPr>
              <a:t>adjuvant.</a:t>
            </a:r>
            <a:r>
              <a:rPr lang="en-US" altLang="ru-RU" sz="2800" dirty="0">
                <a:latin typeface="Times New Roman" panose="02020603050405020304" pitchFamily="18" charset="0"/>
                <a:cs typeface="Times New Roman" panose="02020603050405020304" pitchFamily="18" charset="0"/>
                <a:sym typeface="+mn-ea"/>
              </a:rPr>
              <a:t> It helps the immune system respond to that spike protein. After learning how to respond to the spike protein, the immune system will be able to respond quickly to the actual virus spike protein and protect you against COVID-19</a:t>
            </a:r>
            <a:r>
              <a:rPr lang="en-US" altLang="ru-RU" sz="2000" dirty="0">
                <a:latin typeface="Times New Roman" panose="02020603050405020304" pitchFamily="18" charset="0"/>
                <a:cs typeface="Times New Roman" panose="02020603050405020304" pitchFamily="18" charset="0"/>
                <a:sym typeface="+mn-ea"/>
              </a:rPr>
              <a:t>.</a:t>
            </a:r>
            <a:endParaRPr lang="ru-RU" altLang="en-US" sz="20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337"/>
        <p:cNvGrpSpPr/>
        <p:nvPr/>
      </p:nvGrpSpPr>
      <p:grpSpPr>
        <a:xfrm>
          <a:off x="0" y="0"/>
          <a:ext cx="0" cy="0"/>
          <a:chOff x="0" y="0"/>
          <a:chExt cx="0" cy="0"/>
        </a:xfrm>
      </p:grpSpPr>
      <p:sp>
        <p:nvSpPr>
          <p:cNvPr id="1338" name="Google Shape;1338;p41"/>
          <p:cNvSpPr txBox="1">
            <a:spLocks noGrp="1"/>
          </p:cNvSpPr>
          <p:nvPr>
            <p:ph type="title"/>
          </p:nvPr>
        </p:nvSpPr>
        <p:spPr>
          <a:xfrm>
            <a:off x="3150235" y="447040"/>
            <a:ext cx="6285865" cy="763270"/>
          </a:xfrm>
          <a:prstGeom prst="rect">
            <a:avLst/>
          </a:prstGeom>
          <a:noFill/>
          <a:ln>
            <a:noFill/>
          </a:ln>
        </p:spPr>
        <p:txBody>
          <a:bodyPr spcFirstLastPara="1" wrap="square" lIns="121900" tIns="121900" rIns="121900" bIns="121900" anchor="t" anchorCtr="0">
            <a:noAutofit/>
          </a:bodyPr>
          <a:lstStyle/>
          <a:p>
            <a:pPr marL="0" lvl="0" indent="0" algn="r" rtl="0">
              <a:lnSpc>
                <a:spcPct val="100000"/>
              </a:lnSpc>
              <a:spcBef>
                <a:spcPts val="0"/>
              </a:spcBef>
              <a:spcAft>
                <a:spcPts val="0"/>
              </a:spcAft>
              <a:buSzPts val="4000"/>
              <a:buNone/>
            </a:pPr>
            <a:r>
              <a:rPr lang="en-US" altLang="ru-RU" u="sng" dirty="0">
                <a:solidFill>
                  <a:srgbClr val="1C1D1E"/>
                </a:solidFill>
                <a:latin typeface="Bahnschrift" panose="020B0502040204020203" charset="0"/>
                <a:cs typeface="Bahnschrift" panose="020B0502040204020203" charset="0"/>
                <a:sym typeface="+mn-ea"/>
              </a:rPr>
              <a:t>Live-attenuated vaccine</a:t>
            </a:r>
          </a:p>
        </p:txBody>
      </p:sp>
      <p:grpSp>
        <p:nvGrpSpPr>
          <p:cNvPr id="1345" name="Google Shape;1345;p41"/>
          <p:cNvGrpSpPr/>
          <p:nvPr/>
        </p:nvGrpSpPr>
        <p:grpSpPr>
          <a:xfrm rot="-1497997">
            <a:off x="496460" y="5028534"/>
            <a:ext cx="1857968" cy="1095463"/>
            <a:chOff x="6939816" y="-4816742"/>
            <a:chExt cx="15875100" cy="9360000"/>
          </a:xfrm>
        </p:grpSpPr>
        <p:sp>
          <p:nvSpPr>
            <p:cNvPr id="1346" name="Google Shape;1346;p41"/>
            <p:cNvSpPr/>
            <p:nvPr/>
          </p:nvSpPr>
          <p:spPr>
            <a:xfrm>
              <a:off x="6939816" y="-4816742"/>
              <a:ext cx="15875100" cy="9360000"/>
            </a:xfrm>
            <a:prstGeom prst="roundRect">
              <a:avLst>
                <a:gd name="adj" fmla="val 9804"/>
              </a:avLst>
            </a:prstGeom>
            <a:solidFill>
              <a:srgbClr val="CCCCCC"/>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grpSp>
          <p:nvGrpSpPr>
            <p:cNvPr id="1347" name="Google Shape;1347;p41"/>
            <p:cNvGrpSpPr/>
            <p:nvPr/>
          </p:nvGrpSpPr>
          <p:grpSpPr>
            <a:xfrm>
              <a:off x="8127334" y="-3984408"/>
              <a:ext cx="13500787" cy="7693813"/>
              <a:chOff x="7983853" y="-4026820"/>
              <a:chExt cx="13500787" cy="7693813"/>
            </a:xfrm>
          </p:grpSpPr>
          <p:grpSp>
            <p:nvGrpSpPr>
              <p:cNvPr id="1348" name="Google Shape;1348;p41"/>
              <p:cNvGrpSpPr/>
              <p:nvPr/>
            </p:nvGrpSpPr>
            <p:grpSpPr>
              <a:xfrm>
                <a:off x="7983853" y="-4026820"/>
                <a:ext cx="1461187" cy="7693813"/>
                <a:chOff x="7545703" y="-4320340"/>
                <a:chExt cx="1461187" cy="7693813"/>
              </a:xfrm>
            </p:grpSpPr>
            <p:grpSp>
              <p:nvGrpSpPr>
                <p:cNvPr id="1349" name="Google Shape;1349;p41"/>
                <p:cNvGrpSpPr/>
                <p:nvPr/>
              </p:nvGrpSpPr>
              <p:grpSpPr>
                <a:xfrm>
                  <a:off x="7545703" y="-4320340"/>
                  <a:ext cx="1461187" cy="3559963"/>
                  <a:chOff x="4661232" y="-202131"/>
                  <a:chExt cx="1461187" cy="3559963"/>
                </a:xfrm>
              </p:grpSpPr>
              <p:sp>
                <p:nvSpPr>
                  <p:cNvPr id="1350" name="Google Shape;1350;p41"/>
                  <p:cNvSpPr/>
                  <p:nvPr/>
                </p:nvSpPr>
                <p:spPr>
                  <a:xfrm>
                    <a:off x="4661232" y="-202131"/>
                    <a:ext cx="1461187" cy="3559963"/>
                  </a:xfrm>
                  <a:custGeom>
                    <a:avLst/>
                    <a:gdLst/>
                    <a:ahLst/>
                    <a:cxnLst/>
                    <a:rect l="l" t="t" r="r" b="b"/>
                    <a:pathLst>
                      <a:path w="1352951" h="3382388" extrusionOk="0">
                        <a:moveTo>
                          <a:pt x="676476" y="0"/>
                        </a:moveTo>
                        <a:cubicBezTo>
                          <a:pt x="862508" y="0"/>
                          <a:pt x="1031624" y="75766"/>
                          <a:pt x="1154071" y="198888"/>
                        </a:cubicBezTo>
                        <a:cubicBezTo>
                          <a:pt x="1277186" y="321329"/>
                          <a:pt x="1352951" y="490445"/>
                          <a:pt x="1352951" y="676478"/>
                        </a:cubicBezTo>
                        <a:lnTo>
                          <a:pt x="1352951" y="1691194"/>
                        </a:lnTo>
                        <a:lnTo>
                          <a:pt x="1352951" y="2705911"/>
                        </a:lnTo>
                        <a:cubicBezTo>
                          <a:pt x="1352951" y="3077977"/>
                          <a:pt x="1048541" y="3382388"/>
                          <a:pt x="676476" y="3382388"/>
                        </a:cubicBezTo>
                        <a:cubicBezTo>
                          <a:pt x="304418" y="3382388"/>
                          <a:pt x="0" y="3077977"/>
                          <a:pt x="0" y="2705911"/>
                        </a:cubicBezTo>
                        <a:lnTo>
                          <a:pt x="0" y="1691194"/>
                        </a:lnTo>
                        <a:lnTo>
                          <a:pt x="0" y="676478"/>
                        </a:lnTo>
                        <a:cubicBezTo>
                          <a:pt x="0" y="304419"/>
                          <a:pt x="304418" y="0"/>
                          <a:pt x="676476" y="0"/>
                        </a:cubicBezTo>
                        <a:close/>
                      </a:path>
                    </a:pathLst>
                  </a:custGeom>
                  <a:solidFill>
                    <a:srgbClr val="D8D8D8"/>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nvGrpSpPr>
                  <p:cNvPr id="1351" name="Google Shape;1351;p41"/>
                  <p:cNvGrpSpPr/>
                  <p:nvPr/>
                </p:nvGrpSpPr>
                <p:grpSpPr>
                  <a:xfrm>
                    <a:off x="4714945" y="-119184"/>
                    <a:ext cx="1352950" cy="3388774"/>
                    <a:chOff x="6000750" y="3189974"/>
                    <a:chExt cx="190500" cy="477151"/>
                  </a:xfrm>
                </p:grpSpPr>
                <p:sp>
                  <p:nvSpPr>
                    <p:cNvPr id="1352" name="Google Shape;1352;p41"/>
                    <p:cNvSpPr/>
                    <p:nvPr/>
                  </p:nvSpPr>
                  <p:spPr>
                    <a:xfrm>
                      <a:off x="6000750" y="3190875"/>
                      <a:ext cx="190500" cy="238125"/>
                    </a:xfrm>
                    <a:custGeom>
                      <a:avLst/>
                      <a:gdLst/>
                      <a:ahLst/>
                      <a:cxnLst/>
                      <a:rect l="l" t="t" r="r" b="b"/>
                      <a:pathLst>
                        <a:path w="190500" h="238125" extrusionOk="0">
                          <a:moveTo>
                            <a:pt x="190500" y="95250"/>
                          </a:moveTo>
                          <a:lnTo>
                            <a:pt x="190500" y="238125"/>
                          </a:lnTo>
                          <a:lnTo>
                            <a:pt x="0" y="238125"/>
                          </a:lnTo>
                          <a:lnTo>
                            <a:pt x="0" y="95250"/>
                          </a:lnTo>
                          <a:cubicBezTo>
                            <a:pt x="0" y="42863"/>
                            <a:pt x="42863" y="0"/>
                            <a:pt x="95250" y="0"/>
                          </a:cubicBezTo>
                          <a:cubicBezTo>
                            <a:pt x="121444" y="0"/>
                            <a:pt x="145256" y="10668"/>
                            <a:pt x="162497" y="28004"/>
                          </a:cubicBezTo>
                          <a:cubicBezTo>
                            <a:pt x="179832" y="45244"/>
                            <a:pt x="190500" y="69056"/>
                            <a:pt x="190500" y="95250"/>
                          </a:cubicBezTo>
                          <a:close/>
                        </a:path>
                      </a:pathLst>
                    </a:custGeom>
                    <a:solidFill>
                      <a:srgbClr val="DFE9F6"/>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353" name="Google Shape;1353;p41"/>
                    <p:cNvSpPr/>
                    <p:nvPr/>
                  </p:nvSpPr>
                  <p:spPr>
                    <a:xfrm>
                      <a:off x="6000750" y="3429000"/>
                      <a:ext cx="190500" cy="238125"/>
                    </a:xfrm>
                    <a:custGeom>
                      <a:avLst/>
                      <a:gdLst/>
                      <a:ahLst/>
                      <a:cxnLst/>
                      <a:rect l="l" t="t" r="r" b="b"/>
                      <a:pathLst>
                        <a:path w="190500" h="238125" extrusionOk="0">
                          <a:moveTo>
                            <a:pt x="190500" y="0"/>
                          </a:moveTo>
                          <a:lnTo>
                            <a:pt x="190500" y="142875"/>
                          </a:lnTo>
                          <a:cubicBezTo>
                            <a:pt x="190500" y="195263"/>
                            <a:pt x="147638" y="238125"/>
                            <a:pt x="95250" y="238125"/>
                          </a:cubicBezTo>
                          <a:cubicBezTo>
                            <a:pt x="42863" y="238125"/>
                            <a:pt x="0" y="195263"/>
                            <a:pt x="0" y="142875"/>
                          </a:cubicBezTo>
                          <a:lnTo>
                            <a:pt x="0" y="0"/>
                          </a:lnTo>
                          <a:lnTo>
                            <a:pt x="190500" y="0"/>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354" name="Google Shape;1354;p41"/>
                    <p:cNvSpPr/>
                    <p:nvPr/>
                  </p:nvSpPr>
                  <p:spPr>
                    <a:xfrm>
                      <a:off x="6019800" y="3238500"/>
                      <a:ext cx="47625" cy="371475"/>
                    </a:xfrm>
                    <a:custGeom>
                      <a:avLst/>
                      <a:gdLst/>
                      <a:ahLst/>
                      <a:cxnLst/>
                      <a:rect l="l" t="t" r="r" b="b"/>
                      <a:pathLst>
                        <a:path w="47625" h="371475" extrusionOk="0">
                          <a:moveTo>
                            <a:pt x="23813" y="371475"/>
                          </a:moveTo>
                          <a:lnTo>
                            <a:pt x="23813" y="371475"/>
                          </a:lnTo>
                          <a:cubicBezTo>
                            <a:pt x="10668" y="371475"/>
                            <a:pt x="0" y="360807"/>
                            <a:pt x="0" y="347663"/>
                          </a:cubicBezTo>
                          <a:lnTo>
                            <a:pt x="0" y="23813"/>
                          </a:lnTo>
                          <a:cubicBezTo>
                            <a:pt x="0" y="10668"/>
                            <a:pt x="10668" y="0"/>
                            <a:pt x="23813" y="0"/>
                          </a:cubicBezTo>
                          <a:lnTo>
                            <a:pt x="23813" y="0"/>
                          </a:lnTo>
                          <a:cubicBezTo>
                            <a:pt x="36957" y="0"/>
                            <a:pt x="47625" y="10668"/>
                            <a:pt x="47625" y="23813"/>
                          </a:cubicBezTo>
                          <a:lnTo>
                            <a:pt x="47625" y="347663"/>
                          </a:lnTo>
                          <a:cubicBezTo>
                            <a:pt x="47625" y="360807"/>
                            <a:pt x="36957" y="371475"/>
                            <a:pt x="23813" y="371475"/>
                          </a:cubicBezTo>
                          <a:close/>
                        </a:path>
                      </a:pathLst>
                    </a:custGeom>
                    <a:solidFill>
                      <a:schemeClr val="lt1">
                        <a:alpha val="29409"/>
                      </a:scheme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355" name="Google Shape;1355;p41"/>
                    <p:cNvSpPr/>
                    <p:nvPr/>
                  </p:nvSpPr>
                  <p:spPr>
                    <a:xfrm>
                      <a:off x="6073114" y="3189974"/>
                      <a:ext cx="117824" cy="476249"/>
                    </a:xfrm>
                    <a:custGeom>
                      <a:avLst/>
                      <a:gdLst/>
                      <a:ahLst/>
                      <a:cxnLst/>
                      <a:rect l="l" t="t" r="r" b="b"/>
                      <a:pathLst>
                        <a:path w="117824" h="476249" extrusionOk="0">
                          <a:moveTo>
                            <a:pt x="117824" y="95250"/>
                          </a:moveTo>
                          <a:lnTo>
                            <a:pt x="117824" y="381000"/>
                          </a:lnTo>
                          <a:cubicBezTo>
                            <a:pt x="117824" y="433388"/>
                            <a:pt x="74962" y="476250"/>
                            <a:pt x="22574" y="476250"/>
                          </a:cubicBezTo>
                          <a:cubicBezTo>
                            <a:pt x="14764" y="476250"/>
                            <a:pt x="7239" y="475298"/>
                            <a:pt x="0" y="473488"/>
                          </a:cubicBezTo>
                          <a:cubicBezTo>
                            <a:pt x="41624" y="463296"/>
                            <a:pt x="72676" y="425577"/>
                            <a:pt x="72676" y="381000"/>
                          </a:cubicBezTo>
                          <a:lnTo>
                            <a:pt x="72676" y="95250"/>
                          </a:lnTo>
                          <a:cubicBezTo>
                            <a:pt x="72676" y="69056"/>
                            <a:pt x="62008" y="45244"/>
                            <a:pt x="44672" y="28004"/>
                          </a:cubicBezTo>
                          <a:cubicBezTo>
                            <a:pt x="32576" y="15812"/>
                            <a:pt x="17145" y="6953"/>
                            <a:pt x="0" y="2762"/>
                          </a:cubicBezTo>
                          <a:cubicBezTo>
                            <a:pt x="7239" y="952"/>
                            <a:pt x="14764" y="0"/>
                            <a:pt x="22574" y="0"/>
                          </a:cubicBezTo>
                          <a:cubicBezTo>
                            <a:pt x="48768" y="0"/>
                            <a:pt x="72581" y="10668"/>
                            <a:pt x="89821" y="28004"/>
                          </a:cubicBezTo>
                          <a:cubicBezTo>
                            <a:pt x="107156" y="45244"/>
                            <a:pt x="117824" y="69056"/>
                            <a:pt x="117824" y="95250"/>
                          </a:cubicBezTo>
                          <a:close/>
                        </a:path>
                      </a:pathLst>
                    </a:custGeom>
                    <a:solidFill>
                      <a:schemeClr val="dk1">
                        <a:alpha val="9410"/>
                      </a:scheme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grpSp>
              <p:nvGrpSpPr>
                <p:cNvPr id="1356" name="Google Shape;1356;p41"/>
                <p:cNvGrpSpPr/>
                <p:nvPr/>
              </p:nvGrpSpPr>
              <p:grpSpPr>
                <a:xfrm>
                  <a:off x="7545703" y="-186490"/>
                  <a:ext cx="1461187" cy="3559963"/>
                  <a:chOff x="4661232" y="-202131"/>
                  <a:chExt cx="1461187" cy="3559963"/>
                </a:xfrm>
              </p:grpSpPr>
              <p:sp>
                <p:nvSpPr>
                  <p:cNvPr id="1357" name="Google Shape;1357;p41"/>
                  <p:cNvSpPr/>
                  <p:nvPr/>
                </p:nvSpPr>
                <p:spPr>
                  <a:xfrm>
                    <a:off x="4661232" y="-202131"/>
                    <a:ext cx="1461187" cy="3559963"/>
                  </a:xfrm>
                  <a:custGeom>
                    <a:avLst/>
                    <a:gdLst/>
                    <a:ahLst/>
                    <a:cxnLst/>
                    <a:rect l="l" t="t" r="r" b="b"/>
                    <a:pathLst>
                      <a:path w="1352951" h="3382388" extrusionOk="0">
                        <a:moveTo>
                          <a:pt x="676476" y="0"/>
                        </a:moveTo>
                        <a:cubicBezTo>
                          <a:pt x="862508" y="0"/>
                          <a:pt x="1031624" y="75766"/>
                          <a:pt x="1154071" y="198888"/>
                        </a:cubicBezTo>
                        <a:cubicBezTo>
                          <a:pt x="1277186" y="321329"/>
                          <a:pt x="1352951" y="490445"/>
                          <a:pt x="1352951" y="676478"/>
                        </a:cubicBezTo>
                        <a:lnTo>
                          <a:pt x="1352951" y="1691194"/>
                        </a:lnTo>
                        <a:lnTo>
                          <a:pt x="1352951" y="2705911"/>
                        </a:lnTo>
                        <a:cubicBezTo>
                          <a:pt x="1352951" y="3077977"/>
                          <a:pt x="1048541" y="3382388"/>
                          <a:pt x="676476" y="3382388"/>
                        </a:cubicBezTo>
                        <a:cubicBezTo>
                          <a:pt x="304418" y="3382388"/>
                          <a:pt x="0" y="3077977"/>
                          <a:pt x="0" y="2705911"/>
                        </a:cubicBezTo>
                        <a:lnTo>
                          <a:pt x="0" y="1691194"/>
                        </a:lnTo>
                        <a:lnTo>
                          <a:pt x="0" y="676478"/>
                        </a:lnTo>
                        <a:cubicBezTo>
                          <a:pt x="0" y="304419"/>
                          <a:pt x="304418" y="0"/>
                          <a:pt x="676476" y="0"/>
                        </a:cubicBezTo>
                        <a:close/>
                      </a:path>
                    </a:pathLst>
                  </a:custGeom>
                  <a:solidFill>
                    <a:srgbClr val="D8D8D8"/>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nvGrpSpPr>
                  <p:cNvPr id="1358" name="Google Shape;1358;p41"/>
                  <p:cNvGrpSpPr/>
                  <p:nvPr/>
                </p:nvGrpSpPr>
                <p:grpSpPr>
                  <a:xfrm>
                    <a:off x="4714945" y="-119184"/>
                    <a:ext cx="1352950" cy="3388774"/>
                    <a:chOff x="6000750" y="3189974"/>
                    <a:chExt cx="190500" cy="477151"/>
                  </a:xfrm>
                </p:grpSpPr>
                <p:sp>
                  <p:nvSpPr>
                    <p:cNvPr id="1359" name="Google Shape;1359;p41"/>
                    <p:cNvSpPr/>
                    <p:nvPr/>
                  </p:nvSpPr>
                  <p:spPr>
                    <a:xfrm>
                      <a:off x="6000750" y="3190875"/>
                      <a:ext cx="190500" cy="238125"/>
                    </a:xfrm>
                    <a:custGeom>
                      <a:avLst/>
                      <a:gdLst/>
                      <a:ahLst/>
                      <a:cxnLst/>
                      <a:rect l="l" t="t" r="r" b="b"/>
                      <a:pathLst>
                        <a:path w="190500" h="238125" extrusionOk="0">
                          <a:moveTo>
                            <a:pt x="190500" y="95250"/>
                          </a:moveTo>
                          <a:lnTo>
                            <a:pt x="190500" y="238125"/>
                          </a:lnTo>
                          <a:lnTo>
                            <a:pt x="0" y="238125"/>
                          </a:lnTo>
                          <a:lnTo>
                            <a:pt x="0" y="95250"/>
                          </a:lnTo>
                          <a:cubicBezTo>
                            <a:pt x="0" y="42863"/>
                            <a:pt x="42863" y="0"/>
                            <a:pt x="95250" y="0"/>
                          </a:cubicBezTo>
                          <a:cubicBezTo>
                            <a:pt x="121444" y="0"/>
                            <a:pt x="145256" y="10668"/>
                            <a:pt x="162497" y="28004"/>
                          </a:cubicBezTo>
                          <a:cubicBezTo>
                            <a:pt x="179832" y="45244"/>
                            <a:pt x="190500" y="69056"/>
                            <a:pt x="190500" y="95250"/>
                          </a:cubicBezTo>
                          <a:close/>
                        </a:path>
                      </a:pathLst>
                    </a:custGeom>
                    <a:solidFill>
                      <a:srgbClr val="DFE9F6"/>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360" name="Google Shape;1360;p41"/>
                    <p:cNvSpPr/>
                    <p:nvPr/>
                  </p:nvSpPr>
                  <p:spPr>
                    <a:xfrm>
                      <a:off x="6000750" y="3429000"/>
                      <a:ext cx="190500" cy="238125"/>
                    </a:xfrm>
                    <a:custGeom>
                      <a:avLst/>
                      <a:gdLst/>
                      <a:ahLst/>
                      <a:cxnLst/>
                      <a:rect l="l" t="t" r="r" b="b"/>
                      <a:pathLst>
                        <a:path w="190500" h="238125" extrusionOk="0">
                          <a:moveTo>
                            <a:pt x="190500" y="0"/>
                          </a:moveTo>
                          <a:lnTo>
                            <a:pt x="190500" y="142875"/>
                          </a:lnTo>
                          <a:cubicBezTo>
                            <a:pt x="190500" y="195263"/>
                            <a:pt x="147638" y="238125"/>
                            <a:pt x="95250" y="238125"/>
                          </a:cubicBezTo>
                          <a:cubicBezTo>
                            <a:pt x="42863" y="238125"/>
                            <a:pt x="0" y="195263"/>
                            <a:pt x="0" y="142875"/>
                          </a:cubicBezTo>
                          <a:lnTo>
                            <a:pt x="0" y="0"/>
                          </a:lnTo>
                          <a:lnTo>
                            <a:pt x="190500" y="0"/>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361" name="Google Shape;1361;p41"/>
                    <p:cNvSpPr/>
                    <p:nvPr/>
                  </p:nvSpPr>
                  <p:spPr>
                    <a:xfrm>
                      <a:off x="6019800" y="3238500"/>
                      <a:ext cx="47625" cy="371475"/>
                    </a:xfrm>
                    <a:custGeom>
                      <a:avLst/>
                      <a:gdLst/>
                      <a:ahLst/>
                      <a:cxnLst/>
                      <a:rect l="l" t="t" r="r" b="b"/>
                      <a:pathLst>
                        <a:path w="47625" h="371475" extrusionOk="0">
                          <a:moveTo>
                            <a:pt x="23813" y="371475"/>
                          </a:moveTo>
                          <a:lnTo>
                            <a:pt x="23813" y="371475"/>
                          </a:lnTo>
                          <a:cubicBezTo>
                            <a:pt x="10668" y="371475"/>
                            <a:pt x="0" y="360807"/>
                            <a:pt x="0" y="347663"/>
                          </a:cubicBezTo>
                          <a:lnTo>
                            <a:pt x="0" y="23813"/>
                          </a:lnTo>
                          <a:cubicBezTo>
                            <a:pt x="0" y="10668"/>
                            <a:pt x="10668" y="0"/>
                            <a:pt x="23813" y="0"/>
                          </a:cubicBezTo>
                          <a:lnTo>
                            <a:pt x="23813" y="0"/>
                          </a:lnTo>
                          <a:cubicBezTo>
                            <a:pt x="36957" y="0"/>
                            <a:pt x="47625" y="10668"/>
                            <a:pt x="47625" y="23813"/>
                          </a:cubicBezTo>
                          <a:lnTo>
                            <a:pt x="47625" y="347663"/>
                          </a:lnTo>
                          <a:cubicBezTo>
                            <a:pt x="47625" y="360807"/>
                            <a:pt x="36957" y="371475"/>
                            <a:pt x="23813" y="371475"/>
                          </a:cubicBezTo>
                          <a:close/>
                        </a:path>
                      </a:pathLst>
                    </a:custGeom>
                    <a:solidFill>
                      <a:schemeClr val="lt1">
                        <a:alpha val="29409"/>
                      </a:scheme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362" name="Google Shape;1362;p41"/>
                    <p:cNvSpPr/>
                    <p:nvPr/>
                  </p:nvSpPr>
                  <p:spPr>
                    <a:xfrm>
                      <a:off x="6073114" y="3189974"/>
                      <a:ext cx="117824" cy="476249"/>
                    </a:xfrm>
                    <a:custGeom>
                      <a:avLst/>
                      <a:gdLst/>
                      <a:ahLst/>
                      <a:cxnLst/>
                      <a:rect l="l" t="t" r="r" b="b"/>
                      <a:pathLst>
                        <a:path w="117824" h="476249" extrusionOk="0">
                          <a:moveTo>
                            <a:pt x="117824" y="95250"/>
                          </a:moveTo>
                          <a:lnTo>
                            <a:pt x="117824" y="381000"/>
                          </a:lnTo>
                          <a:cubicBezTo>
                            <a:pt x="117824" y="433388"/>
                            <a:pt x="74962" y="476250"/>
                            <a:pt x="22574" y="476250"/>
                          </a:cubicBezTo>
                          <a:cubicBezTo>
                            <a:pt x="14764" y="476250"/>
                            <a:pt x="7239" y="475298"/>
                            <a:pt x="0" y="473488"/>
                          </a:cubicBezTo>
                          <a:cubicBezTo>
                            <a:pt x="41624" y="463296"/>
                            <a:pt x="72676" y="425577"/>
                            <a:pt x="72676" y="381000"/>
                          </a:cubicBezTo>
                          <a:lnTo>
                            <a:pt x="72676" y="95250"/>
                          </a:lnTo>
                          <a:cubicBezTo>
                            <a:pt x="72676" y="69056"/>
                            <a:pt x="62008" y="45244"/>
                            <a:pt x="44672" y="28004"/>
                          </a:cubicBezTo>
                          <a:cubicBezTo>
                            <a:pt x="32576" y="15812"/>
                            <a:pt x="17145" y="6953"/>
                            <a:pt x="0" y="2762"/>
                          </a:cubicBezTo>
                          <a:cubicBezTo>
                            <a:pt x="7239" y="952"/>
                            <a:pt x="14764" y="0"/>
                            <a:pt x="22574" y="0"/>
                          </a:cubicBezTo>
                          <a:cubicBezTo>
                            <a:pt x="48768" y="0"/>
                            <a:pt x="72581" y="10668"/>
                            <a:pt x="89821" y="28004"/>
                          </a:cubicBezTo>
                          <a:cubicBezTo>
                            <a:pt x="107156" y="45244"/>
                            <a:pt x="117824" y="69056"/>
                            <a:pt x="117824" y="95250"/>
                          </a:cubicBezTo>
                          <a:close/>
                        </a:path>
                      </a:pathLst>
                    </a:custGeom>
                    <a:solidFill>
                      <a:schemeClr val="dk1">
                        <a:alpha val="9410"/>
                      </a:scheme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grpSp>
          <p:grpSp>
            <p:nvGrpSpPr>
              <p:cNvPr id="1363" name="Google Shape;1363;p41"/>
              <p:cNvGrpSpPr/>
              <p:nvPr/>
            </p:nvGrpSpPr>
            <p:grpSpPr>
              <a:xfrm>
                <a:off x="10993753" y="-4026820"/>
                <a:ext cx="1461187" cy="7693813"/>
                <a:chOff x="7545703" y="-4320340"/>
                <a:chExt cx="1461187" cy="7693813"/>
              </a:xfrm>
            </p:grpSpPr>
            <p:grpSp>
              <p:nvGrpSpPr>
                <p:cNvPr id="1364" name="Google Shape;1364;p41"/>
                <p:cNvGrpSpPr/>
                <p:nvPr/>
              </p:nvGrpSpPr>
              <p:grpSpPr>
                <a:xfrm>
                  <a:off x="7545703" y="-4320340"/>
                  <a:ext cx="1461187" cy="3559963"/>
                  <a:chOff x="4661232" y="-202131"/>
                  <a:chExt cx="1461187" cy="3559963"/>
                </a:xfrm>
              </p:grpSpPr>
              <p:sp>
                <p:nvSpPr>
                  <p:cNvPr id="1365" name="Google Shape;1365;p41"/>
                  <p:cNvSpPr/>
                  <p:nvPr/>
                </p:nvSpPr>
                <p:spPr>
                  <a:xfrm>
                    <a:off x="4661232" y="-202131"/>
                    <a:ext cx="1461187" cy="3559963"/>
                  </a:xfrm>
                  <a:custGeom>
                    <a:avLst/>
                    <a:gdLst/>
                    <a:ahLst/>
                    <a:cxnLst/>
                    <a:rect l="l" t="t" r="r" b="b"/>
                    <a:pathLst>
                      <a:path w="1352951" h="3382388" extrusionOk="0">
                        <a:moveTo>
                          <a:pt x="676476" y="0"/>
                        </a:moveTo>
                        <a:cubicBezTo>
                          <a:pt x="862508" y="0"/>
                          <a:pt x="1031624" y="75766"/>
                          <a:pt x="1154071" y="198888"/>
                        </a:cubicBezTo>
                        <a:cubicBezTo>
                          <a:pt x="1277186" y="321329"/>
                          <a:pt x="1352951" y="490445"/>
                          <a:pt x="1352951" y="676478"/>
                        </a:cubicBezTo>
                        <a:lnTo>
                          <a:pt x="1352951" y="1691194"/>
                        </a:lnTo>
                        <a:lnTo>
                          <a:pt x="1352951" y="2705911"/>
                        </a:lnTo>
                        <a:cubicBezTo>
                          <a:pt x="1352951" y="3077977"/>
                          <a:pt x="1048541" y="3382388"/>
                          <a:pt x="676476" y="3382388"/>
                        </a:cubicBezTo>
                        <a:cubicBezTo>
                          <a:pt x="304418" y="3382388"/>
                          <a:pt x="0" y="3077977"/>
                          <a:pt x="0" y="2705911"/>
                        </a:cubicBezTo>
                        <a:lnTo>
                          <a:pt x="0" y="1691194"/>
                        </a:lnTo>
                        <a:lnTo>
                          <a:pt x="0" y="676478"/>
                        </a:lnTo>
                        <a:cubicBezTo>
                          <a:pt x="0" y="304419"/>
                          <a:pt x="304418" y="0"/>
                          <a:pt x="676476" y="0"/>
                        </a:cubicBezTo>
                        <a:close/>
                      </a:path>
                    </a:pathLst>
                  </a:custGeom>
                  <a:solidFill>
                    <a:srgbClr val="D8D8D8"/>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nvGrpSpPr>
                  <p:cNvPr id="1366" name="Google Shape;1366;p41"/>
                  <p:cNvGrpSpPr/>
                  <p:nvPr/>
                </p:nvGrpSpPr>
                <p:grpSpPr>
                  <a:xfrm>
                    <a:off x="4714945" y="-119184"/>
                    <a:ext cx="1352950" cy="3388774"/>
                    <a:chOff x="6000750" y="3189974"/>
                    <a:chExt cx="190500" cy="477151"/>
                  </a:xfrm>
                </p:grpSpPr>
                <p:sp>
                  <p:nvSpPr>
                    <p:cNvPr id="1367" name="Google Shape;1367;p41"/>
                    <p:cNvSpPr/>
                    <p:nvPr/>
                  </p:nvSpPr>
                  <p:spPr>
                    <a:xfrm>
                      <a:off x="6000750" y="3190875"/>
                      <a:ext cx="190500" cy="238125"/>
                    </a:xfrm>
                    <a:custGeom>
                      <a:avLst/>
                      <a:gdLst/>
                      <a:ahLst/>
                      <a:cxnLst/>
                      <a:rect l="l" t="t" r="r" b="b"/>
                      <a:pathLst>
                        <a:path w="190500" h="238125" extrusionOk="0">
                          <a:moveTo>
                            <a:pt x="190500" y="95250"/>
                          </a:moveTo>
                          <a:lnTo>
                            <a:pt x="190500" y="238125"/>
                          </a:lnTo>
                          <a:lnTo>
                            <a:pt x="0" y="238125"/>
                          </a:lnTo>
                          <a:lnTo>
                            <a:pt x="0" y="95250"/>
                          </a:lnTo>
                          <a:cubicBezTo>
                            <a:pt x="0" y="42863"/>
                            <a:pt x="42863" y="0"/>
                            <a:pt x="95250" y="0"/>
                          </a:cubicBezTo>
                          <a:cubicBezTo>
                            <a:pt x="121444" y="0"/>
                            <a:pt x="145256" y="10668"/>
                            <a:pt x="162497" y="28004"/>
                          </a:cubicBezTo>
                          <a:cubicBezTo>
                            <a:pt x="179832" y="45244"/>
                            <a:pt x="190500" y="69056"/>
                            <a:pt x="190500" y="95250"/>
                          </a:cubicBezTo>
                          <a:close/>
                        </a:path>
                      </a:pathLst>
                    </a:custGeom>
                    <a:solidFill>
                      <a:srgbClr val="DFE9F6"/>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368" name="Google Shape;1368;p41"/>
                    <p:cNvSpPr/>
                    <p:nvPr/>
                  </p:nvSpPr>
                  <p:spPr>
                    <a:xfrm>
                      <a:off x="6000750" y="3429000"/>
                      <a:ext cx="190500" cy="238125"/>
                    </a:xfrm>
                    <a:custGeom>
                      <a:avLst/>
                      <a:gdLst/>
                      <a:ahLst/>
                      <a:cxnLst/>
                      <a:rect l="l" t="t" r="r" b="b"/>
                      <a:pathLst>
                        <a:path w="190500" h="238125" extrusionOk="0">
                          <a:moveTo>
                            <a:pt x="190500" y="0"/>
                          </a:moveTo>
                          <a:lnTo>
                            <a:pt x="190500" y="142875"/>
                          </a:lnTo>
                          <a:cubicBezTo>
                            <a:pt x="190500" y="195263"/>
                            <a:pt x="147638" y="238125"/>
                            <a:pt x="95250" y="238125"/>
                          </a:cubicBezTo>
                          <a:cubicBezTo>
                            <a:pt x="42863" y="238125"/>
                            <a:pt x="0" y="195263"/>
                            <a:pt x="0" y="142875"/>
                          </a:cubicBezTo>
                          <a:lnTo>
                            <a:pt x="0" y="0"/>
                          </a:lnTo>
                          <a:lnTo>
                            <a:pt x="190500" y="0"/>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369" name="Google Shape;1369;p41"/>
                    <p:cNvSpPr/>
                    <p:nvPr/>
                  </p:nvSpPr>
                  <p:spPr>
                    <a:xfrm>
                      <a:off x="6019800" y="3238500"/>
                      <a:ext cx="47625" cy="371475"/>
                    </a:xfrm>
                    <a:custGeom>
                      <a:avLst/>
                      <a:gdLst/>
                      <a:ahLst/>
                      <a:cxnLst/>
                      <a:rect l="l" t="t" r="r" b="b"/>
                      <a:pathLst>
                        <a:path w="47625" h="371475" extrusionOk="0">
                          <a:moveTo>
                            <a:pt x="23813" y="371475"/>
                          </a:moveTo>
                          <a:lnTo>
                            <a:pt x="23813" y="371475"/>
                          </a:lnTo>
                          <a:cubicBezTo>
                            <a:pt x="10668" y="371475"/>
                            <a:pt x="0" y="360807"/>
                            <a:pt x="0" y="347663"/>
                          </a:cubicBezTo>
                          <a:lnTo>
                            <a:pt x="0" y="23813"/>
                          </a:lnTo>
                          <a:cubicBezTo>
                            <a:pt x="0" y="10668"/>
                            <a:pt x="10668" y="0"/>
                            <a:pt x="23813" y="0"/>
                          </a:cubicBezTo>
                          <a:lnTo>
                            <a:pt x="23813" y="0"/>
                          </a:lnTo>
                          <a:cubicBezTo>
                            <a:pt x="36957" y="0"/>
                            <a:pt x="47625" y="10668"/>
                            <a:pt x="47625" y="23813"/>
                          </a:cubicBezTo>
                          <a:lnTo>
                            <a:pt x="47625" y="347663"/>
                          </a:lnTo>
                          <a:cubicBezTo>
                            <a:pt x="47625" y="360807"/>
                            <a:pt x="36957" y="371475"/>
                            <a:pt x="23813" y="371475"/>
                          </a:cubicBezTo>
                          <a:close/>
                        </a:path>
                      </a:pathLst>
                    </a:custGeom>
                    <a:solidFill>
                      <a:schemeClr val="lt1">
                        <a:alpha val="29409"/>
                      </a:scheme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370" name="Google Shape;1370;p41"/>
                    <p:cNvSpPr/>
                    <p:nvPr/>
                  </p:nvSpPr>
                  <p:spPr>
                    <a:xfrm>
                      <a:off x="6073114" y="3189974"/>
                      <a:ext cx="117824" cy="476249"/>
                    </a:xfrm>
                    <a:custGeom>
                      <a:avLst/>
                      <a:gdLst/>
                      <a:ahLst/>
                      <a:cxnLst/>
                      <a:rect l="l" t="t" r="r" b="b"/>
                      <a:pathLst>
                        <a:path w="117824" h="476249" extrusionOk="0">
                          <a:moveTo>
                            <a:pt x="117824" y="95250"/>
                          </a:moveTo>
                          <a:lnTo>
                            <a:pt x="117824" y="381000"/>
                          </a:lnTo>
                          <a:cubicBezTo>
                            <a:pt x="117824" y="433388"/>
                            <a:pt x="74962" y="476250"/>
                            <a:pt x="22574" y="476250"/>
                          </a:cubicBezTo>
                          <a:cubicBezTo>
                            <a:pt x="14764" y="476250"/>
                            <a:pt x="7239" y="475298"/>
                            <a:pt x="0" y="473488"/>
                          </a:cubicBezTo>
                          <a:cubicBezTo>
                            <a:pt x="41624" y="463296"/>
                            <a:pt x="72676" y="425577"/>
                            <a:pt x="72676" y="381000"/>
                          </a:cubicBezTo>
                          <a:lnTo>
                            <a:pt x="72676" y="95250"/>
                          </a:lnTo>
                          <a:cubicBezTo>
                            <a:pt x="72676" y="69056"/>
                            <a:pt x="62008" y="45244"/>
                            <a:pt x="44672" y="28004"/>
                          </a:cubicBezTo>
                          <a:cubicBezTo>
                            <a:pt x="32576" y="15812"/>
                            <a:pt x="17145" y="6953"/>
                            <a:pt x="0" y="2762"/>
                          </a:cubicBezTo>
                          <a:cubicBezTo>
                            <a:pt x="7239" y="952"/>
                            <a:pt x="14764" y="0"/>
                            <a:pt x="22574" y="0"/>
                          </a:cubicBezTo>
                          <a:cubicBezTo>
                            <a:pt x="48768" y="0"/>
                            <a:pt x="72581" y="10668"/>
                            <a:pt x="89821" y="28004"/>
                          </a:cubicBezTo>
                          <a:cubicBezTo>
                            <a:pt x="107156" y="45244"/>
                            <a:pt x="117824" y="69056"/>
                            <a:pt x="117824" y="95250"/>
                          </a:cubicBezTo>
                          <a:close/>
                        </a:path>
                      </a:pathLst>
                    </a:custGeom>
                    <a:solidFill>
                      <a:schemeClr val="dk1">
                        <a:alpha val="9410"/>
                      </a:scheme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grpSp>
              <p:nvGrpSpPr>
                <p:cNvPr id="1371" name="Google Shape;1371;p41"/>
                <p:cNvGrpSpPr/>
                <p:nvPr/>
              </p:nvGrpSpPr>
              <p:grpSpPr>
                <a:xfrm>
                  <a:off x="7545703" y="-186490"/>
                  <a:ext cx="1461187" cy="3559963"/>
                  <a:chOff x="4661232" y="-202131"/>
                  <a:chExt cx="1461187" cy="3559963"/>
                </a:xfrm>
              </p:grpSpPr>
              <p:sp>
                <p:nvSpPr>
                  <p:cNvPr id="1372" name="Google Shape;1372;p41"/>
                  <p:cNvSpPr/>
                  <p:nvPr/>
                </p:nvSpPr>
                <p:spPr>
                  <a:xfrm>
                    <a:off x="4661232" y="-202131"/>
                    <a:ext cx="1461187" cy="3559963"/>
                  </a:xfrm>
                  <a:custGeom>
                    <a:avLst/>
                    <a:gdLst/>
                    <a:ahLst/>
                    <a:cxnLst/>
                    <a:rect l="l" t="t" r="r" b="b"/>
                    <a:pathLst>
                      <a:path w="1352951" h="3382388" extrusionOk="0">
                        <a:moveTo>
                          <a:pt x="676476" y="0"/>
                        </a:moveTo>
                        <a:cubicBezTo>
                          <a:pt x="862508" y="0"/>
                          <a:pt x="1031624" y="75766"/>
                          <a:pt x="1154071" y="198888"/>
                        </a:cubicBezTo>
                        <a:cubicBezTo>
                          <a:pt x="1277186" y="321329"/>
                          <a:pt x="1352951" y="490445"/>
                          <a:pt x="1352951" y="676478"/>
                        </a:cubicBezTo>
                        <a:lnTo>
                          <a:pt x="1352951" y="1691194"/>
                        </a:lnTo>
                        <a:lnTo>
                          <a:pt x="1352951" y="2705911"/>
                        </a:lnTo>
                        <a:cubicBezTo>
                          <a:pt x="1352951" y="3077977"/>
                          <a:pt x="1048541" y="3382388"/>
                          <a:pt x="676476" y="3382388"/>
                        </a:cubicBezTo>
                        <a:cubicBezTo>
                          <a:pt x="304418" y="3382388"/>
                          <a:pt x="0" y="3077977"/>
                          <a:pt x="0" y="2705911"/>
                        </a:cubicBezTo>
                        <a:lnTo>
                          <a:pt x="0" y="1691194"/>
                        </a:lnTo>
                        <a:lnTo>
                          <a:pt x="0" y="676478"/>
                        </a:lnTo>
                        <a:cubicBezTo>
                          <a:pt x="0" y="304419"/>
                          <a:pt x="304418" y="0"/>
                          <a:pt x="676476" y="0"/>
                        </a:cubicBezTo>
                        <a:close/>
                      </a:path>
                    </a:pathLst>
                  </a:custGeom>
                  <a:solidFill>
                    <a:srgbClr val="D8D8D8"/>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nvGrpSpPr>
                  <p:cNvPr id="1373" name="Google Shape;1373;p41"/>
                  <p:cNvGrpSpPr/>
                  <p:nvPr/>
                </p:nvGrpSpPr>
                <p:grpSpPr>
                  <a:xfrm>
                    <a:off x="4714945" y="-119184"/>
                    <a:ext cx="1352950" cy="3388774"/>
                    <a:chOff x="6000750" y="3189974"/>
                    <a:chExt cx="190500" cy="477151"/>
                  </a:xfrm>
                </p:grpSpPr>
                <p:sp>
                  <p:nvSpPr>
                    <p:cNvPr id="1374" name="Google Shape;1374;p41"/>
                    <p:cNvSpPr/>
                    <p:nvPr/>
                  </p:nvSpPr>
                  <p:spPr>
                    <a:xfrm>
                      <a:off x="6000750" y="3190875"/>
                      <a:ext cx="190500" cy="238125"/>
                    </a:xfrm>
                    <a:custGeom>
                      <a:avLst/>
                      <a:gdLst/>
                      <a:ahLst/>
                      <a:cxnLst/>
                      <a:rect l="l" t="t" r="r" b="b"/>
                      <a:pathLst>
                        <a:path w="190500" h="238125" extrusionOk="0">
                          <a:moveTo>
                            <a:pt x="190500" y="95250"/>
                          </a:moveTo>
                          <a:lnTo>
                            <a:pt x="190500" y="238125"/>
                          </a:lnTo>
                          <a:lnTo>
                            <a:pt x="0" y="238125"/>
                          </a:lnTo>
                          <a:lnTo>
                            <a:pt x="0" y="95250"/>
                          </a:lnTo>
                          <a:cubicBezTo>
                            <a:pt x="0" y="42863"/>
                            <a:pt x="42863" y="0"/>
                            <a:pt x="95250" y="0"/>
                          </a:cubicBezTo>
                          <a:cubicBezTo>
                            <a:pt x="121444" y="0"/>
                            <a:pt x="145256" y="10668"/>
                            <a:pt x="162497" y="28004"/>
                          </a:cubicBezTo>
                          <a:cubicBezTo>
                            <a:pt x="179832" y="45244"/>
                            <a:pt x="190500" y="69056"/>
                            <a:pt x="190500" y="95250"/>
                          </a:cubicBezTo>
                          <a:close/>
                        </a:path>
                      </a:pathLst>
                    </a:custGeom>
                    <a:solidFill>
                      <a:srgbClr val="DFE9F6"/>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375" name="Google Shape;1375;p41"/>
                    <p:cNvSpPr/>
                    <p:nvPr/>
                  </p:nvSpPr>
                  <p:spPr>
                    <a:xfrm>
                      <a:off x="6000750" y="3429000"/>
                      <a:ext cx="190500" cy="238125"/>
                    </a:xfrm>
                    <a:custGeom>
                      <a:avLst/>
                      <a:gdLst/>
                      <a:ahLst/>
                      <a:cxnLst/>
                      <a:rect l="l" t="t" r="r" b="b"/>
                      <a:pathLst>
                        <a:path w="190500" h="238125" extrusionOk="0">
                          <a:moveTo>
                            <a:pt x="190500" y="0"/>
                          </a:moveTo>
                          <a:lnTo>
                            <a:pt x="190500" y="142875"/>
                          </a:lnTo>
                          <a:cubicBezTo>
                            <a:pt x="190500" y="195263"/>
                            <a:pt x="147638" y="238125"/>
                            <a:pt x="95250" y="238125"/>
                          </a:cubicBezTo>
                          <a:cubicBezTo>
                            <a:pt x="42863" y="238125"/>
                            <a:pt x="0" y="195263"/>
                            <a:pt x="0" y="142875"/>
                          </a:cubicBezTo>
                          <a:lnTo>
                            <a:pt x="0" y="0"/>
                          </a:lnTo>
                          <a:lnTo>
                            <a:pt x="190500" y="0"/>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376" name="Google Shape;1376;p41"/>
                    <p:cNvSpPr/>
                    <p:nvPr/>
                  </p:nvSpPr>
                  <p:spPr>
                    <a:xfrm>
                      <a:off x="6019800" y="3238500"/>
                      <a:ext cx="47625" cy="371475"/>
                    </a:xfrm>
                    <a:custGeom>
                      <a:avLst/>
                      <a:gdLst/>
                      <a:ahLst/>
                      <a:cxnLst/>
                      <a:rect l="l" t="t" r="r" b="b"/>
                      <a:pathLst>
                        <a:path w="47625" h="371475" extrusionOk="0">
                          <a:moveTo>
                            <a:pt x="23813" y="371475"/>
                          </a:moveTo>
                          <a:lnTo>
                            <a:pt x="23813" y="371475"/>
                          </a:lnTo>
                          <a:cubicBezTo>
                            <a:pt x="10668" y="371475"/>
                            <a:pt x="0" y="360807"/>
                            <a:pt x="0" y="347663"/>
                          </a:cubicBezTo>
                          <a:lnTo>
                            <a:pt x="0" y="23813"/>
                          </a:lnTo>
                          <a:cubicBezTo>
                            <a:pt x="0" y="10668"/>
                            <a:pt x="10668" y="0"/>
                            <a:pt x="23813" y="0"/>
                          </a:cubicBezTo>
                          <a:lnTo>
                            <a:pt x="23813" y="0"/>
                          </a:lnTo>
                          <a:cubicBezTo>
                            <a:pt x="36957" y="0"/>
                            <a:pt x="47625" y="10668"/>
                            <a:pt x="47625" y="23813"/>
                          </a:cubicBezTo>
                          <a:lnTo>
                            <a:pt x="47625" y="347663"/>
                          </a:lnTo>
                          <a:cubicBezTo>
                            <a:pt x="47625" y="360807"/>
                            <a:pt x="36957" y="371475"/>
                            <a:pt x="23813" y="371475"/>
                          </a:cubicBezTo>
                          <a:close/>
                        </a:path>
                      </a:pathLst>
                    </a:custGeom>
                    <a:solidFill>
                      <a:schemeClr val="lt1">
                        <a:alpha val="29409"/>
                      </a:scheme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377" name="Google Shape;1377;p41"/>
                    <p:cNvSpPr/>
                    <p:nvPr/>
                  </p:nvSpPr>
                  <p:spPr>
                    <a:xfrm>
                      <a:off x="6073114" y="3189974"/>
                      <a:ext cx="117824" cy="476249"/>
                    </a:xfrm>
                    <a:custGeom>
                      <a:avLst/>
                      <a:gdLst/>
                      <a:ahLst/>
                      <a:cxnLst/>
                      <a:rect l="l" t="t" r="r" b="b"/>
                      <a:pathLst>
                        <a:path w="117824" h="476249" extrusionOk="0">
                          <a:moveTo>
                            <a:pt x="117824" y="95250"/>
                          </a:moveTo>
                          <a:lnTo>
                            <a:pt x="117824" y="381000"/>
                          </a:lnTo>
                          <a:cubicBezTo>
                            <a:pt x="117824" y="433388"/>
                            <a:pt x="74962" y="476250"/>
                            <a:pt x="22574" y="476250"/>
                          </a:cubicBezTo>
                          <a:cubicBezTo>
                            <a:pt x="14764" y="476250"/>
                            <a:pt x="7239" y="475298"/>
                            <a:pt x="0" y="473488"/>
                          </a:cubicBezTo>
                          <a:cubicBezTo>
                            <a:pt x="41624" y="463296"/>
                            <a:pt x="72676" y="425577"/>
                            <a:pt x="72676" y="381000"/>
                          </a:cubicBezTo>
                          <a:lnTo>
                            <a:pt x="72676" y="95250"/>
                          </a:lnTo>
                          <a:cubicBezTo>
                            <a:pt x="72676" y="69056"/>
                            <a:pt x="62008" y="45244"/>
                            <a:pt x="44672" y="28004"/>
                          </a:cubicBezTo>
                          <a:cubicBezTo>
                            <a:pt x="32576" y="15812"/>
                            <a:pt x="17145" y="6953"/>
                            <a:pt x="0" y="2762"/>
                          </a:cubicBezTo>
                          <a:cubicBezTo>
                            <a:pt x="7239" y="952"/>
                            <a:pt x="14764" y="0"/>
                            <a:pt x="22574" y="0"/>
                          </a:cubicBezTo>
                          <a:cubicBezTo>
                            <a:pt x="48768" y="0"/>
                            <a:pt x="72581" y="10668"/>
                            <a:pt x="89821" y="28004"/>
                          </a:cubicBezTo>
                          <a:cubicBezTo>
                            <a:pt x="107156" y="45244"/>
                            <a:pt x="117824" y="69056"/>
                            <a:pt x="117824" y="95250"/>
                          </a:cubicBezTo>
                          <a:close/>
                        </a:path>
                      </a:pathLst>
                    </a:custGeom>
                    <a:solidFill>
                      <a:schemeClr val="dk1">
                        <a:alpha val="9410"/>
                      </a:scheme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grpSp>
          <p:grpSp>
            <p:nvGrpSpPr>
              <p:cNvPr id="1378" name="Google Shape;1378;p41"/>
              <p:cNvGrpSpPr/>
              <p:nvPr/>
            </p:nvGrpSpPr>
            <p:grpSpPr>
              <a:xfrm>
                <a:off x="14003653" y="-4026820"/>
                <a:ext cx="1461187" cy="7693813"/>
                <a:chOff x="7545703" y="-4320340"/>
                <a:chExt cx="1461187" cy="7693813"/>
              </a:xfrm>
            </p:grpSpPr>
            <p:grpSp>
              <p:nvGrpSpPr>
                <p:cNvPr id="1379" name="Google Shape;1379;p41"/>
                <p:cNvGrpSpPr/>
                <p:nvPr/>
              </p:nvGrpSpPr>
              <p:grpSpPr>
                <a:xfrm>
                  <a:off x="7545703" y="-4320340"/>
                  <a:ext cx="1461187" cy="3559963"/>
                  <a:chOff x="4661232" y="-202131"/>
                  <a:chExt cx="1461187" cy="3559963"/>
                </a:xfrm>
              </p:grpSpPr>
              <p:sp>
                <p:nvSpPr>
                  <p:cNvPr id="1380" name="Google Shape;1380;p41"/>
                  <p:cNvSpPr/>
                  <p:nvPr/>
                </p:nvSpPr>
                <p:spPr>
                  <a:xfrm>
                    <a:off x="4661232" y="-202131"/>
                    <a:ext cx="1461187" cy="3559963"/>
                  </a:xfrm>
                  <a:custGeom>
                    <a:avLst/>
                    <a:gdLst/>
                    <a:ahLst/>
                    <a:cxnLst/>
                    <a:rect l="l" t="t" r="r" b="b"/>
                    <a:pathLst>
                      <a:path w="1352951" h="3382388" extrusionOk="0">
                        <a:moveTo>
                          <a:pt x="676476" y="0"/>
                        </a:moveTo>
                        <a:cubicBezTo>
                          <a:pt x="862508" y="0"/>
                          <a:pt x="1031624" y="75766"/>
                          <a:pt x="1154071" y="198888"/>
                        </a:cubicBezTo>
                        <a:cubicBezTo>
                          <a:pt x="1277186" y="321329"/>
                          <a:pt x="1352951" y="490445"/>
                          <a:pt x="1352951" y="676478"/>
                        </a:cubicBezTo>
                        <a:lnTo>
                          <a:pt x="1352951" y="1691194"/>
                        </a:lnTo>
                        <a:lnTo>
                          <a:pt x="1352951" y="2705911"/>
                        </a:lnTo>
                        <a:cubicBezTo>
                          <a:pt x="1352951" y="3077977"/>
                          <a:pt x="1048541" y="3382388"/>
                          <a:pt x="676476" y="3382388"/>
                        </a:cubicBezTo>
                        <a:cubicBezTo>
                          <a:pt x="304418" y="3382388"/>
                          <a:pt x="0" y="3077977"/>
                          <a:pt x="0" y="2705911"/>
                        </a:cubicBezTo>
                        <a:lnTo>
                          <a:pt x="0" y="1691194"/>
                        </a:lnTo>
                        <a:lnTo>
                          <a:pt x="0" y="676478"/>
                        </a:lnTo>
                        <a:cubicBezTo>
                          <a:pt x="0" y="304419"/>
                          <a:pt x="304418" y="0"/>
                          <a:pt x="676476" y="0"/>
                        </a:cubicBezTo>
                        <a:close/>
                      </a:path>
                    </a:pathLst>
                  </a:custGeom>
                  <a:solidFill>
                    <a:srgbClr val="D8D8D8"/>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nvGrpSpPr>
                  <p:cNvPr id="1381" name="Google Shape;1381;p41"/>
                  <p:cNvGrpSpPr/>
                  <p:nvPr/>
                </p:nvGrpSpPr>
                <p:grpSpPr>
                  <a:xfrm>
                    <a:off x="4714945" y="-119184"/>
                    <a:ext cx="1352950" cy="3388774"/>
                    <a:chOff x="6000750" y="3189974"/>
                    <a:chExt cx="190500" cy="477151"/>
                  </a:xfrm>
                </p:grpSpPr>
                <p:sp>
                  <p:nvSpPr>
                    <p:cNvPr id="1382" name="Google Shape;1382;p41"/>
                    <p:cNvSpPr/>
                    <p:nvPr/>
                  </p:nvSpPr>
                  <p:spPr>
                    <a:xfrm>
                      <a:off x="6000750" y="3190875"/>
                      <a:ext cx="190500" cy="238125"/>
                    </a:xfrm>
                    <a:custGeom>
                      <a:avLst/>
                      <a:gdLst/>
                      <a:ahLst/>
                      <a:cxnLst/>
                      <a:rect l="l" t="t" r="r" b="b"/>
                      <a:pathLst>
                        <a:path w="190500" h="238125" extrusionOk="0">
                          <a:moveTo>
                            <a:pt x="190500" y="95250"/>
                          </a:moveTo>
                          <a:lnTo>
                            <a:pt x="190500" y="238125"/>
                          </a:lnTo>
                          <a:lnTo>
                            <a:pt x="0" y="238125"/>
                          </a:lnTo>
                          <a:lnTo>
                            <a:pt x="0" y="95250"/>
                          </a:lnTo>
                          <a:cubicBezTo>
                            <a:pt x="0" y="42863"/>
                            <a:pt x="42863" y="0"/>
                            <a:pt x="95250" y="0"/>
                          </a:cubicBezTo>
                          <a:cubicBezTo>
                            <a:pt x="121444" y="0"/>
                            <a:pt x="145256" y="10668"/>
                            <a:pt x="162497" y="28004"/>
                          </a:cubicBezTo>
                          <a:cubicBezTo>
                            <a:pt x="179832" y="45244"/>
                            <a:pt x="190500" y="69056"/>
                            <a:pt x="190500" y="95250"/>
                          </a:cubicBezTo>
                          <a:close/>
                        </a:path>
                      </a:pathLst>
                    </a:custGeom>
                    <a:solidFill>
                      <a:srgbClr val="DFE9F6"/>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383" name="Google Shape;1383;p41"/>
                    <p:cNvSpPr/>
                    <p:nvPr/>
                  </p:nvSpPr>
                  <p:spPr>
                    <a:xfrm>
                      <a:off x="6000750" y="3429000"/>
                      <a:ext cx="190500" cy="238125"/>
                    </a:xfrm>
                    <a:custGeom>
                      <a:avLst/>
                      <a:gdLst/>
                      <a:ahLst/>
                      <a:cxnLst/>
                      <a:rect l="l" t="t" r="r" b="b"/>
                      <a:pathLst>
                        <a:path w="190500" h="238125" extrusionOk="0">
                          <a:moveTo>
                            <a:pt x="190500" y="0"/>
                          </a:moveTo>
                          <a:lnTo>
                            <a:pt x="190500" y="142875"/>
                          </a:lnTo>
                          <a:cubicBezTo>
                            <a:pt x="190500" y="195263"/>
                            <a:pt x="147638" y="238125"/>
                            <a:pt x="95250" y="238125"/>
                          </a:cubicBezTo>
                          <a:cubicBezTo>
                            <a:pt x="42863" y="238125"/>
                            <a:pt x="0" y="195263"/>
                            <a:pt x="0" y="142875"/>
                          </a:cubicBezTo>
                          <a:lnTo>
                            <a:pt x="0" y="0"/>
                          </a:lnTo>
                          <a:lnTo>
                            <a:pt x="190500" y="0"/>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384" name="Google Shape;1384;p41"/>
                    <p:cNvSpPr/>
                    <p:nvPr/>
                  </p:nvSpPr>
                  <p:spPr>
                    <a:xfrm>
                      <a:off x="6019800" y="3238500"/>
                      <a:ext cx="47625" cy="371475"/>
                    </a:xfrm>
                    <a:custGeom>
                      <a:avLst/>
                      <a:gdLst/>
                      <a:ahLst/>
                      <a:cxnLst/>
                      <a:rect l="l" t="t" r="r" b="b"/>
                      <a:pathLst>
                        <a:path w="47625" h="371475" extrusionOk="0">
                          <a:moveTo>
                            <a:pt x="23813" y="371475"/>
                          </a:moveTo>
                          <a:lnTo>
                            <a:pt x="23813" y="371475"/>
                          </a:lnTo>
                          <a:cubicBezTo>
                            <a:pt x="10668" y="371475"/>
                            <a:pt x="0" y="360807"/>
                            <a:pt x="0" y="347663"/>
                          </a:cubicBezTo>
                          <a:lnTo>
                            <a:pt x="0" y="23813"/>
                          </a:lnTo>
                          <a:cubicBezTo>
                            <a:pt x="0" y="10668"/>
                            <a:pt x="10668" y="0"/>
                            <a:pt x="23813" y="0"/>
                          </a:cubicBezTo>
                          <a:lnTo>
                            <a:pt x="23813" y="0"/>
                          </a:lnTo>
                          <a:cubicBezTo>
                            <a:pt x="36957" y="0"/>
                            <a:pt x="47625" y="10668"/>
                            <a:pt x="47625" y="23813"/>
                          </a:cubicBezTo>
                          <a:lnTo>
                            <a:pt x="47625" y="347663"/>
                          </a:lnTo>
                          <a:cubicBezTo>
                            <a:pt x="47625" y="360807"/>
                            <a:pt x="36957" y="371475"/>
                            <a:pt x="23813" y="371475"/>
                          </a:cubicBezTo>
                          <a:close/>
                        </a:path>
                      </a:pathLst>
                    </a:custGeom>
                    <a:solidFill>
                      <a:schemeClr val="lt1">
                        <a:alpha val="29409"/>
                      </a:scheme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385" name="Google Shape;1385;p41"/>
                    <p:cNvSpPr/>
                    <p:nvPr/>
                  </p:nvSpPr>
                  <p:spPr>
                    <a:xfrm>
                      <a:off x="6073114" y="3189974"/>
                      <a:ext cx="117824" cy="476249"/>
                    </a:xfrm>
                    <a:custGeom>
                      <a:avLst/>
                      <a:gdLst/>
                      <a:ahLst/>
                      <a:cxnLst/>
                      <a:rect l="l" t="t" r="r" b="b"/>
                      <a:pathLst>
                        <a:path w="117824" h="476249" extrusionOk="0">
                          <a:moveTo>
                            <a:pt x="117824" y="95250"/>
                          </a:moveTo>
                          <a:lnTo>
                            <a:pt x="117824" y="381000"/>
                          </a:lnTo>
                          <a:cubicBezTo>
                            <a:pt x="117824" y="433388"/>
                            <a:pt x="74962" y="476250"/>
                            <a:pt x="22574" y="476250"/>
                          </a:cubicBezTo>
                          <a:cubicBezTo>
                            <a:pt x="14764" y="476250"/>
                            <a:pt x="7239" y="475298"/>
                            <a:pt x="0" y="473488"/>
                          </a:cubicBezTo>
                          <a:cubicBezTo>
                            <a:pt x="41624" y="463296"/>
                            <a:pt x="72676" y="425577"/>
                            <a:pt x="72676" y="381000"/>
                          </a:cubicBezTo>
                          <a:lnTo>
                            <a:pt x="72676" y="95250"/>
                          </a:lnTo>
                          <a:cubicBezTo>
                            <a:pt x="72676" y="69056"/>
                            <a:pt x="62008" y="45244"/>
                            <a:pt x="44672" y="28004"/>
                          </a:cubicBezTo>
                          <a:cubicBezTo>
                            <a:pt x="32576" y="15812"/>
                            <a:pt x="17145" y="6953"/>
                            <a:pt x="0" y="2762"/>
                          </a:cubicBezTo>
                          <a:cubicBezTo>
                            <a:pt x="7239" y="952"/>
                            <a:pt x="14764" y="0"/>
                            <a:pt x="22574" y="0"/>
                          </a:cubicBezTo>
                          <a:cubicBezTo>
                            <a:pt x="48768" y="0"/>
                            <a:pt x="72581" y="10668"/>
                            <a:pt x="89821" y="28004"/>
                          </a:cubicBezTo>
                          <a:cubicBezTo>
                            <a:pt x="107156" y="45244"/>
                            <a:pt x="117824" y="69056"/>
                            <a:pt x="117824" y="95250"/>
                          </a:cubicBezTo>
                          <a:close/>
                        </a:path>
                      </a:pathLst>
                    </a:custGeom>
                    <a:solidFill>
                      <a:schemeClr val="dk1">
                        <a:alpha val="9410"/>
                      </a:scheme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grpSp>
              <p:nvGrpSpPr>
                <p:cNvPr id="1386" name="Google Shape;1386;p41"/>
                <p:cNvGrpSpPr/>
                <p:nvPr/>
              </p:nvGrpSpPr>
              <p:grpSpPr>
                <a:xfrm>
                  <a:off x="7545703" y="-186490"/>
                  <a:ext cx="1461187" cy="3559963"/>
                  <a:chOff x="4661232" y="-202131"/>
                  <a:chExt cx="1461187" cy="3559963"/>
                </a:xfrm>
              </p:grpSpPr>
              <p:sp>
                <p:nvSpPr>
                  <p:cNvPr id="1387" name="Google Shape;1387;p41"/>
                  <p:cNvSpPr/>
                  <p:nvPr/>
                </p:nvSpPr>
                <p:spPr>
                  <a:xfrm>
                    <a:off x="4661232" y="-202131"/>
                    <a:ext cx="1461187" cy="3559963"/>
                  </a:xfrm>
                  <a:custGeom>
                    <a:avLst/>
                    <a:gdLst/>
                    <a:ahLst/>
                    <a:cxnLst/>
                    <a:rect l="l" t="t" r="r" b="b"/>
                    <a:pathLst>
                      <a:path w="1352951" h="3382388" extrusionOk="0">
                        <a:moveTo>
                          <a:pt x="676476" y="0"/>
                        </a:moveTo>
                        <a:cubicBezTo>
                          <a:pt x="862508" y="0"/>
                          <a:pt x="1031624" y="75766"/>
                          <a:pt x="1154071" y="198888"/>
                        </a:cubicBezTo>
                        <a:cubicBezTo>
                          <a:pt x="1277186" y="321329"/>
                          <a:pt x="1352951" y="490445"/>
                          <a:pt x="1352951" y="676478"/>
                        </a:cubicBezTo>
                        <a:lnTo>
                          <a:pt x="1352951" y="1691194"/>
                        </a:lnTo>
                        <a:lnTo>
                          <a:pt x="1352951" y="2705911"/>
                        </a:lnTo>
                        <a:cubicBezTo>
                          <a:pt x="1352951" y="3077977"/>
                          <a:pt x="1048541" y="3382388"/>
                          <a:pt x="676476" y="3382388"/>
                        </a:cubicBezTo>
                        <a:cubicBezTo>
                          <a:pt x="304418" y="3382388"/>
                          <a:pt x="0" y="3077977"/>
                          <a:pt x="0" y="2705911"/>
                        </a:cubicBezTo>
                        <a:lnTo>
                          <a:pt x="0" y="1691194"/>
                        </a:lnTo>
                        <a:lnTo>
                          <a:pt x="0" y="676478"/>
                        </a:lnTo>
                        <a:cubicBezTo>
                          <a:pt x="0" y="304419"/>
                          <a:pt x="304418" y="0"/>
                          <a:pt x="676476" y="0"/>
                        </a:cubicBezTo>
                        <a:close/>
                      </a:path>
                    </a:pathLst>
                  </a:custGeom>
                  <a:solidFill>
                    <a:srgbClr val="D8D8D8"/>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nvGrpSpPr>
                  <p:cNvPr id="1388" name="Google Shape;1388;p41"/>
                  <p:cNvGrpSpPr/>
                  <p:nvPr/>
                </p:nvGrpSpPr>
                <p:grpSpPr>
                  <a:xfrm>
                    <a:off x="4714945" y="-119184"/>
                    <a:ext cx="1352950" cy="3388774"/>
                    <a:chOff x="6000750" y="3189974"/>
                    <a:chExt cx="190500" cy="477151"/>
                  </a:xfrm>
                </p:grpSpPr>
                <p:sp>
                  <p:nvSpPr>
                    <p:cNvPr id="1389" name="Google Shape;1389;p41"/>
                    <p:cNvSpPr/>
                    <p:nvPr/>
                  </p:nvSpPr>
                  <p:spPr>
                    <a:xfrm>
                      <a:off x="6000750" y="3190875"/>
                      <a:ext cx="190500" cy="238125"/>
                    </a:xfrm>
                    <a:custGeom>
                      <a:avLst/>
                      <a:gdLst/>
                      <a:ahLst/>
                      <a:cxnLst/>
                      <a:rect l="l" t="t" r="r" b="b"/>
                      <a:pathLst>
                        <a:path w="190500" h="238125" extrusionOk="0">
                          <a:moveTo>
                            <a:pt x="190500" y="95250"/>
                          </a:moveTo>
                          <a:lnTo>
                            <a:pt x="190500" y="238125"/>
                          </a:lnTo>
                          <a:lnTo>
                            <a:pt x="0" y="238125"/>
                          </a:lnTo>
                          <a:lnTo>
                            <a:pt x="0" y="95250"/>
                          </a:lnTo>
                          <a:cubicBezTo>
                            <a:pt x="0" y="42863"/>
                            <a:pt x="42863" y="0"/>
                            <a:pt x="95250" y="0"/>
                          </a:cubicBezTo>
                          <a:cubicBezTo>
                            <a:pt x="121444" y="0"/>
                            <a:pt x="145256" y="10668"/>
                            <a:pt x="162497" y="28004"/>
                          </a:cubicBezTo>
                          <a:cubicBezTo>
                            <a:pt x="179832" y="45244"/>
                            <a:pt x="190500" y="69056"/>
                            <a:pt x="190500" y="95250"/>
                          </a:cubicBezTo>
                          <a:close/>
                        </a:path>
                      </a:pathLst>
                    </a:custGeom>
                    <a:solidFill>
                      <a:srgbClr val="DFE9F6"/>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390" name="Google Shape;1390;p41"/>
                    <p:cNvSpPr/>
                    <p:nvPr/>
                  </p:nvSpPr>
                  <p:spPr>
                    <a:xfrm>
                      <a:off x="6000750" y="3429000"/>
                      <a:ext cx="190500" cy="238125"/>
                    </a:xfrm>
                    <a:custGeom>
                      <a:avLst/>
                      <a:gdLst/>
                      <a:ahLst/>
                      <a:cxnLst/>
                      <a:rect l="l" t="t" r="r" b="b"/>
                      <a:pathLst>
                        <a:path w="190500" h="238125" extrusionOk="0">
                          <a:moveTo>
                            <a:pt x="190500" y="0"/>
                          </a:moveTo>
                          <a:lnTo>
                            <a:pt x="190500" y="142875"/>
                          </a:lnTo>
                          <a:cubicBezTo>
                            <a:pt x="190500" y="195263"/>
                            <a:pt x="147638" y="238125"/>
                            <a:pt x="95250" y="238125"/>
                          </a:cubicBezTo>
                          <a:cubicBezTo>
                            <a:pt x="42863" y="238125"/>
                            <a:pt x="0" y="195263"/>
                            <a:pt x="0" y="142875"/>
                          </a:cubicBezTo>
                          <a:lnTo>
                            <a:pt x="0" y="0"/>
                          </a:lnTo>
                          <a:lnTo>
                            <a:pt x="190500" y="0"/>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391" name="Google Shape;1391;p41"/>
                    <p:cNvSpPr/>
                    <p:nvPr/>
                  </p:nvSpPr>
                  <p:spPr>
                    <a:xfrm>
                      <a:off x="6019800" y="3238500"/>
                      <a:ext cx="47625" cy="371475"/>
                    </a:xfrm>
                    <a:custGeom>
                      <a:avLst/>
                      <a:gdLst/>
                      <a:ahLst/>
                      <a:cxnLst/>
                      <a:rect l="l" t="t" r="r" b="b"/>
                      <a:pathLst>
                        <a:path w="47625" h="371475" extrusionOk="0">
                          <a:moveTo>
                            <a:pt x="23813" y="371475"/>
                          </a:moveTo>
                          <a:lnTo>
                            <a:pt x="23813" y="371475"/>
                          </a:lnTo>
                          <a:cubicBezTo>
                            <a:pt x="10668" y="371475"/>
                            <a:pt x="0" y="360807"/>
                            <a:pt x="0" y="347663"/>
                          </a:cubicBezTo>
                          <a:lnTo>
                            <a:pt x="0" y="23813"/>
                          </a:lnTo>
                          <a:cubicBezTo>
                            <a:pt x="0" y="10668"/>
                            <a:pt x="10668" y="0"/>
                            <a:pt x="23813" y="0"/>
                          </a:cubicBezTo>
                          <a:lnTo>
                            <a:pt x="23813" y="0"/>
                          </a:lnTo>
                          <a:cubicBezTo>
                            <a:pt x="36957" y="0"/>
                            <a:pt x="47625" y="10668"/>
                            <a:pt x="47625" y="23813"/>
                          </a:cubicBezTo>
                          <a:lnTo>
                            <a:pt x="47625" y="347663"/>
                          </a:lnTo>
                          <a:cubicBezTo>
                            <a:pt x="47625" y="360807"/>
                            <a:pt x="36957" y="371475"/>
                            <a:pt x="23813" y="371475"/>
                          </a:cubicBezTo>
                          <a:close/>
                        </a:path>
                      </a:pathLst>
                    </a:custGeom>
                    <a:solidFill>
                      <a:schemeClr val="lt1">
                        <a:alpha val="29409"/>
                      </a:scheme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392" name="Google Shape;1392;p41"/>
                    <p:cNvSpPr/>
                    <p:nvPr/>
                  </p:nvSpPr>
                  <p:spPr>
                    <a:xfrm>
                      <a:off x="6073114" y="3189974"/>
                      <a:ext cx="117824" cy="476249"/>
                    </a:xfrm>
                    <a:custGeom>
                      <a:avLst/>
                      <a:gdLst/>
                      <a:ahLst/>
                      <a:cxnLst/>
                      <a:rect l="l" t="t" r="r" b="b"/>
                      <a:pathLst>
                        <a:path w="117824" h="476249" extrusionOk="0">
                          <a:moveTo>
                            <a:pt x="117824" y="95250"/>
                          </a:moveTo>
                          <a:lnTo>
                            <a:pt x="117824" y="381000"/>
                          </a:lnTo>
                          <a:cubicBezTo>
                            <a:pt x="117824" y="433388"/>
                            <a:pt x="74962" y="476250"/>
                            <a:pt x="22574" y="476250"/>
                          </a:cubicBezTo>
                          <a:cubicBezTo>
                            <a:pt x="14764" y="476250"/>
                            <a:pt x="7239" y="475298"/>
                            <a:pt x="0" y="473488"/>
                          </a:cubicBezTo>
                          <a:cubicBezTo>
                            <a:pt x="41624" y="463296"/>
                            <a:pt x="72676" y="425577"/>
                            <a:pt x="72676" y="381000"/>
                          </a:cubicBezTo>
                          <a:lnTo>
                            <a:pt x="72676" y="95250"/>
                          </a:lnTo>
                          <a:cubicBezTo>
                            <a:pt x="72676" y="69056"/>
                            <a:pt x="62008" y="45244"/>
                            <a:pt x="44672" y="28004"/>
                          </a:cubicBezTo>
                          <a:cubicBezTo>
                            <a:pt x="32576" y="15812"/>
                            <a:pt x="17145" y="6953"/>
                            <a:pt x="0" y="2762"/>
                          </a:cubicBezTo>
                          <a:cubicBezTo>
                            <a:pt x="7239" y="952"/>
                            <a:pt x="14764" y="0"/>
                            <a:pt x="22574" y="0"/>
                          </a:cubicBezTo>
                          <a:cubicBezTo>
                            <a:pt x="48768" y="0"/>
                            <a:pt x="72581" y="10668"/>
                            <a:pt x="89821" y="28004"/>
                          </a:cubicBezTo>
                          <a:cubicBezTo>
                            <a:pt x="107156" y="45244"/>
                            <a:pt x="117824" y="69056"/>
                            <a:pt x="117824" y="95250"/>
                          </a:cubicBezTo>
                          <a:close/>
                        </a:path>
                      </a:pathLst>
                    </a:custGeom>
                    <a:solidFill>
                      <a:schemeClr val="dk1">
                        <a:alpha val="9410"/>
                      </a:scheme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grpSp>
          <p:grpSp>
            <p:nvGrpSpPr>
              <p:cNvPr id="1393" name="Google Shape;1393;p41"/>
              <p:cNvGrpSpPr/>
              <p:nvPr/>
            </p:nvGrpSpPr>
            <p:grpSpPr>
              <a:xfrm>
                <a:off x="17013553" y="-4026820"/>
                <a:ext cx="1461187" cy="7693813"/>
                <a:chOff x="7545703" y="-4320340"/>
                <a:chExt cx="1461187" cy="7693813"/>
              </a:xfrm>
            </p:grpSpPr>
            <p:grpSp>
              <p:nvGrpSpPr>
                <p:cNvPr id="1394" name="Google Shape;1394;p41"/>
                <p:cNvGrpSpPr/>
                <p:nvPr/>
              </p:nvGrpSpPr>
              <p:grpSpPr>
                <a:xfrm>
                  <a:off x="7545703" y="-4320340"/>
                  <a:ext cx="1461187" cy="3559963"/>
                  <a:chOff x="4661232" y="-202131"/>
                  <a:chExt cx="1461187" cy="3559963"/>
                </a:xfrm>
              </p:grpSpPr>
              <p:sp>
                <p:nvSpPr>
                  <p:cNvPr id="1395" name="Google Shape;1395;p41"/>
                  <p:cNvSpPr/>
                  <p:nvPr/>
                </p:nvSpPr>
                <p:spPr>
                  <a:xfrm>
                    <a:off x="4661232" y="-202131"/>
                    <a:ext cx="1461187" cy="3559963"/>
                  </a:xfrm>
                  <a:custGeom>
                    <a:avLst/>
                    <a:gdLst/>
                    <a:ahLst/>
                    <a:cxnLst/>
                    <a:rect l="l" t="t" r="r" b="b"/>
                    <a:pathLst>
                      <a:path w="1352951" h="3382388" extrusionOk="0">
                        <a:moveTo>
                          <a:pt x="676476" y="0"/>
                        </a:moveTo>
                        <a:cubicBezTo>
                          <a:pt x="862508" y="0"/>
                          <a:pt x="1031624" y="75766"/>
                          <a:pt x="1154071" y="198888"/>
                        </a:cubicBezTo>
                        <a:cubicBezTo>
                          <a:pt x="1277186" y="321329"/>
                          <a:pt x="1352951" y="490445"/>
                          <a:pt x="1352951" y="676478"/>
                        </a:cubicBezTo>
                        <a:lnTo>
                          <a:pt x="1352951" y="1691194"/>
                        </a:lnTo>
                        <a:lnTo>
                          <a:pt x="1352951" y="2705911"/>
                        </a:lnTo>
                        <a:cubicBezTo>
                          <a:pt x="1352951" y="3077977"/>
                          <a:pt x="1048541" y="3382388"/>
                          <a:pt x="676476" y="3382388"/>
                        </a:cubicBezTo>
                        <a:cubicBezTo>
                          <a:pt x="304418" y="3382388"/>
                          <a:pt x="0" y="3077977"/>
                          <a:pt x="0" y="2705911"/>
                        </a:cubicBezTo>
                        <a:lnTo>
                          <a:pt x="0" y="1691194"/>
                        </a:lnTo>
                        <a:lnTo>
                          <a:pt x="0" y="676478"/>
                        </a:lnTo>
                        <a:cubicBezTo>
                          <a:pt x="0" y="304419"/>
                          <a:pt x="304418" y="0"/>
                          <a:pt x="676476" y="0"/>
                        </a:cubicBezTo>
                        <a:close/>
                      </a:path>
                    </a:pathLst>
                  </a:custGeom>
                  <a:solidFill>
                    <a:srgbClr val="D8D8D8"/>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nvGrpSpPr>
                  <p:cNvPr id="1396" name="Google Shape;1396;p41"/>
                  <p:cNvGrpSpPr/>
                  <p:nvPr/>
                </p:nvGrpSpPr>
                <p:grpSpPr>
                  <a:xfrm>
                    <a:off x="4714945" y="-119184"/>
                    <a:ext cx="1352950" cy="3388774"/>
                    <a:chOff x="6000750" y="3189974"/>
                    <a:chExt cx="190500" cy="477151"/>
                  </a:xfrm>
                </p:grpSpPr>
                <p:sp>
                  <p:nvSpPr>
                    <p:cNvPr id="1397" name="Google Shape;1397;p41"/>
                    <p:cNvSpPr/>
                    <p:nvPr/>
                  </p:nvSpPr>
                  <p:spPr>
                    <a:xfrm>
                      <a:off x="6000750" y="3190875"/>
                      <a:ext cx="190500" cy="238125"/>
                    </a:xfrm>
                    <a:custGeom>
                      <a:avLst/>
                      <a:gdLst/>
                      <a:ahLst/>
                      <a:cxnLst/>
                      <a:rect l="l" t="t" r="r" b="b"/>
                      <a:pathLst>
                        <a:path w="190500" h="238125" extrusionOk="0">
                          <a:moveTo>
                            <a:pt x="190500" y="95250"/>
                          </a:moveTo>
                          <a:lnTo>
                            <a:pt x="190500" y="238125"/>
                          </a:lnTo>
                          <a:lnTo>
                            <a:pt x="0" y="238125"/>
                          </a:lnTo>
                          <a:lnTo>
                            <a:pt x="0" y="95250"/>
                          </a:lnTo>
                          <a:cubicBezTo>
                            <a:pt x="0" y="42863"/>
                            <a:pt x="42863" y="0"/>
                            <a:pt x="95250" y="0"/>
                          </a:cubicBezTo>
                          <a:cubicBezTo>
                            <a:pt x="121444" y="0"/>
                            <a:pt x="145256" y="10668"/>
                            <a:pt x="162497" y="28004"/>
                          </a:cubicBezTo>
                          <a:cubicBezTo>
                            <a:pt x="179832" y="45244"/>
                            <a:pt x="190500" y="69056"/>
                            <a:pt x="190500" y="95250"/>
                          </a:cubicBezTo>
                          <a:close/>
                        </a:path>
                      </a:pathLst>
                    </a:custGeom>
                    <a:solidFill>
                      <a:srgbClr val="DFE9F6"/>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398" name="Google Shape;1398;p41"/>
                    <p:cNvSpPr/>
                    <p:nvPr/>
                  </p:nvSpPr>
                  <p:spPr>
                    <a:xfrm>
                      <a:off x="6000750" y="3429000"/>
                      <a:ext cx="190500" cy="238125"/>
                    </a:xfrm>
                    <a:custGeom>
                      <a:avLst/>
                      <a:gdLst/>
                      <a:ahLst/>
                      <a:cxnLst/>
                      <a:rect l="l" t="t" r="r" b="b"/>
                      <a:pathLst>
                        <a:path w="190500" h="238125" extrusionOk="0">
                          <a:moveTo>
                            <a:pt x="190500" y="0"/>
                          </a:moveTo>
                          <a:lnTo>
                            <a:pt x="190500" y="142875"/>
                          </a:lnTo>
                          <a:cubicBezTo>
                            <a:pt x="190500" y="195263"/>
                            <a:pt x="147638" y="238125"/>
                            <a:pt x="95250" y="238125"/>
                          </a:cubicBezTo>
                          <a:cubicBezTo>
                            <a:pt x="42863" y="238125"/>
                            <a:pt x="0" y="195263"/>
                            <a:pt x="0" y="142875"/>
                          </a:cubicBezTo>
                          <a:lnTo>
                            <a:pt x="0" y="0"/>
                          </a:lnTo>
                          <a:lnTo>
                            <a:pt x="190500" y="0"/>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399" name="Google Shape;1399;p41"/>
                    <p:cNvSpPr/>
                    <p:nvPr/>
                  </p:nvSpPr>
                  <p:spPr>
                    <a:xfrm>
                      <a:off x="6019800" y="3238500"/>
                      <a:ext cx="47625" cy="371475"/>
                    </a:xfrm>
                    <a:custGeom>
                      <a:avLst/>
                      <a:gdLst/>
                      <a:ahLst/>
                      <a:cxnLst/>
                      <a:rect l="l" t="t" r="r" b="b"/>
                      <a:pathLst>
                        <a:path w="47625" h="371475" extrusionOk="0">
                          <a:moveTo>
                            <a:pt x="23813" y="371475"/>
                          </a:moveTo>
                          <a:lnTo>
                            <a:pt x="23813" y="371475"/>
                          </a:lnTo>
                          <a:cubicBezTo>
                            <a:pt x="10668" y="371475"/>
                            <a:pt x="0" y="360807"/>
                            <a:pt x="0" y="347663"/>
                          </a:cubicBezTo>
                          <a:lnTo>
                            <a:pt x="0" y="23813"/>
                          </a:lnTo>
                          <a:cubicBezTo>
                            <a:pt x="0" y="10668"/>
                            <a:pt x="10668" y="0"/>
                            <a:pt x="23813" y="0"/>
                          </a:cubicBezTo>
                          <a:lnTo>
                            <a:pt x="23813" y="0"/>
                          </a:lnTo>
                          <a:cubicBezTo>
                            <a:pt x="36957" y="0"/>
                            <a:pt x="47625" y="10668"/>
                            <a:pt x="47625" y="23813"/>
                          </a:cubicBezTo>
                          <a:lnTo>
                            <a:pt x="47625" y="347663"/>
                          </a:lnTo>
                          <a:cubicBezTo>
                            <a:pt x="47625" y="360807"/>
                            <a:pt x="36957" y="371475"/>
                            <a:pt x="23813" y="371475"/>
                          </a:cubicBezTo>
                          <a:close/>
                        </a:path>
                      </a:pathLst>
                    </a:custGeom>
                    <a:solidFill>
                      <a:schemeClr val="lt1">
                        <a:alpha val="29409"/>
                      </a:scheme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400" name="Google Shape;1400;p41"/>
                    <p:cNvSpPr/>
                    <p:nvPr/>
                  </p:nvSpPr>
                  <p:spPr>
                    <a:xfrm>
                      <a:off x="6073114" y="3189974"/>
                      <a:ext cx="117824" cy="476249"/>
                    </a:xfrm>
                    <a:custGeom>
                      <a:avLst/>
                      <a:gdLst/>
                      <a:ahLst/>
                      <a:cxnLst/>
                      <a:rect l="l" t="t" r="r" b="b"/>
                      <a:pathLst>
                        <a:path w="117824" h="476249" extrusionOk="0">
                          <a:moveTo>
                            <a:pt x="117824" y="95250"/>
                          </a:moveTo>
                          <a:lnTo>
                            <a:pt x="117824" y="381000"/>
                          </a:lnTo>
                          <a:cubicBezTo>
                            <a:pt x="117824" y="433388"/>
                            <a:pt x="74962" y="476250"/>
                            <a:pt x="22574" y="476250"/>
                          </a:cubicBezTo>
                          <a:cubicBezTo>
                            <a:pt x="14764" y="476250"/>
                            <a:pt x="7239" y="475298"/>
                            <a:pt x="0" y="473488"/>
                          </a:cubicBezTo>
                          <a:cubicBezTo>
                            <a:pt x="41624" y="463296"/>
                            <a:pt x="72676" y="425577"/>
                            <a:pt x="72676" y="381000"/>
                          </a:cubicBezTo>
                          <a:lnTo>
                            <a:pt x="72676" y="95250"/>
                          </a:lnTo>
                          <a:cubicBezTo>
                            <a:pt x="72676" y="69056"/>
                            <a:pt x="62008" y="45244"/>
                            <a:pt x="44672" y="28004"/>
                          </a:cubicBezTo>
                          <a:cubicBezTo>
                            <a:pt x="32576" y="15812"/>
                            <a:pt x="17145" y="6953"/>
                            <a:pt x="0" y="2762"/>
                          </a:cubicBezTo>
                          <a:cubicBezTo>
                            <a:pt x="7239" y="952"/>
                            <a:pt x="14764" y="0"/>
                            <a:pt x="22574" y="0"/>
                          </a:cubicBezTo>
                          <a:cubicBezTo>
                            <a:pt x="48768" y="0"/>
                            <a:pt x="72581" y="10668"/>
                            <a:pt x="89821" y="28004"/>
                          </a:cubicBezTo>
                          <a:cubicBezTo>
                            <a:pt x="107156" y="45244"/>
                            <a:pt x="117824" y="69056"/>
                            <a:pt x="117824" y="95250"/>
                          </a:cubicBezTo>
                          <a:close/>
                        </a:path>
                      </a:pathLst>
                    </a:custGeom>
                    <a:solidFill>
                      <a:schemeClr val="dk1">
                        <a:alpha val="9410"/>
                      </a:scheme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grpSp>
              <p:nvGrpSpPr>
                <p:cNvPr id="1401" name="Google Shape;1401;p41"/>
                <p:cNvGrpSpPr/>
                <p:nvPr/>
              </p:nvGrpSpPr>
              <p:grpSpPr>
                <a:xfrm>
                  <a:off x="7545703" y="-186490"/>
                  <a:ext cx="1461187" cy="3559963"/>
                  <a:chOff x="4661232" y="-202131"/>
                  <a:chExt cx="1461187" cy="3559963"/>
                </a:xfrm>
              </p:grpSpPr>
              <p:sp>
                <p:nvSpPr>
                  <p:cNvPr id="1402" name="Google Shape;1402;p41"/>
                  <p:cNvSpPr/>
                  <p:nvPr/>
                </p:nvSpPr>
                <p:spPr>
                  <a:xfrm>
                    <a:off x="4661232" y="-202131"/>
                    <a:ext cx="1461187" cy="3559963"/>
                  </a:xfrm>
                  <a:custGeom>
                    <a:avLst/>
                    <a:gdLst/>
                    <a:ahLst/>
                    <a:cxnLst/>
                    <a:rect l="l" t="t" r="r" b="b"/>
                    <a:pathLst>
                      <a:path w="1352951" h="3382388" extrusionOk="0">
                        <a:moveTo>
                          <a:pt x="676476" y="0"/>
                        </a:moveTo>
                        <a:cubicBezTo>
                          <a:pt x="862508" y="0"/>
                          <a:pt x="1031624" y="75766"/>
                          <a:pt x="1154071" y="198888"/>
                        </a:cubicBezTo>
                        <a:cubicBezTo>
                          <a:pt x="1277186" y="321329"/>
                          <a:pt x="1352951" y="490445"/>
                          <a:pt x="1352951" y="676478"/>
                        </a:cubicBezTo>
                        <a:lnTo>
                          <a:pt x="1352951" y="1691194"/>
                        </a:lnTo>
                        <a:lnTo>
                          <a:pt x="1352951" y="2705911"/>
                        </a:lnTo>
                        <a:cubicBezTo>
                          <a:pt x="1352951" y="3077977"/>
                          <a:pt x="1048541" y="3382388"/>
                          <a:pt x="676476" y="3382388"/>
                        </a:cubicBezTo>
                        <a:cubicBezTo>
                          <a:pt x="304418" y="3382388"/>
                          <a:pt x="0" y="3077977"/>
                          <a:pt x="0" y="2705911"/>
                        </a:cubicBezTo>
                        <a:lnTo>
                          <a:pt x="0" y="1691194"/>
                        </a:lnTo>
                        <a:lnTo>
                          <a:pt x="0" y="676478"/>
                        </a:lnTo>
                        <a:cubicBezTo>
                          <a:pt x="0" y="304419"/>
                          <a:pt x="304418" y="0"/>
                          <a:pt x="676476" y="0"/>
                        </a:cubicBezTo>
                        <a:close/>
                      </a:path>
                    </a:pathLst>
                  </a:custGeom>
                  <a:solidFill>
                    <a:srgbClr val="D8D8D8"/>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nvGrpSpPr>
                  <p:cNvPr id="1403" name="Google Shape;1403;p41"/>
                  <p:cNvGrpSpPr/>
                  <p:nvPr/>
                </p:nvGrpSpPr>
                <p:grpSpPr>
                  <a:xfrm>
                    <a:off x="4714945" y="-119184"/>
                    <a:ext cx="1352950" cy="3388774"/>
                    <a:chOff x="6000750" y="3189974"/>
                    <a:chExt cx="190500" cy="477151"/>
                  </a:xfrm>
                </p:grpSpPr>
                <p:sp>
                  <p:nvSpPr>
                    <p:cNvPr id="1404" name="Google Shape;1404;p41"/>
                    <p:cNvSpPr/>
                    <p:nvPr/>
                  </p:nvSpPr>
                  <p:spPr>
                    <a:xfrm>
                      <a:off x="6000750" y="3190875"/>
                      <a:ext cx="190500" cy="238125"/>
                    </a:xfrm>
                    <a:custGeom>
                      <a:avLst/>
                      <a:gdLst/>
                      <a:ahLst/>
                      <a:cxnLst/>
                      <a:rect l="l" t="t" r="r" b="b"/>
                      <a:pathLst>
                        <a:path w="190500" h="238125" extrusionOk="0">
                          <a:moveTo>
                            <a:pt x="190500" y="95250"/>
                          </a:moveTo>
                          <a:lnTo>
                            <a:pt x="190500" y="238125"/>
                          </a:lnTo>
                          <a:lnTo>
                            <a:pt x="0" y="238125"/>
                          </a:lnTo>
                          <a:lnTo>
                            <a:pt x="0" y="95250"/>
                          </a:lnTo>
                          <a:cubicBezTo>
                            <a:pt x="0" y="42863"/>
                            <a:pt x="42863" y="0"/>
                            <a:pt x="95250" y="0"/>
                          </a:cubicBezTo>
                          <a:cubicBezTo>
                            <a:pt x="121444" y="0"/>
                            <a:pt x="145256" y="10668"/>
                            <a:pt x="162497" y="28004"/>
                          </a:cubicBezTo>
                          <a:cubicBezTo>
                            <a:pt x="179832" y="45244"/>
                            <a:pt x="190500" y="69056"/>
                            <a:pt x="190500" y="95250"/>
                          </a:cubicBezTo>
                          <a:close/>
                        </a:path>
                      </a:pathLst>
                    </a:custGeom>
                    <a:solidFill>
                      <a:srgbClr val="DFE9F6"/>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405" name="Google Shape;1405;p41"/>
                    <p:cNvSpPr/>
                    <p:nvPr/>
                  </p:nvSpPr>
                  <p:spPr>
                    <a:xfrm>
                      <a:off x="6000750" y="3429000"/>
                      <a:ext cx="190500" cy="238125"/>
                    </a:xfrm>
                    <a:custGeom>
                      <a:avLst/>
                      <a:gdLst/>
                      <a:ahLst/>
                      <a:cxnLst/>
                      <a:rect l="l" t="t" r="r" b="b"/>
                      <a:pathLst>
                        <a:path w="190500" h="238125" extrusionOk="0">
                          <a:moveTo>
                            <a:pt x="190500" y="0"/>
                          </a:moveTo>
                          <a:lnTo>
                            <a:pt x="190500" y="142875"/>
                          </a:lnTo>
                          <a:cubicBezTo>
                            <a:pt x="190500" y="195263"/>
                            <a:pt x="147638" y="238125"/>
                            <a:pt x="95250" y="238125"/>
                          </a:cubicBezTo>
                          <a:cubicBezTo>
                            <a:pt x="42863" y="238125"/>
                            <a:pt x="0" y="195263"/>
                            <a:pt x="0" y="142875"/>
                          </a:cubicBezTo>
                          <a:lnTo>
                            <a:pt x="0" y="0"/>
                          </a:lnTo>
                          <a:lnTo>
                            <a:pt x="190500" y="0"/>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406" name="Google Shape;1406;p41"/>
                    <p:cNvSpPr/>
                    <p:nvPr/>
                  </p:nvSpPr>
                  <p:spPr>
                    <a:xfrm>
                      <a:off x="6019800" y="3238500"/>
                      <a:ext cx="47625" cy="371475"/>
                    </a:xfrm>
                    <a:custGeom>
                      <a:avLst/>
                      <a:gdLst/>
                      <a:ahLst/>
                      <a:cxnLst/>
                      <a:rect l="l" t="t" r="r" b="b"/>
                      <a:pathLst>
                        <a:path w="47625" h="371475" extrusionOk="0">
                          <a:moveTo>
                            <a:pt x="23813" y="371475"/>
                          </a:moveTo>
                          <a:lnTo>
                            <a:pt x="23813" y="371475"/>
                          </a:lnTo>
                          <a:cubicBezTo>
                            <a:pt x="10668" y="371475"/>
                            <a:pt x="0" y="360807"/>
                            <a:pt x="0" y="347663"/>
                          </a:cubicBezTo>
                          <a:lnTo>
                            <a:pt x="0" y="23813"/>
                          </a:lnTo>
                          <a:cubicBezTo>
                            <a:pt x="0" y="10668"/>
                            <a:pt x="10668" y="0"/>
                            <a:pt x="23813" y="0"/>
                          </a:cubicBezTo>
                          <a:lnTo>
                            <a:pt x="23813" y="0"/>
                          </a:lnTo>
                          <a:cubicBezTo>
                            <a:pt x="36957" y="0"/>
                            <a:pt x="47625" y="10668"/>
                            <a:pt x="47625" y="23813"/>
                          </a:cubicBezTo>
                          <a:lnTo>
                            <a:pt x="47625" y="347663"/>
                          </a:lnTo>
                          <a:cubicBezTo>
                            <a:pt x="47625" y="360807"/>
                            <a:pt x="36957" y="371475"/>
                            <a:pt x="23813" y="371475"/>
                          </a:cubicBezTo>
                          <a:close/>
                        </a:path>
                      </a:pathLst>
                    </a:custGeom>
                    <a:solidFill>
                      <a:schemeClr val="lt1">
                        <a:alpha val="29409"/>
                      </a:scheme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407" name="Google Shape;1407;p41"/>
                    <p:cNvSpPr/>
                    <p:nvPr/>
                  </p:nvSpPr>
                  <p:spPr>
                    <a:xfrm>
                      <a:off x="6073114" y="3189974"/>
                      <a:ext cx="117824" cy="476249"/>
                    </a:xfrm>
                    <a:custGeom>
                      <a:avLst/>
                      <a:gdLst/>
                      <a:ahLst/>
                      <a:cxnLst/>
                      <a:rect l="l" t="t" r="r" b="b"/>
                      <a:pathLst>
                        <a:path w="117824" h="476249" extrusionOk="0">
                          <a:moveTo>
                            <a:pt x="117824" y="95250"/>
                          </a:moveTo>
                          <a:lnTo>
                            <a:pt x="117824" y="381000"/>
                          </a:lnTo>
                          <a:cubicBezTo>
                            <a:pt x="117824" y="433388"/>
                            <a:pt x="74962" y="476250"/>
                            <a:pt x="22574" y="476250"/>
                          </a:cubicBezTo>
                          <a:cubicBezTo>
                            <a:pt x="14764" y="476250"/>
                            <a:pt x="7239" y="475298"/>
                            <a:pt x="0" y="473488"/>
                          </a:cubicBezTo>
                          <a:cubicBezTo>
                            <a:pt x="41624" y="463296"/>
                            <a:pt x="72676" y="425577"/>
                            <a:pt x="72676" y="381000"/>
                          </a:cubicBezTo>
                          <a:lnTo>
                            <a:pt x="72676" y="95250"/>
                          </a:lnTo>
                          <a:cubicBezTo>
                            <a:pt x="72676" y="69056"/>
                            <a:pt x="62008" y="45244"/>
                            <a:pt x="44672" y="28004"/>
                          </a:cubicBezTo>
                          <a:cubicBezTo>
                            <a:pt x="32576" y="15812"/>
                            <a:pt x="17145" y="6953"/>
                            <a:pt x="0" y="2762"/>
                          </a:cubicBezTo>
                          <a:cubicBezTo>
                            <a:pt x="7239" y="952"/>
                            <a:pt x="14764" y="0"/>
                            <a:pt x="22574" y="0"/>
                          </a:cubicBezTo>
                          <a:cubicBezTo>
                            <a:pt x="48768" y="0"/>
                            <a:pt x="72581" y="10668"/>
                            <a:pt x="89821" y="28004"/>
                          </a:cubicBezTo>
                          <a:cubicBezTo>
                            <a:pt x="107156" y="45244"/>
                            <a:pt x="117824" y="69056"/>
                            <a:pt x="117824" y="95250"/>
                          </a:cubicBezTo>
                          <a:close/>
                        </a:path>
                      </a:pathLst>
                    </a:custGeom>
                    <a:solidFill>
                      <a:schemeClr val="dk1">
                        <a:alpha val="9410"/>
                      </a:scheme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grpSp>
          <p:grpSp>
            <p:nvGrpSpPr>
              <p:cNvPr id="1408" name="Google Shape;1408;p41"/>
              <p:cNvGrpSpPr/>
              <p:nvPr/>
            </p:nvGrpSpPr>
            <p:grpSpPr>
              <a:xfrm>
                <a:off x="20023453" y="-4026820"/>
                <a:ext cx="1461187" cy="7693813"/>
                <a:chOff x="7545703" y="-4320340"/>
                <a:chExt cx="1461187" cy="7693813"/>
              </a:xfrm>
            </p:grpSpPr>
            <p:grpSp>
              <p:nvGrpSpPr>
                <p:cNvPr id="1409" name="Google Shape;1409;p41"/>
                <p:cNvGrpSpPr/>
                <p:nvPr/>
              </p:nvGrpSpPr>
              <p:grpSpPr>
                <a:xfrm>
                  <a:off x="7545703" y="-4320340"/>
                  <a:ext cx="1461187" cy="3559963"/>
                  <a:chOff x="4661232" y="-202131"/>
                  <a:chExt cx="1461187" cy="3559963"/>
                </a:xfrm>
              </p:grpSpPr>
              <p:sp>
                <p:nvSpPr>
                  <p:cNvPr id="1410" name="Google Shape;1410;p41"/>
                  <p:cNvSpPr/>
                  <p:nvPr/>
                </p:nvSpPr>
                <p:spPr>
                  <a:xfrm>
                    <a:off x="4661232" y="-202131"/>
                    <a:ext cx="1461187" cy="3559963"/>
                  </a:xfrm>
                  <a:custGeom>
                    <a:avLst/>
                    <a:gdLst/>
                    <a:ahLst/>
                    <a:cxnLst/>
                    <a:rect l="l" t="t" r="r" b="b"/>
                    <a:pathLst>
                      <a:path w="1352951" h="3382388" extrusionOk="0">
                        <a:moveTo>
                          <a:pt x="676476" y="0"/>
                        </a:moveTo>
                        <a:cubicBezTo>
                          <a:pt x="862508" y="0"/>
                          <a:pt x="1031624" y="75766"/>
                          <a:pt x="1154071" y="198888"/>
                        </a:cubicBezTo>
                        <a:cubicBezTo>
                          <a:pt x="1277186" y="321329"/>
                          <a:pt x="1352951" y="490445"/>
                          <a:pt x="1352951" y="676478"/>
                        </a:cubicBezTo>
                        <a:lnTo>
                          <a:pt x="1352951" y="1691194"/>
                        </a:lnTo>
                        <a:lnTo>
                          <a:pt x="1352951" y="2705911"/>
                        </a:lnTo>
                        <a:cubicBezTo>
                          <a:pt x="1352951" y="3077977"/>
                          <a:pt x="1048541" y="3382388"/>
                          <a:pt x="676476" y="3382388"/>
                        </a:cubicBezTo>
                        <a:cubicBezTo>
                          <a:pt x="304418" y="3382388"/>
                          <a:pt x="0" y="3077977"/>
                          <a:pt x="0" y="2705911"/>
                        </a:cubicBezTo>
                        <a:lnTo>
                          <a:pt x="0" y="1691194"/>
                        </a:lnTo>
                        <a:lnTo>
                          <a:pt x="0" y="676478"/>
                        </a:lnTo>
                        <a:cubicBezTo>
                          <a:pt x="0" y="304419"/>
                          <a:pt x="304418" y="0"/>
                          <a:pt x="676476" y="0"/>
                        </a:cubicBezTo>
                        <a:close/>
                      </a:path>
                    </a:pathLst>
                  </a:custGeom>
                  <a:solidFill>
                    <a:srgbClr val="D8D8D8"/>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nvGrpSpPr>
                  <p:cNvPr id="1411" name="Google Shape;1411;p41"/>
                  <p:cNvGrpSpPr/>
                  <p:nvPr/>
                </p:nvGrpSpPr>
                <p:grpSpPr>
                  <a:xfrm>
                    <a:off x="4714945" y="-119184"/>
                    <a:ext cx="1352950" cy="3388774"/>
                    <a:chOff x="6000750" y="3189974"/>
                    <a:chExt cx="190500" cy="477151"/>
                  </a:xfrm>
                </p:grpSpPr>
                <p:sp>
                  <p:nvSpPr>
                    <p:cNvPr id="1412" name="Google Shape;1412;p41"/>
                    <p:cNvSpPr/>
                    <p:nvPr/>
                  </p:nvSpPr>
                  <p:spPr>
                    <a:xfrm>
                      <a:off x="6000750" y="3190875"/>
                      <a:ext cx="190500" cy="238125"/>
                    </a:xfrm>
                    <a:custGeom>
                      <a:avLst/>
                      <a:gdLst/>
                      <a:ahLst/>
                      <a:cxnLst/>
                      <a:rect l="l" t="t" r="r" b="b"/>
                      <a:pathLst>
                        <a:path w="190500" h="238125" extrusionOk="0">
                          <a:moveTo>
                            <a:pt x="190500" y="95250"/>
                          </a:moveTo>
                          <a:lnTo>
                            <a:pt x="190500" y="238125"/>
                          </a:lnTo>
                          <a:lnTo>
                            <a:pt x="0" y="238125"/>
                          </a:lnTo>
                          <a:lnTo>
                            <a:pt x="0" y="95250"/>
                          </a:lnTo>
                          <a:cubicBezTo>
                            <a:pt x="0" y="42863"/>
                            <a:pt x="42863" y="0"/>
                            <a:pt x="95250" y="0"/>
                          </a:cubicBezTo>
                          <a:cubicBezTo>
                            <a:pt x="121444" y="0"/>
                            <a:pt x="145256" y="10668"/>
                            <a:pt x="162497" y="28004"/>
                          </a:cubicBezTo>
                          <a:cubicBezTo>
                            <a:pt x="179832" y="45244"/>
                            <a:pt x="190500" y="69056"/>
                            <a:pt x="190500" y="95250"/>
                          </a:cubicBezTo>
                          <a:close/>
                        </a:path>
                      </a:pathLst>
                    </a:custGeom>
                    <a:solidFill>
                      <a:srgbClr val="DFE9F6"/>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413" name="Google Shape;1413;p41"/>
                    <p:cNvSpPr/>
                    <p:nvPr/>
                  </p:nvSpPr>
                  <p:spPr>
                    <a:xfrm>
                      <a:off x="6000750" y="3429000"/>
                      <a:ext cx="190500" cy="238125"/>
                    </a:xfrm>
                    <a:custGeom>
                      <a:avLst/>
                      <a:gdLst/>
                      <a:ahLst/>
                      <a:cxnLst/>
                      <a:rect l="l" t="t" r="r" b="b"/>
                      <a:pathLst>
                        <a:path w="190500" h="238125" extrusionOk="0">
                          <a:moveTo>
                            <a:pt x="190500" y="0"/>
                          </a:moveTo>
                          <a:lnTo>
                            <a:pt x="190500" y="142875"/>
                          </a:lnTo>
                          <a:cubicBezTo>
                            <a:pt x="190500" y="195263"/>
                            <a:pt x="147638" y="238125"/>
                            <a:pt x="95250" y="238125"/>
                          </a:cubicBezTo>
                          <a:cubicBezTo>
                            <a:pt x="42863" y="238125"/>
                            <a:pt x="0" y="195263"/>
                            <a:pt x="0" y="142875"/>
                          </a:cubicBezTo>
                          <a:lnTo>
                            <a:pt x="0" y="0"/>
                          </a:lnTo>
                          <a:lnTo>
                            <a:pt x="190500" y="0"/>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414" name="Google Shape;1414;p41"/>
                    <p:cNvSpPr/>
                    <p:nvPr/>
                  </p:nvSpPr>
                  <p:spPr>
                    <a:xfrm>
                      <a:off x="6019800" y="3238500"/>
                      <a:ext cx="47625" cy="371475"/>
                    </a:xfrm>
                    <a:custGeom>
                      <a:avLst/>
                      <a:gdLst/>
                      <a:ahLst/>
                      <a:cxnLst/>
                      <a:rect l="l" t="t" r="r" b="b"/>
                      <a:pathLst>
                        <a:path w="47625" h="371475" extrusionOk="0">
                          <a:moveTo>
                            <a:pt x="23813" y="371475"/>
                          </a:moveTo>
                          <a:lnTo>
                            <a:pt x="23813" y="371475"/>
                          </a:lnTo>
                          <a:cubicBezTo>
                            <a:pt x="10668" y="371475"/>
                            <a:pt x="0" y="360807"/>
                            <a:pt x="0" y="347663"/>
                          </a:cubicBezTo>
                          <a:lnTo>
                            <a:pt x="0" y="23813"/>
                          </a:lnTo>
                          <a:cubicBezTo>
                            <a:pt x="0" y="10668"/>
                            <a:pt x="10668" y="0"/>
                            <a:pt x="23813" y="0"/>
                          </a:cubicBezTo>
                          <a:lnTo>
                            <a:pt x="23813" y="0"/>
                          </a:lnTo>
                          <a:cubicBezTo>
                            <a:pt x="36957" y="0"/>
                            <a:pt x="47625" y="10668"/>
                            <a:pt x="47625" y="23813"/>
                          </a:cubicBezTo>
                          <a:lnTo>
                            <a:pt x="47625" y="347663"/>
                          </a:lnTo>
                          <a:cubicBezTo>
                            <a:pt x="47625" y="360807"/>
                            <a:pt x="36957" y="371475"/>
                            <a:pt x="23813" y="371475"/>
                          </a:cubicBezTo>
                          <a:close/>
                        </a:path>
                      </a:pathLst>
                    </a:custGeom>
                    <a:solidFill>
                      <a:schemeClr val="lt1">
                        <a:alpha val="29409"/>
                      </a:scheme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415" name="Google Shape;1415;p41"/>
                    <p:cNvSpPr/>
                    <p:nvPr/>
                  </p:nvSpPr>
                  <p:spPr>
                    <a:xfrm>
                      <a:off x="6073114" y="3189974"/>
                      <a:ext cx="117824" cy="476249"/>
                    </a:xfrm>
                    <a:custGeom>
                      <a:avLst/>
                      <a:gdLst/>
                      <a:ahLst/>
                      <a:cxnLst/>
                      <a:rect l="l" t="t" r="r" b="b"/>
                      <a:pathLst>
                        <a:path w="117824" h="476249" extrusionOk="0">
                          <a:moveTo>
                            <a:pt x="117824" y="95250"/>
                          </a:moveTo>
                          <a:lnTo>
                            <a:pt x="117824" y="381000"/>
                          </a:lnTo>
                          <a:cubicBezTo>
                            <a:pt x="117824" y="433388"/>
                            <a:pt x="74962" y="476250"/>
                            <a:pt x="22574" y="476250"/>
                          </a:cubicBezTo>
                          <a:cubicBezTo>
                            <a:pt x="14764" y="476250"/>
                            <a:pt x="7239" y="475298"/>
                            <a:pt x="0" y="473488"/>
                          </a:cubicBezTo>
                          <a:cubicBezTo>
                            <a:pt x="41624" y="463296"/>
                            <a:pt x="72676" y="425577"/>
                            <a:pt x="72676" y="381000"/>
                          </a:cubicBezTo>
                          <a:lnTo>
                            <a:pt x="72676" y="95250"/>
                          </a:lnTo>
                          <a:cubicBezTo>
                            <a:pt x="72676" y="69056"/>
                            <a:pt x="62008" y="45244"/>
                            <a:pt x="44672" y="28004"/>
                          </a:cubicBezTo>
                          <a:cubicBezTo>
                            <a:pt x="32576" y="15812"/>
                            <a:pt x="17145" y="6953"/>
                            <a:pt x="0" y="2762"/>
                          </a:cubicBezTo>
                          <a:cubicBezTo>
                            <a:pt x="7239" y="952"/>
                            <a:pt x="14764" y="0"/>
                            <a:pt x="22574" y="0"/>
                          </a:cubicBezTo>
                          <a:cubicBezTo>
                            <a:pt x="48768" y="0"/>
                            <a:pt x="72581" y="10668"/>
                            <a:pt x="89821" y="28004"/>
                          </a:cubicBezTo>
                          <a:cubicBezTo>
                            <a:pt x="107156" y="45244"/>
                            <a:pt x="117824" y="69056"/>
                            <a:pt x="117824" y="95250"/>
                          </a:cubicBezTo>
                          <a:close/>
                        </a:path>
                      </a:pathLst>
                    </a:custGeom>
                    <a:solidFill>
                      <a:schemeClr val="dk1">
                        <a:alpha val="9410"/>
                      </a:scheme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grpSp>
              <p:nvGrpSpPr>
                <p:cNvPr id="1416" name="Google Shape;1416;p41"/>
                <p:cNvGrpSpPr/>
                <p:nvPr/>
              </p:nvGrpSpPr>
              <p:grpSpPr>
                <a:xfrm>
                  <a:off x="7545703" y="-186490"/>
                  <a:ext cx="1461187" cy="3559963"/>
                  <a:chOff x="4661232" y="-202131"/>
                  <a:chExt cx="1461187" cy="3559963"/>
                </a:xfrm>
              </p:grpSpPr>
              <p:sp>
                <p:nvSpPr>
                  <p:cNvPr id="1417" name="Google Shape;1417;p41"/>
                  <p:cNvSpPr/>
                  <p:nvPr/>
                </p:nvSpPr>
                <p:spPr>
                  <a:xfrm>
                    <a:off x="4661232" y="-202131"/>
                    <a:ext cx="1461187" cy="3559963"/>
                  </a:xfrm>
                  <a:custGeom>
                    <a:avLst/>
                    <a:gdLst/>
                    <a:ahLst/>
                    <a:cxnLst/>
                    <a:rect l="l" t="t" r="r" b="b"/>
                    <a:pathLst>
                      <a:path w="1352951" h="3382388" extrusionOk="0">
                        <a:moveTo>
                          <a:pt x="676476" y="0"/>
                        </a:moveTo>
                        <a:cubicBezTo>
                          <a:pt x="862508" y="0"/>
                          <a:pt x="1031624" y="75766"/>
                          <a:pt x="1154071" y="198888"/>
                        </a:cubicBezTo>
                        <a:cubicBezTo>
                          <a:pt x="1277186" y="321329"/>
                          <a:pt x="1352951" y="490445"/>
                          <a:pt x="1352951" y="676478"/>
                        </a:cubicBezTo>
                        <a:lnTo>
                          <a:pt x="1352951" y="1691194"/>
                        </a:lnTo>
                        <a:lnTo>
                          <a:pt x="1352951" y="2705911"/>
                        </a:lnTo>
                        <a:cubicBezTo>
                          <a:pt x="1352951" y="3077977"/>
                          <a:pt x="1048541" y="3382388"/>
                          <a:pt x="676476" y="3382388"/>
                        </a:cubicBezTo>
                        <a:cubicBezTo>
                          <a:pt x="304418" y="3382388"/>
                          <a:pt x="0" y="3077977"/>
                          <a:pt x="0" y="2705911"/>
                        </a:cubicBezTo>
                        <a:lnTo>
                          <a:pt x="0" y="1691194"/>
                        </a:lnTo>
                        <a:lnTo>
                          <a:pt x="0" y="676478"/>
                        </a:lnTo>
                        <a:cubicBezTo>
                          <a:pt x="0" y="304419"/>
                          <a:pt x="304418" y="0"/>
                          <a:pt x="676476" y="0"/>
                        </a:cubicBezTo>
                        <a:close/>
                      </a:path>
                    </a:pathLst>
                  </a:custGeom>
                  <a:solidFill>
                    <a:srgbClr val="D8D8D8"/>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nvGrpSpPr>
                  <p:cNvPr id="1418" name="Google Shape;1418;p41"/>
                  <p:cNvGrpSpPr/>
                  <p:nvPr/>
                </p:nvGrpSpPr>
                <p:grpSpPr>
                  <a:xfrm>
                    <a:off x="4714945" y="-119184"/>
                    <a:ext cx="1352950" cy="3388774"/>
                    <a:chOff x="6000750" y="3189974"/>
                    <a:chExt cx="190500" cy="477151"/>
                  </a:xfrm>
                </p:grpSpPr>
                <p:sp>
                  <p:nvSpPr>
                    <p:cNvPr id="1419" name="Google Shape;1419;p41"/>
                    <p:cNvSpPr/>
                    <p:nvPr/>
                  </p:nvSpPr>
                  <p:spPr>
                    <a:xfrm>
                      <a:off x="6000750" y="3190875"/>
                      <a:ext cx="190500" cy="238125"/>
                    </a:xfrm>
                    <a:custGeom>
                      <a:avLst/>
                      <a:gdLst/>
                      <a:ahLst/>
                      <a:cxnLst/>
                      <a:rect l="l" t="t" r="r" b="b"/>
                      <a:pathLst>
                        <a:path w="190500" h="238125" extrusionOk="0">
                          <a:moveTo>
                            <a:pt x="190500" y="95250"/>
                          </a:moveTo>
                          <a:lnTo>
                            <a:pt x="190500" y="238125"/>
                          </a:lnTo>
                          <a:lnTo>
                            <a:pt x="0" y="238125"/>
                          </a:lnTo>
                          <a:lnTo>
                            <a:pt x="0" y="95250"/>
                          </a:lnTo>
                          <a:cubicBezTo>
                            <a:pt x="0" y="42863"/>
                            <a:pt x="42863" y="0"/>
                            <a:pt x="95250" y="0"/>
                          </a:cubicBezTo>
                          <a:cubicBezTo>
                            <a:pt x="121444" y="0"/>
                            <a:pt x="145256" y="10668"/>
                            <a:pt x="162497" y="28004"/>
                          </a:cubicBezTo>
                          <a:cubicBezTo>
                            <a:pt x="179832" y="45244"/>
                            <a:pt x="190500" y="69056"/>
                            <a:pt x="190500" y="95250"/>
                          </a:cubicBezTo>
                          <a:close/>
                        </a:path>
                      </a:pathLst>
                    </a:custGeom>
                    <a:solidFill>
                      <a:srgbClr val="DFE9F6"/>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420" name="Google Shape;1420;p41"/>
                    <p:cNvSpPr/>
                    <p:nvPr/>
                  </p:nvSpPr>
                  <p:spPr>
                    <a:xfrm>
                      <a:off x="6000750" y="3429000"/>
                      <a:ext cx="190500" cy="238125"/>
                    </a:xfrm>
                    <a:custGeom>
                      <a:avLst/>
                      <a:gdLst/>
                      <a:ahLst/>
                      <a:cxnLst/>
                      <a:rect l="l" t="t" r="r" b="b"/>
                      <a:pathLst>
                        <a:path w="190500" h="238125" extrusionOk="0">
                          <a:moveTo>
                            <a:pt x="190500" y="0"/>
                          </a:moveTo>
                          <a:lnTo>
                            <a:pt x="190500" y="142875"/>
                          </a:lnTo>
                          <a:cubicBezTo>
                            <a:pt x="190500" y="195263"/>
                            <a:pt x="147638" y="238125"/>
                            <a:pt x="95250" y="238125"/>
                          </a:cubicBezTo>
                          <a:cubicBezTo>
                            <a:pt x="42863" y="238125"/>
                            <a:pt x="0" y="195263"/>
                            <a:pt x="0" y="142875"/>
                          </a:cubicBezTo>
                          <a:lnTo>
                            <a:pt x="0" y="0"/>
                          </a:lnTo>
                          <a:lnTo>
                            <a:pt x="190500" y="0"/>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421" name="Google Shape;1421;p41"/>
                    <p:cNvSpPr/>
                    <p:nvPr/>
                  </p:nvSpPr>
                  <p:spPr>
                    <a:xfrm>
                      <a:off x="6019800" y="3238500"/>
                      <a:ext cx="47625" cy="371475"/>
                    </a:xfrm>
                    <a:custGeom>
                      <a:avLst/>
                      <a:gdLst/>
                      <a:ahLst/>
                      <a:cxnLst/>
                      <a:rect l="l" t="t" r="r" b="b"/>
                      <a:pathLst>
                        <a:path w="47625" h="371475" extrusionOk="0">
                          <a:moveTo>
                            <a:pt x="23813" y="371475"/>
                          </a:moveTo>
                          <a:lnTo>
                            <a:pt x="23813" y="371475"/>
                          </a:lnTo>
                          <a:cubicBezTo>
                            <a:pt x="10668" y="371475"/>
                            <a:pt x="0" y="360807"/>
                            <a:pt x="0" y="347663"/>
                          </a:cubicBezTo>
                          <a:lnTo>
                            <a:pt x="0" y="23813"/>
                          </a:lnTo>
                          <a:cubicBezTo>
                            <a:pt x="0" y="10668"/>
                            <a:pt x="10668" y="0"/>
                            <a:pt x="23813" y="0"/>
                          </a:cubicBezTo>
                          <a:lnTo>
                            <a:pt x="23813" y="0"/>
                          </a:lnTo>
                          <a:cubicBezTo>
                            <a:pt x="36957" y="0"/>
                            <a:pt x="47625" y="10668"/>
                            <a:pt x="47625" y="23813"/>
                          </a:cubicBezTo>
                          <a:lnTo>
                            <a:pt x="47625" y="347663"/>
                          </a:lnTo>
                          <a:cubicBezTo>
                            <a:pt x="47625" y="360807"/>
                            <a:pt x="36957" y="371475"/>
                            <a:pt x="23813" y="371475"/>
                          </a:cubicBezTo>
                          <a:close/>
                        </a:path>
                      </a:pathLst>
                    </a:custGeom>
                    <a:solidFill>
                      <a:schemeClr val="lt1">
                        <a:alpha val="29409"/>
                      </a:scheme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422" name="Google Shape;1422;p41"/>
                    <p:cNvSpPr/>
                    <p:nvPr/>
                  </p:nvSpPr>
                  <p:spPr>
                    <a:xfrm>
                      <a:off x="6073114" y="3189974"/>
                      <a:ext cx="117824" cy="476249"/>
                    </a:xfrm>
                    <a:custGeom>
                      <a:avLst/>
                      <a:gdLst/>
                      <a:ahLst/>
                      <a:cxnLst/>
                      <a:rect l="l" t="t" r="r" b="b"/>
                      <a:pathLst>
                        <a:path w="117824" h="476249" extrusionOk="0">
                          <a:moveTo>
                            <a:pt x="117824" y="95250"/>
                          </a:moveTo>
                          <a:lnTo>
                            <a:pt x="117824" y="381000"/>
                          </a:lnTo>
                          <a:cubicBezTo>
                            <a:pt x="117824" y="433388"/>
                            <a:pt x="74962" y="476250"/>
                            <a:pt x="22574" y="476250"/>
                          </a:cubicBezTo>
                          <a:cubicBezTo>
                            <a:pt x="14764" y="476250"/>
                            <a:pt x="7239" y="475298"/>
                            <a:pt x="0" y="473488"/>
                          </a:cubicBezTo>
                          <a:cubicBezTo>
                            <a:pt x="41624" y="463296"/>
                            <a:pt x="72676" y="425577"/>
                            <a:pt x="72676" y="381000"/>
                          </a:cubicBezTo>
                          <a:lnTo>
                            <a:pt x="72676" y="95250"/>
                          </a:lnTo>
                          <a:cubicBezTo>
                            <a:pt x="72676" y="69056"/>
                            <a:pt x="62008" y="45244"/>
                            <a:pt x="44672" y="28004"/>
                          </a:cubicBezTo>
                          <a:cubicBezTo>
                            <a:pt x="32576" y="15812"/>
                            <a:pt x="17145" y="6953"/>
                            <a:pt x="0" y="2762"/>
                          </a:cubicBezTo>
                          <a:cubicBezTo>
                            <a:pt x="7239" y="952"/>
                            <a:pt x="14764" y="0"/>
                            <a:pt x="22574" y="0"/>
                          </a:cubicBezTo>
                          <a:cubicBezTo>
                            <a:pt x="48768" y="0"/>
                            <a:pt x="72581" y="10668"/>
                            <a:pt x="89821" y="28004"/>
                          </a:cubicBezTo>
                          <a:cubicBezTo>
                            <a:pt x="107156" y="45244"/>
                            <a:pt x="117824" y="69056"/>
                            <a:pt x="117824" y="95250"/>
                          </a:cubicBezTo>
                          <a:close/>
                        </a:path>
                      </a:pathLst>
                    </a:custGeom>
                    <a:solidFill>
                      <a:schemeClr val="dk1">
                        <a:alpha val="9410"/>
                      </a:scheme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grpSp>
        </p:grpSp>
      </p:grpSp>
      <p:grpSp>
        <p:nvGrpSpPr>
          <p:cNvPr id="1423" name="Google Shape;1423;p41"/>
          <p:cNvGrpSpPr/>
          <p:nvPr/>
        </p:nvGrpSpPr>
        <p:grpSpPr>
          <a:xfrm rot="-3233609">
            <a:off x="1230351" y="5028277"/>
            <a:ext cx="1858822" cy="1095966"/>
            <a:chOff x="6939816" y="-4816742"/>
            <a:chExt cx="15875100" cy="9360000"/>
          </a:xfrm>
        </p:grpSpPr>
        <p:sp>
          <p:nvSpPr>
            <p:cNvPr id="1424" name="Google Shape;1424;p41"/>
            <p:cNvSpPr/>
            <p:nvPr/>
          </p:nvSpPr>
          <p:spPr>
            <a:xfrm>
              <a:off x="6939816" y="-4816742"/>
              <a:ext cx="15875100" cy="9360000"/>
            </a:xfrm>
            <a:prstGeom prst="roundRect">
              <a:avLst>
                <a:gd name="adj" fmla="val 9804"/>
              </a:avLst>
            </a:prstGeom>
            <a:solidFill>
              <a:srgbClr val="CCCCCC"/>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grpSp>
          <p:nvGrpSpPr>
            <p:cNvPr id="1425" name="Google Shape;1425;p41"/>
            <p:cNvGrpSpPr/>
            <p:nvPr/>
          </p:nvGrpSpPr>
          <p:grpSpPr>
            <a:xfrm>
              <a:off x="8127334" y="-3984408"/>
              <a:ext cx="13500787" cy="7693813"/>
              <a:chOff x="7983853" y="-4026820"/>
              <a:chExt cx="13500787" cy="7693813"/>
            </a:xfrm>
          </p:grpSpPr>
          <p:grpSp>
            <p:nvGrpSpPr>
              <p:cNvPr id="1426" name="Google Shape;1426;p41"/>
              <p:cNvGrpSpPr/>
              <p:nvPr/>
            </p:nvGrpSpPr>
            <p:grpSpPr>
              <a:xfrm>
                <a:off x="7983853" y="-4026820"/>
                <a:ext cx="1461187" cy="7693813"/>
                <a:chOff x="7545703" y="-4320340"/>
                <a:chExt cx="1461187" cy="7693813"/>
              </a:xfrm>
            </p:grpSpPr>
            <p:grpSp>
              <p:nvGrpSpPr>
                <p:cNvPr id="1427" name="Google Shape;1427;p41"/>
                <p:cNvGrpSpPr/>
                <p:nvPr/>
              </p:nvGrpSpPr>
              <p:grpSpPr>
                <a:xfrm>
                  <a:off x="7545703" y="-4320340"/>
                  <a:ext cx="1461187" cy="3559963"/>
                  <a:chOff x="4661232" y="-202131"/>
                  <a:chExt cx="1461187" cy="3559963"/>
                </a:xfrm>
              </p:grpSpPr>
              <p:sp>
                <p:nvSpPr>
                  <p:cNvPr id="1428" name="Google Shape;1428;p41"/>
                  <p:cNvSpPr/>
                  <p:nvPr/>
                </p:nvSpPr>
                <p:spPr>
                  <a:xfrm>
                    <a:off x="4661232" y="-202131"/>
                    <a:ext cx="1461187" cy="3559963"/>
                  </a:xfrm>
                  <a:custGeom>
                    <a:avLst/>
                    <a:gdLst/>
                    <a:ahLst/>
                    <a:cxnLst/>
                    <a:rect l="l" t="t" r="r" b="b"/>
                    <a:pathLst>
                      <a:path w="1352951" h="3382388" extrusionOk="0">
                        <a:moveTo>
                          <a:pt x="676476" y="0"/>
                        </a:moveTo>
                        <a:cubicBezTo>
                          <a:pt x="862508" y="0"/>
                          <a:pt x="1031624" y="75766"/>
                          <a:pt x="1154071" y="198888"/>
                        </a:cubicBezTo>
                        <a:cubicBezTo>
                          <a:pt x="1277186" y="321329"/>
                          <a:pt x="1352951" y="490445"/>
                          <a:pt x="1352951" y="676478"/>
                        </a:cubicBezTo>
                        <a:lnTo>
                          <a:pt x="1352951" y="1691194"/>
                        </a:lnTo>
                        <a:lnTo>
                          <a:pt x="1352951" y="2705911"/>
                        </a:lnTo>
                        <a:cubicBezTo>
                          <a:pt x="1352951" y="3077977"/>
                          <a:pt x="1048541" y="3382388"/>
                          <a:pt x="676476" y="3382388"/>
                        </a:cubicBezTo>
                        <a:cubicBezTo>
                          <a:pt x="304418" y="3382388"/>
                          <a:pt x="0" y="3077977"/>
                          <a:pt x="0" y="2705911"/>
                        </a:cubicBezTo>
                        <a:lnTo>
                          <a:pt x="0" y="1691194"/>
                        </a:lnTo>
                        <a:lnTo>
                          <a:pt x="0" y="676478"/>
                        </a:lnTo>
                        <a:cubicBezTo>
                          <a:pt x="0" y="304419"/>
                          <a:pt x="304418" y="0"/>
                          <a:pt x="676476" y="0"/>
                        </a:cubicBezTo>
                        <a:close/>
                      </a:path>
                    </a:pathLst>
                  </a:custGeom>
                  <a:solidFill>
                    <a:srgbClr val="D8D8D8"/>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nvGrpSpPr>
                  <p:cNvPr id="1429" name="Google Shape;1429;p41"/>
                  <p:cNvGrpSpPr/>
                  <p:nvPr/>
                </p:nvGrpSpPr>
                <p:grpSpPr>
                  <a:xfrm>
                    <a:off x="4714945" y="-119184"/>
                    <a:ext cx="1352950" cy="3388774"/>
                    <a:chOff x="6000750" y="3189974"/>
                    <a:chExt cx="190500" cy="477151"/>
                  </a:xfrm>
                </p:grpSpPr>
                <p:sp>
                  <p:nvSpPr>
                    <p:cNvPr id="1430" name="Google Shape;1430;p41"/>
                    <p:cNvSpPr/>
                    <p:nvPr/>
                  </p:nvSpPr>
                  <p:spPr>
                    <a:xfrm>
                      <a:off x="6000750" y="3190875"/>
                      <a:ext cx="190500" cy="238125"/>
                    </a:xfrm>
                    <a:custGeom>
                      <a:avLst/>
                      <a:gdLst/>
                      <a:ahLst/>
                      <a:cxnLst/>
                      <a:rect l="l" t="t" r="r" b="b"/>
                      <a:pathLst>
                        <a:path w="190500" h="238125" extrusionOk="0">
                          <a:moveTo>
                            <a:pt x="190500" y="95250"/>
                          </a:moveTo>
                          <a:lnTo>
                            <a:pt x="190500" y="238125"/>
                          </a:lnTo>
                          <a:lnTo>
                            <a:pt x="0" y="238125"/>
                          </a:lnTo>
                          <a:lnTo>
                            <a:pt x="0" y="95250"/>
                          </a:lnTo>
                          <a:cubicBezTo>
                            <a:pt x="0" y="42863"/>
                            <a:pt x="42863" y="0"/>
                            <a:pt x="95250" y="0"/>
                          </a:cubicBezTo>
                          <a:cubicBezTo>
                            <a:pt x="121444" y="0"/>
                            <a:pt x="145256" y="10668"/>
                            <a:pt x="162497" y="28004"/>
                          </a:cubicBezTo>
                          <a:cubicBezTo>
                            <a:pt x="179832" y="45244"/>
                            <a:pt x="190500" y="69056"/>
                            <a:pt x="190500" y="95250"/>
                          </a:cubicBezTo>
                          <a:close/>
                        </a:path>
                      </a:pathLst>
                    </a:custGeom>
                    <a:solidFill>
                      <a:srgbClr val="DFE9F6"/>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431" name="Google Shape;1431;p41"/>
                    <p:cNvSpPr/>
                    <p:nvPr/>
                  </p:nvSpPr>
                  <p:spPr>
                    <a:xfrm>
                      <a:off x="6000750" y="3429000"/>
                      <a:ext cx="190500" cy="238125"/>
                    </a:xfrm>
                    <a:custGeom>
                      <a:avLst/>
                      <a:gdLst/>
                      <a:ahLst/>
                      <a:cxnLst/>
                      <a:rect l="l" t="t" r="r" b="b"/>
                      <a:pathLst>
                        <a:path w="190500" h="238125" extrusionOk="0">
                          <a:moveTo>
                            <a:pt x="190500" y="0"/>
                          </a:moveTo>
                          <a:lnTo>
                            <a:pt x="190500" y="142875"/>
                          </a:lnTo>
                          <a:cubicBezTo>
                            <a:pt x="190500" y="195263"/>
                            <a:pt x="147638" y="238125"/>
                            <a:pt x="95250" y="238125"/>
                          </a:cubicBezTo>
                          <a:cubicBezTo>
                            <a:pt x="42863" y="238125"/>
                            <a:pt x="0" y="195263"/>
                            <a:pt x="0" y="142875"/>
                          </a:cubicBezTo>
                          <a:lnTo>
                            <a:pt x="0" y="0"/>
                          </a:lnTo>
                          <a:lnTo>
                            <a:pt x="190500" y="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432" name="Google Shape;1432;p41"/>
                    <p:cNvSpPr/>
                    <p:nvPr/>
                  </p:nvSpPr>
                  <p:spPr>
                    <a:xfrm>
                      <a:off x="6019800" y="3238500"/>
                      <a:ext cx="47625" cy="371475"/>
                    </a:xfrm>
                    <a:custGeom>
                      <a:avLst/>
                      <a:gdLst/>
                      <a:ahLst/>
                      <a:cxnLst/>
                      <a:rect l="l" t="t" r="r" b="b"/>
                      <a:pathLst>
                        <a:path w="47625" h="371475" extrusionOk="0">
                          <a:moveTo>
                            <a:pt x="23813" y="371475"/>
                          </a:moveTo>
                          <a:lnTo>
                            <a:pt x="23813" y="371475"/>
                          </a:lnTo>
                          <a:cubicBezTo>
                            <a:pt x="10668" y="371475"/>
                            <a:pt x="0" y="360807"/>
                            <a:pt x="0" y="347663"/>
                          </a:cubicBezTo>
                          <a:lnTo>
                            <a:pt x="0" y="23813"/>
                          </a:lnTo>
                          <a:cubicBezTo>
                            <a:pt x="0" y="10668"/>
                            <a:pt x="10668" y="0"/>
                            <a:pt x="23813" y="0"/>
                          </a:cubicBezTo>
                          <a:lnTo>
                            <a:pt x="23813" y="0"/>
                          </a:lnTo>
                          <a:cubicBezTo>
                            <a:pt x="36957" y="0"/>
                            <a:pt x="47625" y="10668"/>
                            <a:pt x="47625" y="23813"/>
                          </a:cubicBezTo>
                          <a:lnTo>
                            <a:pt x="47625" y="347663"/>
                          </a:lnTo>
                          <a:cubicBezTo>
                            <a:pt x="47625" y="360807"/>
                            <a:pt x="36957" y="371475"/>
                            <a:pt x="23813" y="371475"/>
                          </a:cubicBezTo>
                          <a:close/>
                        </a:path>
                      </a:pathLst>
                    </a:custGeom>
                    <a:solidFill>
                      <a:schemeClr val="lt1">
                        <a:alpha val="29409"/>
                      </a:scheme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433" name="Google Shape;1433;p41"/>
                    <p:cNvSpPr/>
                    <p:nvPr/>
                  </p:nvSpPr>
                  <p:spPr>
                    <a:xfrm>
                      <a:off x="6073114" y="3189974"/>
                      <a:ext cx="117824" cy="476249"/>
                    </a:xfrm>
                    <a:custGeom>
                      <a:avLst/>
                      <a:gdLst/>
                      <a:ahLst/>
                      <a:cxnLst/>
                      <a:rect l="l" t="t" r="r" b="b"/>
                      <a:pathLst>
                        <a:path w="117824" h="476249" extrusionOk="0">
                          <a:moveTo>
                            <a:pt x="117824" y="95250"/>
                          </a:moveTo>
                          <a:lnTo>
                            <a:pt x="117824" y="381000"/>
                          </a:lnTo>
                          <a:cubicBezTo>
                            <a:pt x="117824" y="433388"/>
                            <a:pt x="74962" y="476250"/>
                            <a:pt x="22574" y="476250"/>
                          </a:cubicBezTo>
                          <a:cubicBezTo>
                            <a:pt x="14764" y="476250"/>
                            <a:pt x="7239" y="475298"/>
                            <a:pt x="0" y="473488"/>
                          </a:cubicBezTo>
                          <a:cubicBezTo>
                            <a:pt x="41624" y="463296"/>
                            <a:pt x="72676" y="425577"/>
                            <a:pt x="72676" y="381000"/>
                          </a:cubicBezTo>
                          <a:lnTo>
                            <a:pt x="72676" y="95250"/>
                          </a:lnTo>
                          <a:cubicBezTo>
                            <a:pt x="72676" y="69056"/>
                            <a:pt x="62008" y="45244"/>
                            <a:pt x="44672" y="28004"/>
                          </a:cubicBezTo>
                          <a:cubicBezTo>
                            <a:pt x="32576" y="15812"/>
                            <a:pt x="17145" y="6953"/>
                            <a:pt x="0" y="2762"/>
                          </a:cubicBezTo>
                          <a:cubicBezTo>
                            <a:pt x="7239" y="952"/>
                            <a:pt x="14764" y="0"/>
                            <a:pt x="22574" y="0"/>
                          </a:cubicBezTo>
                          <a:cubicBezTo>
                            <a:pt x="48768" y="0"/>
                            <a:pt x="72581" y="10668"/>
                            <a:pt x="89821" y="28004"/>
                          </a:cubicBezTo>
                          <a:cubicBezTo>
                            <a:pt x="107156" y="45244"/>
                            <a:pt x="117824" y="69056"/>
                            <a:pt x="117824" y="95250"/>
                          </a:cubicBezTo>
                          <a:close/>
                        </a:path>
                      </a:pathLst>
                    </a:custGeom>
                    <a:solidFill>
                      <a:schemeClr val="dk1">
                        <a:alpha val="9410"/>
                      </a:scheme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grpSp>
              <p:nvGrpSpPr>
                <p:cNvPr id="1434" name="Google Shape;1434;p41"/>
                <p:cNvGrpSpPr/>
                <p:nvPr/>
              </p:nvGrpSpPr>
              <p:grpSpPr>
                <a:xfrm>
                  <a:off x="7545703" y="-186490"/>
                  <a:ext cx="1461187" cy="3559963"/>
                  <a:chOff x="4661232" y="-202131"/>
                  <a:chExt cx="1461187" cy="3559963"/>
                </a:xfrm>
              </p:grpSpPr>
              <p:sp>
                <p:nvSpPr>
                  <p:cNvPr id="1435" name="Google Shape;1435;p41"/>
                  <p:cNvSpPr/>
                  <p:nvPr/>
                </p:nvSpPr>
                <p:spPr>
                  <a:xfrm>
                    <a:off x="4661232" y="-202131"/>
                    <a:ext cx="1461187" cy="3559963"/>
                  </a:xfrm>
                  <a:custGeom>
                    <a:avLst/>
                    <a:gdLst/>
                    <a:ahLst/>
                    <a:cxnLst/>
                    <a:rect l="l" t="t" r="r" b="b"/>
                    <a:pathLst>
                      <a:path w="1352951" h="3382388" extrusionOk="0">
                        <a:moveTo>
                          <a:pt x="676476" y="0"/>
                        </a:moveTo>
                        <a:cubicBezTo>
                          <a:pt x="862508" y="0"/>
                          <a:pt x="1031624" y="75766"/>
                          <a:pt x="1154071" y="198888"/>
                        </a:cubicBezTo>
                        <a:cubicBezTo>
                          <a:pt x="1277186" y="321329"/>
                          <a:pt x="1352951" y="490445"/>
                          <a:pt x="1352951" y="676478"/>
                        </a:cubicBezTo>
                        <a:lnTo>
                          <a:pt x="1352951" y="1691194"/>
                        </a:lnTo>
                        <a:lnTo>
                          <a:pt x="1352951" y="2705911"/>
                        </a:lnTo>
                        <a:cubicBezTo>
                          <a:pt x="1352951" y="3077977"/>
                          <a:pt x="1048541" y="3382388"/>
                          <a:pt x="676476" y="3382388"/>
                        </a:cubicBezTo>
                        <a:cubicBezTo>
                          <a:pt x="304418" y="3382388"/>
                          <a:pt x="0" y="3077977"/>
                          <a:pt x="0" y="2705911"/>
                        </a:cubicBezTo>
                        <a:lnTo>
                          <a:pt x="0" y="1691194"/>
                        </a:lnTo>
                        <a:lnTo>
                          <a:pt x="0" y="676478"/>
                        </a:lnTo>
                        <a:cubicBezTo>
                          <a:pt x="0" y="304419"/>
                          <a:pt x="304418" y="0"/>
                          <a:pt x="676476" y="0"/>
                        </a:cubicBezTo>
                        <a:close/>
                      </a:path>
                    </a:pathLst>
                  </a:custGeom>
                  <a:solidFill>
                    <a:srgbClr val="D8D8D8"/>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nvGrpSpPr>
                  <p:cNvPr id="1436" name="Google Shape;1436;p41"/>
                  <p:cNvGrpSpPr/>
                  <p:nvPr/>
                </p:nvGrpSpPr>
                <p:grpSpPr>
                  <a:xfrm>
                    <a:off x="4714945" y="-119184"/>
                    <a:ext cx="1352950" cy="3388774"/>
                    <a:chOff x="6000750" y="3189974"/>
                    <a:chExt cx="190500" cy="477151"/>
                  </a:xfrm>
                </p:grpSpPr>
                <p:sp>
                  <p:nvSpPr>
                    <p:cNvPr id="1437" name="Google Shape;1437;p41"/>
                    <p:cNvSpPr/>
                    <p:nvPr/>
                  </p:nvSpPr>
                  <p:spPr>
                    <a:xfrm>
                      <a:off x="6000750" y="3190875"/>
                      <a:ext cx="190500" cy="238125"/>
                    </a:xfrm>
                    <a:custGeom>
                      <a:avLst/>
                      <a:gdLst/>
                      <a:ahLst/>
                      <a:cxnLst/>
                      <a:rect l="l" t="t" r="r" b="b"/>
                      <a:pathLst>
                        <a:path w="190500" h="238125" extrusionOk="0">
                          <a:moveTo>
                            <a:pt x="190500" y="95250"/>
                          </a:moveTo>
                          <a:lnTo>
                            <a:pt x="190500" y="238125"/>
                          </a:lnTo>
                          <a:lnTo>
                            <a:pt x="0" y="238125"/>
                          </a:lnTo>
                          <a:lnTo>
                            <a:pt x="0" y="95250"/>
                          </a:lnTo>
                          <a:cubicBezTo>
                            <a:pt x="0" y="42863"/>
                            <a:pt x="42863" y="0"/>
                            <a:pt x="95250" y="0"/>
                          </a:cubicBezTo>
                          <a:cubicBezTo>
                            <a:pt x="121444" y="0"/>
                            <a:pt x="145256" y="10668"/>
                            <a:pt x="162497" y="28004"/>
                          </a:cubicBezTo>
                          <a:cubicBezTo>
                            <a:pt x="179832" y="45244"/>
                            <a:pt x="190500" y="69056"/>
                            <a:pt x="190500" y="95250"/>
                          </a:cubicBezTo>
                          <a:close/>
                        </a:path>
                      </a:pathLst>
                    </a:custGeom>
                    <a:solidFill>
                      <a:srgbClr val="DFE9F6"/>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438" name="Google Shape;1438;p41"/>
                    <p:cNvSpPr/>
                    <p:nvPr/>
                  </p:nvSpPr>
                  <p:spPr>
                    <a:xfrm>
                      <a:off x="6000750" y="3429000"/>
                      <a:ext cx="190500" cy="238125"/>
                    </a:xfrm>
                    <a:custGeom>
                      <a:avLst/>
                      <a:gdLst/>
                      <a:ahLst/>
                      <a:cxnLst/>
                      <a:rect l="l" t="t" r="r" b="b"/>
                      <a:pathLst>
                        <a:path w="190500" h="238125" extrusionOk="0">
                          <a:moveTo>
                            <a:pt x="190500" y="0"/>
                          </a:moveTo>
                          <a:lnTo>
                            <a:pt x="190500" y="142875"/>
                          </a:lnTo>
                          <a:cubicBezTo>
                            <a:pt x="190500" y="195263"/>
                            <a:pt x="147638" y="238125"/>
                            <a:pt x="95250" y="238125"/>
                          </a:cubicBezTo>
                          <a:cubicBezTo>
                            <a:pt x="42863" y="238125"/>
                            <a:pt x="0" y="195263"/>
                            <a:pt x="0" y="142875"/>
                          </a:cubicBezTo>
                          <a:lnTo>
                            <a:pt x="0" y="0"/>
                          </a:lnTo>
                          <a:lnTo>
                            <a:pt x="190500" y="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439" name="Google Shape;1439;p41"/>
                    <p:cNvSpPr/>
                    <p:nvPr/>
                  </p:nvSpPr>
                  <p:spPr>
                    <a:xfrm>
                      <a:off x="6019800" y="3238500"/>
                      <a:ext cx="47625" cy="371475"/>
                    </a:xfrm>
                    <a:custGeom>
                      <a:avLst/>
                      <a:gdLst/>
                      <a:ahLst/>
                      <a:cxnLst/>
                      <a:rect l="l" t="t" r="r" b="b"/>
                      <a:pathLst>
                        <a:path w="47625" h="371475" extrusionOk="0">
                          <a:moveTo>
                            <a:pt x="23813" y="371475"/>
                          </a:moveTo>
                          <a:lnTo>
                            <a:pt x="23813" y="371475"/>
                          </a:lnTo>
                          <a:cubicBezTo>
                            <a:pt x="10668" y="371475"/>
                            <a:pt x="0" y="360807"/>
                            <a:pt x="0" y="347663"/>
                          </a:cubicBezTo>
                          <a:lnTo>
                            <a:pt x="0" y="23813"/>
                          </a:lnTo>
                          <a:cubicBezTo>
                            <a:pt x="0" y="10668"/>
                            <a:pt x="10668" y="0"/>
                            <a:pt x="23813" y="0"/>
                          </a:cubicBezTo>
                          <a:lnTo>
                            <a:pt x="23813" y="0"/>
                          </a:lnTo>
                          <a:cubicBezTo>
                            <a:pt x="36957" y="0"/>
                            <a:pt x="47625" y="10668"/>
                            <a:pt x="47625" y="23813"/>
                          </a:cubicBezTo>
                          <a:lnTo>
                            <a:pt x="47625" y="347663"/>
                          </a:lnTo>
                          <a:cubicBezTo>
                            <a:pt x="47625" y="360807"/>
                            <a:pt x="36957" y="371475"/>
                            <a:pt x="23813" y="371475"/>
                          </a:cubicBezTo>
                          <a:close/>
                        </a:path>
                      </a:pathLst>
                    </a:custGeom>
                    <a:solidFill>
                      <a:schemeClr val="lt1">
                        <a:alpha val="29409"/>
                      </a:scheme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440" name="Google Shape;1440;p41"/>
                    <p:cNvSpPr/>
                    <p:nvPr/>
                  </p:nvSpPr>
                  <p:spPr>
                    <a:xfrm>
                      <a:off x="6073114" y="3189974"/>
                      <a:ext cx="117824" cy="476249"/>
                    </a:xfrm>
                    <a:custGeom>
                      <a:avLst/>
                      <a:gdLst/>
                      <a:ahLst/>
                      <a:cxnLst/>
                      <a:rect l="l" t="t" r="r" b="b"/>
                      <a:pathLst>
                        <a:path w="117824" h="476249" extrusionOk="0">
                          <a:moveTo>
                            <a:pt x="117824" y="95250"/>
                          </a:moveTo>
                          <a:lnTo>
                            <a:pt x="117824" y="381000"/>
                          </a:lnTo>
                          <a:cubicBezTo>
                            <a:pt x="117824" y="433388"/>
                            <a:pt x="74962" y="476250"/>
                            <a:pt x="22574" y="476250"/>
                          </a:cubicBezTo>
                          <a:cubicBezTo>
                            <a:pt x="14764" y="476250"/>
                            <a:pt x="7239" y="475298"/>
                            <a:pt x="0" y="473488"/>
                          </a:cubicBezTo>
                          <a:cubicBezTo>
                            <a:pt x="41624" y="463296"/>
                            <a:pt x="72676" y="425577"/>
                            <a:pt x="72676" y="381000"/>
                          </a:cubicBezTo>
                          <a:lnTo>
                            <a:pt x="72676" y="95250"/>
                          </a:lnTo>
                          <a:cubicBezTo>
                            <a:pt x="72676" y="69056"/>
                            <a:pt x="62008" y="45244"/>
                            <a:pt x="44672" y="28004"/>
                          </a:cubicBezTo>
                          <a:cubicBezTo>
                            <a:pt x="32576" y="15812"/>
                            <a:pt x="17145" y="6953"/>
                            <a:pt x="0" y="2762"/>
                          </a:cubicBezTo>
                          <a:cubicBezTo>
                            <a:pt x="7239" y="952"/>
                            <a:pt x="14764" y="0"/>
                            <a:pt x="22574" y="0"/>
                          </a:cubicBezTo>
                          <a:cubicBezTo>
                            <a:pt x="48768" y="0"/>
                            <a:pt x="72581" y="10668"/>
                            <a:pt x="89821" y="28004"/>
                          </a:cubicBezTo>
                          <a:cubicBezTo>
                            <a:pt x="107156" y="45244"/>
                            <a:pt x="117824" y="69056"/>
                            <a:pt x="117824" y="95250"/>
                          </a:cubicBezTo>
                          <a:close/>
                        </a:path>
                      </a:pathLst>
                    </a:custGeom>
                    <a:solidFill>
                      <a:schemeClr val="dk1">
                        <a:alpha val="9410"/>
                      </a:scheme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grpSp>
          <p:grpSp>
            <p:nvGrpSpPr>
              <p:cNvPr id="1441" name="Google Shape;1441;p41"/>
              <p:cNvGrpSpPr/>
              <p:nvPr/>
            </p:nvGrpSpPr>
            <p:grpSpPr>
              <a:xfrm>
                <a:off x="10993753" y="-4026820"/>
                <a:ext cx="1461187" cy="7693813"/>
                <a:chOff x="7545703" y="-4320340"/>
                <a:chExt cx="1461187" cy="7693813"/>
              </a:xfrm>
            </p:grpSpPr>
            <p:grpSp>
              <p:nvGrpSpPr>
                <p:cNvPr id="1442" name="Google Shape;1442;p41"/>
                <p:cNvGrpSpPr/>
                <p:nvPr/>
              </p:nvGrpSpPr>
              <p:grpSpPr>
                <a:xfrm>
                  <a:off x="7545703" y="-4320340"/>
                  <a:ext cx="1461187" cy="3559963"/>
                  <a:chOff x="4661232" y="-202131"/>
                  <a:chExt cx="1461187" cy="3559963"/>
                </a:xfrm>
              </p:grpSpPr>
              <p:sp>
                <p:nvSpPr>
                  <p:cNvPr id="1443" name="Google Shape;1443;p41"/>
                  <p:cNvSpPr/>
                  <p:nvPr/>
                </p:nvSpPr>
                <p:spPr>
                  <a:xfrm>
                    <a:off x="4661232" y="-202131"/>
                    <a:ext cx="1461187" cy="3559963"/>
                  </a:xfrm>
                  <a:custGeom>
                    <a:avLst/>
                    <a:gdLst/>
                    <a:ahLst/>
                    <a:cxnLst/>
                    <a:rect l="l" t="t" r="r" b="b"/>
                    <a:pathLst>
                      <a:path w="1352951" h="3382388" extrusionOk="0">
                        <a:moveTo>
                          <a:pt x="676476" y="0"/>
                        </a:moveTo>
                        <a:cubicBezTo>
                          <a:pt x="862508" y="0"/>
                          <a:pt x="1031624" y="75766"/>
                          <a:pt x="1154071" y="198888"/>
                        </a:cubicBezTo>
                        <a:cubicBezTo>
                          <a:pt x="1277186" y="321329"/>
                          <a:pt x="1352951" y="490445"/>
                          <a:pt x="1352951" y="676478"/>
                        </a:cubicBezTo>
                        <a:lnTo>
                          <a:pt x="1352951" y="1691194"/>
                        </a:lnTo>
                        <a:lnTo>
                          <a:pt x="1352951" y="2705911"/>
                        </a:lnTo>
                        <a:cubicBezTo>
                          <a:pt x="1352951" y="3077977"/>
                          <a:pt x="1048541" y="3382388"/>
                          <a:pt x="676476" y="3382388"/>
                        </a:cubicBezTo>
                        <a:cubicBezTo>
                          <a:pt x="304418" y="3382388"/>
                          <a:pt x="0" y="3077977"/>
                          <a:pt x="0" y="2705911"/>
                        </a:cubicBezTo>
                        <a:lnTo>
                          <a:pt x="0" y="1691194"/>
                        </a:lnTo>
                        <a:lnTo>
                          <a:pt x="0" y="676478"/>
                        </a:lnTo>
                        <a:cubicBezTo>
                          <a:pt x="0" y="304419"/>
                          <a:pt x="304418" y="0"/>
                          <a:pt x="676476" y="0"/>
                        </a:cubicBezTo>
                        <a:close/>
                      </a:path>
                    </a:pathLst>
                  </a:custGeom>
                  <a:solidFill>
                    <a:srgbClr val="D8D8D8"/>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nvGrpSpPr>
                  <p:cNvPr id="1444" name="Google Shape;1444;p41"/>
                  <p:cNvGrpSpPr/>
                  <p:nvPr/>
                </p:nvGrpSpPr>
                <p:grpSpPr>
                  <a:xfrm>
                    <a:off x="4714945" y="-119184"/>
                    <a:ext cx="1352950" cy="3388774"/>
                    <a:chOff x="6000750" y="3189974"/>
                    <a:chExt cx="190500" cy="477151"/>
                  </a:xfrm>
                </p:grpSpPr>
                <p:sp>
                  <p:nvSpPr>
                    <p:cNvPr id="1445" name="Google Shape;1445;p41"/>
                    <p:cNvSpPr/>
                    <p:nvPr/>
                  </p:nvSpPr>
                  <p:spPr>
                    <a:xfrm>
                      <a:off x="6000750" y="3190875"/>
                      <a:ext cx="190500" cy="238125"/>
                    </a:xfrm>
                    <a:custGeom>
                      <a:avLst/>
                      <a:gdLst/>
                      <a:ahLst/>
                      <a:cxnLst/>
                      <a:rect l="l" t="t" r="r" b="b"/>
                      <a:pathLst>
                        <a:path w="190500" h="238125" extrusionOk="0">
                          <a:moveTo>
                            <a:pt x="190500" y="95250"/>
                          </a:moveTo>
                          <a:lnTo>
                            <a:pt x="190500" y="238125"/>
                          </a:lnTo>
                          <a:lnTo>
                            <a:pt x="0" y="238125"/>
                          </a:lnTo>
                          <a:lnTo>
                            <a:pt x="0" y="95250"/>
                          </a:lnTo>
                          <a:cubicBezTo>
                            <a:pt x="0" y="42863"/>
                            <a:pt x="42863" y="0"/>
                            <a:pt x="95250" y="0"/>
                          </a:cubicBezTo>
                          <a:cubicBezTo>
                            <a:pt x="121444" y="0"/>
                            <a:pt x="145256" y="10668"/>
                            <a:pt x="162497" y="28004"/>
                          </a:cubicBezTo>
                          <a:cubicBezTo>
                            <a:pt x="179832" y="45244"/>
                            <a:pt x="190500" y="69056"/>
                            <a:pt x="190500" y="95250"/>
                          </a:cubicBezTo>
                          <a:close/>
                        </a:path>
                      </a:pathLst>
                    </a:custGeom>
                    <a:solidFill>
                      <a:srgbClr val="DFE9F6"/>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446" name="Google Shape;1446;p41"/>
                    <p:cNvSpPr/>
                    <p:nvPr/>
                  </p:nvSpPr>
                  <p:spPr>
                    <a:xfrm>
                      <a:off x="6000750" y="3429000"/>
                      <a:ext cx="190500" cy="238125"/>
                    </a:xfrm>
                    <a:custGeom>
                      <a:avLst/>
                      <a:gdLst/>
                      <a:ahLst/>
                      <a:cxnLst/>
                      <a:rect l="l" t="t" r="r" b="b"/>
                      <a:pathLst>
                        <a:path w="190500" h="238125" extrusionOk="0">
                          <a:moveTo>
                            <a:pt x="190500" y="0"/>
                          </a:moveTo>
                          <a:lnTo>
                            <a:pt x="190500" y="142875"/>
                          </a:lnTo>
                          <a:cubicBezTo>
                            <a:pt x="190500" y="195263"/>
                            <a:pt x="147638" y="238125"/>
                            <a:pt x="95250" y="238125"/>
                          </a:cubicBezTo>
                          <a:cubicBezTo>
                            <a:pt x="42863" y="238125"/>
                            <a:pt x="0" y="195263"/>
                            <a:pt x="0" y="142875"/>
                          </a:cubicBezTo>
                          <a:lnTo>
                            <a:pt x="0" y="0"/>
                          </a:lnTo>
                          <a:lnTo>
                            <a:pt x="190500" y="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447" name="Google Shape;1447;p41"/>
                    <p:cNvSpPr/>
                    <p:nvPr/>
                  </p:nvSpPr>
                  <p:spPr>
                    <a:xfrm>
                      <a:off x="6019800" y="3238500"/>
                      <a:ext cx="47625" cy="371475"/>
                    </a:xfrm>
                    <a:custGeom>
                      <a:avLst/>
                      <a:gdLst/>
                      <a:ahLst/>
                      <a:cxnLst/>
                      <a:rect l="l" t="t" r="r" b="b"/>
                      <a:pathLst>
                        <a:path w="47625" h="371475" extrusionOk="0">
                          <a:moveTo>
                            <a:pt x="23813" y="371475"/>
                          </a:moveTo>
                          <a:lnTo>
                            <a:pt x="23813" y="371475"/>
                          </a:lnTo>
                          <a:cubicBezTo>
                            <a:pt x="10668" y="371475"/>
                            <a:pt x="0" y="360807"/>
                            <a:pt x="0" y="347663"/>
                          </a:cubicBezTo>
                          <a:lnTo>
                            <a:pt x="0" y="23813"/>
                          </a:lnTo>
                          <a:cubicBezTo>
                            <a:pt x="0" y="10668"/>
                            <a:pt x="10668" y="0"/>
                            <a:pt x="23813" y="0"/>
                          </a:cubicBezTo>
                          <a:lnTo>
                            <a:pt x="23813" y="0"/>
                          </a:lnTo>
                          <a:cubicBezTo>
                            <a:pt x="36957" y="0"/>
                            <a:pt x="47625" y="10668"/>
                            <a:pt x="47625" y="23813"/>
                          </a:cubicBezTo>
                          <a:lnTo>
                            <a:pt x="47625" y="347663"/>
                          </a:lnTo>
                          <a:cubicBezTo>
                            <a:pt x="47625" y="360807"/>
                            <a:pt x="36957" y="371475"/>
                            <a:pt x="23813" y="371475"/>
                          </a:cubicBezTo>
                          <a:close/>
                        </a:path>
                      </a:pathLst>
                    </a:custGeom>
                    <a:solidFill>
                      <a:schemeClr val="lt1">
                        <a:alpha val="29409"/>
                      </a:scheme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448" name="Google Shape;1448;p41"/>
                    <p:cNvSpPr/>
                    <p:nvPr/>
                  </p:nvSpPr>
                  <p:spPr>
                    <a:xfrm>
                      <a:off x="6073114" y="3189974"/>
                      <a:ext cx="117824" cy="476249"/>
                    </a:xfrm>
                    <a:custGeom>
                      <a:avLst/>
                      <a:gdLst/>
                      <a:ahLst/>
                      <a:cxnLst/>
                      <a:rect l="l" t="t" r="r" b="b"/>
                      <a:pathLst>
                        <a:path w="117824" h="476249" extrusionOk="0">
                          <a:moveTo>
                            <a:pt x="117824" y="95250"/>
                          </a:moveTo>
                          <a:lnTo>
                            <a:pt x="117824" y="381000"/>
                          </a:lnTo>
                          <a:cubicBezTo>
                            <a:pt x="117824" y="433388"/>
                            <a:pt x="74962" y="476250"/>
                            <a:pt x="22574" y="476250"/>
                          </a:cubicBezTo>
                          <a:cubicBezTo>
                            <a:pt x="14764" y="476250"/>
                            <a:pt x="7239" y="475298"/>
                            <a:pt x="0" y="473488"/>
                          </a:cubicBezTo>
                          <a:cubicBezTo>
                            <a:pt x="41624" y="463296"/>
                            <a:pt x="72676" y="425577"/>
                            <a:pt x="72676" y="381000"/>
                          </a:cubicBezTo>
                          <a:lnTo>
                            <a:pt x="72676" y="95250"/>
                          </a:lnTo>
                          <a:cubicBezTo>
                            <a:pt x="72676" y="69056"/>
                            <a:pt x="62008" y="45244"/>
                            <a:pt x="44672" y="28004"/>
                          </a:cubicBezTo>
                          <a:cubicBezTo>
                            <a:pt x="32576" y="15812"/>
                            <a:pt x="17145" y="6953"/>
                            <a:pt x="0" y="2762"/>
                          </a:cubicBezTo>
                          <a:cubicBezTo>
                            <a:pt x="7239" y="952"/>
                            <a:pt x="14764" y="0"/>
                            <a:pt x="22574" y="0"/>
                          </a:cubicBezTo>
                          <a:cubicBezTo>
                            <a:pt x="48768" y="0"/>
                            <a:pt x="72581" y="10668"/>
                            <a:pt x="89821" y="28004"/>
                          </a:cubicBezTo>
                          <a:cubicBezTo>
                            <a:pt x="107156" y="45244"/>
                            <a:pt x="117824" y="69056"/>
                            <a:pt x="117824" y="95250"/>
                          </a:cubicBezTo>
                          <a:close/>
                        </a:path>
                      </a:pathLst>
                    </a:custGeom>
                    <a:solidFill>
                      <a:schemeClr val="dk1">
                        <a:alpha val="9410"/>
                      </a:scheme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grpSp>
              <p:nvGrpSpPr>
                <p:cNvPr id="1449" name="Google Shape;1449;p41"/>
                <p:cNvGrpSpPr/>
                <p:nvPr/>
              </p:nvGrpSpPr>
              <p:grpSpPr>
                <a:xfrm>
                  <a:off x="7545703" y="-186490"/>
                  <a:ext cx="1461187" cy="3559963"/>
                  <a:chOff x="4661232" y="-202131"/>
                  <a:chExt cx="1461187" cy="3559963"/>
                </a:xfrm>
              </p:grpSpPr>
              <p:sp>
                <p:nvSpPr>
                  <p:cNvPr id="1450" name="Google Shape;1450;p41"/>
                  <p:cNvSpPr/>
                  <p:nvPr/>
                </p:nvSpPr>
                <p:spPr>
                  <a:xfrm>
                    <a:off x="4661232" y="-202131"/>
                    <a:ext cx="1461187" cy="3559963"/>
                  </a:xfrm>
                  <a:custGeom>
                    <a:avLst/>
                    <a:gdLst/>
                    <a:ahLst/>
                    <a:cxnLst/>
                    <a:rect l="l" t="t" r="r" b="b"/>
                    <a:pathLst>
                      <a:path w="1352951" h="3382388" extrusionOk="0">
                        <a:moveTo>
                          <a:pt x="676476" y="0"/>
                        </a:moveTo>
                        <a:cubicBezTo>
                          <a:pt x="862508" y="0"/>
                          <a:pt x="1031624" y="75766"/>
                          <a:pt x="1154071" y="198888"/>
                        </a:cubicBezTo>
                        <a:cubicBezTo>
                          <a:pt x="1277186" y="321329"/>
                          <a:pt x="1352951" y="490445"/>
                          <a:pt x="1352951" y="676478"/>
                        </a:cubicBezTo>
                        <a:lnTo>
                          <a:pt x="1352951" y="1691194"/>
                        </a:lnTo>
                        <a:lnTo>
                          <a:pt x="1352951" y="2705911"/>
                        </a:lnTo>
                        <a:cubicBezTo>
                          <a:pt x="1352951" y="3077977"/>
                          <a:pt x="1048541" y="3382388"/>
                          <a:pt x="676476" y="3382388"/>
                        </a:cubicBezTo>
                        <a:cubicBezTo>
                          <a:pt x="304418" y="3382388"/>
                          <a:pt x="0" y="3077977"/>
                          <a:pt x="0" y="2705911"/>
                        </a:cubicBezTo>
                        <a:lnTo>
                          <a:pt x="0" y="1691194"/>
                        </a:lnTo>
                        <a:lnTo>
                          <a:pt x="0" y="676478"/>
                        </a:lnTo>
                        <a:cubicBezTo>
                          <a:pt x="0" y="304419"/>
                          <a:pt x="304418" y="0"/>
                          <a:pt x="676476" y="0"/>
                        </a:cubicBezTo>
                        <a:close/>
                      </a:path>
                    </a:pathLst>
                  </a:custGeom>
                  <a:solidFill>
                    <a:srgbClr val="D8D8D8"/>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nvGrpSpPr>
                  <p:cNvPr id="1451" name="Google Shape;1451;p41"/>
                  <p:cNvGrpSpPr/>
                  <p:nvPr/>
                </p:nvGrpSpPr>
                <p:grpSpPr>
                  <a:xfrm>
                    <a:off x="4714945" y="-119184"/>
                    <a:ext cx="1352950" cy="3388774"/>
                    <a:chOff x="6000750" y="3189974"/>
                    <a:chExt cx="190500" cy="477151"/>
                  </a:xfrm>
                </p:grpSpPr>
                <p:sp>
                  <p:nvSpPr>
                    <p:cNvPr id="1452" name="Google Shape;1452;p41"/>
                    <p:cNvSpPr/>
                    <p:nvPr/>
                  </p:nvSpPr>
                  <p:spPr>
                    <a:xfrm>
                      <a:off x="6000750" y="3190875"/>
                      <a:ext cx="190500" cy="238125"/>
                    </a:xfrm>
                    <a:custGeom>
                      <a:avLst/>
                      <a:gdLst/>
                      <a:ahLst/>
                      <a:cxnLst/>
                      <a:rect l="l" t="t" r="r" b="b"/>
                      <a:pathLst>
                        <a:path w="190500" h="238125" extrusionOk="0">
                          <a:moveTo>
                            <a:pt x="190500" y="95250"/>
                          </a:moveTo>
                          <a:lnTo>
                            <a:pt x="190500" y="238125"/>
                          </a:lnTo>
                          <a:lnTo>
                            <a:pt x="0" y="238125"/>
                          </a:lnTo>
                          <a:lnTo>
                            <a:pt x="0" y="95250"/>
                          </a:lnTo>
                          <a:cubicBezTo>
                            <a:pt x="0" y="42863"/>
                            <a:pt x="42863" y="0"/>
                            <a:pt x="95250" y="0"/>
                          </a:cubicBezTo>
                          <a:cubicBezTo>
                            <a:pt x="121444" y="0"/>
                            <a:pt x="145256" y="10668"/>
                            <a:pt x="162497" y="28004"/>
                          </a:cubicBezTo>
                          <a:cubicBezTo>
                            <a:pt x="179832" y="45244"/>
                            <a:pt x="190500" y="69056"/>
                            <a:pt x="190500" y="95250"/>
                          </a:cubicBezTo>
                          <a:close/>
                        </a:path>
                      </a:pathLst>
                    </a:custGeom>
                    <a:solidFill>
                      <a:srgbClr val="DFE9F6"/>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453" name="Google Shape;1453;p41"/>
                    <p:cNvSpPr/>
                    <p:nvPr/>
                  </p:nvSpPr>
                  <p:spPr>
                    <a:xfrm>
                      <a:off x="6000750" y="3429000"/>
                      <a:ext cx="190500" cy="238125"/>
                    </a:xfrm>
                    <a:custGeom>
                      <a:avLst/>
                      <a:gdLst/>
                      <a:ahLst/>
                      <a:cxnLst/>
                      <a:rect l="l" t="t" r="r" b="b"/>
                      <a:pathLst>
                        <a:path w="190500" h="238125" extrusionOk="0">
                          <a:moveTo>
                            <a:pt x="190500" y="0"/>
                          </a:moveTo>
                          <a:lnTo>
                            <a:pt x="190500" y="142875"/>
                          </a:lnTo>
                          <a:cubicBezTo>
                            <a:pt x="190500" y="195263"/>
                            <a:pt x="147638" y="238125"/>
                            <a:pt x="95250" y="238125"/>
                          </a:cubicBezTo>
                          <a:cubicBezTo>
                            <a:pt x="42863" y="238125"/>
                            <a:pt x="0" y="195263"/>
                            <a:pt x="0" y="142875"/>
                          </a:cubicBezTo>
                          <a:lnTo>
                            <a:pt x="0" y="0"/>
                          </a:lnTo>
                          <a:lnTo>
                            <a:pt x="190500" y="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454" name="Google Shape;1454;p41"/>
                    <p:cNvSpPr/>
                    <p:nvPr/>
                  </p:nvSpPr>
                  <p:spPr>
                    <a:xfrm>
                      <a:off x="6019800" y="3238500"/>
                      <a:ext cx="47625" cy="371475"/>
                    </a:xfrm>
                    <a:custGeom>
                      <a:avLst/>
                      <a:gdLst/>
                      <a:ahLst/>
                      <a:cxnLst/>
                      <a:rect l="l" t="t" r="r" b="b"/>
                      <a:pathLst>
                        <a:path w="47625" h="371475" extrusionOk="0">
                          <a:moveTo>
                            <a:pt x="23813" y="371475"/>
                          </a:moveTo>
                          <a:lnTo>
                            <a:pt x="23813" y="371475"/>
                          </a:lnTo>
                          <a:cubicBezTo>
                            <a:pt x="10668" y="371475"/>
                            <a:pt x="0" y="360807"/>
                            <a:pt x="0" y="347663"/>
                          </a:cubicBezTo>
                          <a:lnTo>
                            <a:pt x="0" y="23813"/>
                          </a:lnTo>
                          <a:cubicBezTo>
                            <a:pt x="0" y="10668"/>
                            <a:pt x="10668" y="0"/>
                            <a:pt x="23813" y="0"/>
                          </a:cubicBezTo>
                          <a:lnTo>
                            <a:pt x="23813" y="0"/>
                          </a:lnTo>
                          <a:cubicBezTo>
                            <a:pt x="36957" y="0"/>
                            <a:pt x="47625" y="10668"/>
                            <a:pt x="47625" y="23813"/>
                          </a:cubicBezTo>
                          <a:lnTo>
                            <a:pt x="47625" y="347663"/>
                          </a:lnTo>
                          <a:cubicBezTo>
                            <a:pt x="47625" y="360807"/>
                            <a:pt x="36957" y="371475"/>
                            <a:pt x="23813" y="371475"/>
                          </a:cubicBezTo>
                          <a:close/>
                        </a:path>
                      </a:pathLst>
                    </a:custGeom>
                    <a:solidFill>
                      <a:schemeClr val="lt1">
                        <a:alpha val="29409"/>
                      </a:scheme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455" name="Google Shape;1455;p41"/>
                    <p:cNvSpPr/>
                    <p:nvPr/>
                  </p:nvSpPr>
                  <p:spPr>
                    <a:xfrm>
                      <a:off x="6073114" y="3189974"/>
                      <a:ext cx="117824" cy="476249"/>
                    </a:xfrm>
                    <a:custGeom>
                      <a:avLst/>
                      <a:gdLst/>
                      <a:ahLst/>
                      <a:cxnLst/>
                      <a:rect l="l" t="t" r="r" b="b"/>
                      <a:pathLst>
                        <a:path w="117824" h="476249" extrusionOk="0">
                          <a:moveTo>
                            <a:pt x="117824" y="95250"/>
                          </a:moveTo>
                          <a:lnTo>
                            <a:pt x="117824" y="381000"/>
                          </a:lnTo>
                          <a:cubicBezTo>
                            <a:pt x="117824" y="433388"/>
                            <a:pt x="74962" y="476250"/>
                            <a:pt x="22574" y="476250"/>
                          </a:cubicBezTo>
                          <a:cubicBezTo>
                            <a:pt x="14764" y="476250"/>
                            <a:pt x="7239" y="475298"/>
                            <a:pt x="0" y="473488"/>
                          </a:cubicBezTo>
                          <a:cubicBezTo>
                            <a:pt x="41624" y="463296"/>
                            <a:pt x="72676" y="425577"/>
                            <a:pt x="72676" y="381000"/>
                          </a:cubicBezTo>
                          <a:lnTo>
                            <a:pt x="72676" y="95250"/>
                          </a:lnTo>
                          <a:cubicBezTo>
                            <a:pt x="72676" y="69056"/>
                            <a:pt x="62008" y="45244"/>
                            <a:pt x="44672" y="28004"/>
                          </a:cubicBezTo>
                          <a:cubicBezTo>
                            <a:pt x="32576" y="15812"/>
                            <a:pt x="17145" y="6953"/>
                            <a:pt x="0" y="2762"/>
                          </a:cubicBezTo>
                          <a:cubicBezTo>
                            <a:pt x="7239" y="952"/>
                            <a:pt x="14764" y="0"/>
                            <a:pt x="22574" y="0"/>
                          </a:cubicBezTo>
                          <a:cubicBezTo>
                            <a:pt x="48768" y="0"/>
                            <a:pt x="72581" y="10668"/>
                            <a:pt x="89821" y="28004"/>
                          </a:cubicBezTo>
                          <a:cubicBezTo>
                            <a:pt x="107156" y="45244"/>
                            <a:pt x="117824" y="69056"/>
                            <a:pt x="117824" y="95250"/>
                          </a:cubicBezTo>
                          <a:close/>
                        </a:path>
                      </a:pathLst>
                    </a:custGeom>
                    <a:solidFill>
                      <a:schemeClr val="dk1">
                        <a:alpha val="9410"/>
                      </a:scheme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grpSp>
          <p:grpSp>
            <p:nvGrpSpPr>
              <p:cNvPr id="1456" name="Google Shape;1456;p41"/>
              <p:cNvGrpSpPr/>
              <p:nvPr/>
            </p:nvGrpSpPr>
            <p:grpSpPr>
              <a:xfrm>
                <a:off x="14003653" y="-4026820"/>
                <a:ext cx="1461187" cy="7693813"/>
                <a:chOff x="7545703" y="-4320340"/>
                <a:chExt cx="1461187" cy="7693813"/>
              </a:xfrm>
            </p:grpSpPr>
            <p:grpSp>
              <p:nvGrpSpPr>
                <p:cNvPr id="1457" name="Google Shape;1457;p41"/>
                <p:cNvGrpSpPr/>
                <p:nvPr/>
              </p:nvGrpSpPr>
              <p:grpSpPr>
                <a:xfrm>
                  <a:off x="7545703" y="-4320340"/>
                  <a:ext cx="1461187" cy="3559963"/>
                  <a:chOff x="4661232" y="-202131"/>
                  <a:chExt cx="1461187" cy="3559963"/>
                </a:xfrm>
              </p:grpSpPr>
              <p:sp>
                <p:nvSpPr>
                  <p:cNvPr id="1458" name="Google Shape;1458;p41"/>
                  <p:cNvSpPr/>
                  <p:nvPr/>
                </p:nvSpPr>
                <p:spPr>
                  <a:xfrm>
                    <a:off x="4661232" y="-202131"/>
                    <a:ext cx="1461187" cy="3559963"/>
                  </a:xfrm>
                  <a:custGeom>
                    <a:avLst/>
                    <a:gdLst/>
                    <a:ahLst/>
                    <a:cxnLst/>
                    <a:rect l="l" t="t" r="r" b="b"/>
                    <a:pathLst>
                      <a:path w="1352951" h="3382388" extrusionOk="0">
                        <a:moveTo>
                          <a:pt x="676476" y="0"/>
                        </a:moveTo>
                        <a:cubicBezTo>
                          <a:pt x="862508" y="0"/>
                          <a:pt x="1031624" y="75766"/>
                          <a:pt x="1154071" y="198888"/>
                        </a:cubicBezTo>
                        <a:cubicBezTo>
                          <a:pt x="1277186" y="321329"/>
                          <a:pt x="1352951" y="490445"/>
                          <a:pt x="1352951" y="676478"/>
                        </a:cubicBezTo>
                        <a:lnTo>
                          <a:pt x="1352951" y="1691194"/>
                        </a:lnTo>
                        <a:lnTo>
                          <a:pt x="1352951" y="2705911"/>
                        </a:lnTo>
                        <a:cubicBezTo>
                          <a:pt x="1352951" y="3077977"/>
                          <a:pt x="1048541" y="3382388"/>
                          <a:pt x="676476" y="3382388"/>
                        </a:cubicBezTo>
                        <a:cubicBezTo>
                          <a:pt x="304418" y="3382388"/>
                          <a:pt x="0" y="3077977"/>
                          <a:pt x="0" y="2705911"/>
                        </a:cubicBezTo>
                        <a:lnTo>
                          <a:pt x="0" y="1691194"/>
                        </a:lnTo>
                        <a:lnTo>
                          <a:pt x="0" y="676478"/>
                        </a:lnTo>
                        <a:cubicBezTo>
                          <a:pt x="0" y="304419"/>
                          <a:pt x="304418" y="0"/>
                          <a:pt x="676476" y="0"/>
                        </a:cubicBezTo>
                        <a:close/>
                      </a:path>
                    </a:pathLst>
                  </a:custGeom>
                  <a:solidFill>
                    <a:srgbClr val="D8D8D8"/>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nvGrpSpPr>
                  <p:cNvPr id="1459" name="Google Shape;1459;p41"/>
                  <p:cNvGrpSpPr/>
                  <p:nvPr/>
                </p:nvGrpSpPr>
                <p:grpSpPr>
                  <a:xfrm>
                    <a:off x="4714945" y="-119184"/>
                    <a:ext cx="1352950" cy="3388774"/>
                    <a:chOff x="6000750" y="3189974"/>
                    <a:chExt cx="190500" cy="477151"/>
                  </a:xfrm>
                </p:grpSpPr>
                <p:sp>
                  <p:nvSpPr>
                    <p:cNvPr id="1460" name="Google Shape;1460;p41"/>
                    <p:cNvSpPr/>
                    <p:nvPr/>
                  </p:nvSpPr>
                  <p:spPr>
                    <a:xfrm>
                      <a:off x="6000750" y="3190875"/>
                      <a:ext cx="190500" cy="238125"/>
                    </a:xfrm>
                    <a:custGeom>
                      <a:avLst/>
                      <a:gdLst/>
                      <a:ahLst/>
                      <a:cxnLst/>
                      <a:rect l="l" t="t" r="r" b="b"/>
                      <a:pathLst>
                        <a:path w="190500" h="238125" extrusionOk="0">
                          <a:moveTo>
                            <a:pt x="190500" y="95250"/>
                          </a:moveTo>
                          <a:lnTo>
                            <a:pt x="190500" y="238125"/>
                          </a:lnTo>
                          <a:lnTo>
                            <a:pt x="0" y="238125"/>
                          </a:lnTo>
                          <a:lnTo>
                            <a:pt x="0" y="95250"/>
                          </a:lnTo>
                          <a:cubicBezTo>
                            <a:pt x="0" y="42863"/>
                            <a:pt x="42863" y="0"/>
                            <a:pt x="95250" y="0"/>
                          </a:cubicBezTo>
                          <a:cubicBezTo>
                            <a:pt x="121444" y="0"/>
                            <a:pt x="145256" y="10668"/>
                            <a:pt x="162497" y="28004"/>
                          </a:cubicBezTo>
                          <a:cubicBezTo>
                            <a:pt x="179832" y="45244"/>
                            <a:pt x="190500" y="69056"/>
                            <a:pt x="190500" y="95250"/>
                          </a:cubicBezTo>
                          <a:close/>
                        </a:path>
                      </a:pathLst>
                    </a:custGeom>
                    <a:solidFill>
                      <a:srgbClr val="DFE9F6"/>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461" name="Google Shape;1461;p41"/>
                    <p:cNvSpPr/>
                    <p:nvPr/>
                  </p:nvSpPr>
                  <p:spPr>
                    <a:xfrm>
                      <a:off x="6000750" y="3429000"/>
                      <a:ext cx="190500" cy="238125"/>
                    </a:xfrm>
                    <a:custGeom>
                      <a:avLst/>
                      <a:gdLst/>
                      <a:ahLst/>
                      <a:cxnLst/>
                      <a:rect l="l" t="t" r="r" b="b"/>
                      <a:pathLst>
                        <a:path w="190500" h="238125" extrusionOk="0">
                          <a:moveTo>
                            <a:pt x="190500" y="0"/>
                          </a:moveTo>
                          <a:lnTo>
                            <a:pt x="190500" y="142875"/>
                          </a:lnTo>
                          <a:cubicBezTo>
                            <a:pt x="190500" y="195263"/>
                            <a:pt x="147638" y="238125"/>
                            <a:pt x="95250" y="238125"/>
                          </a:cubicBezTo>
                          <a:cubicBezTo>
                            <a:pt x="42863" y="238125"/>
                            <a:pt x="0" y="195263"/>
                            <a:pt x="0" y="142875"/>
                          </a:cubicBezTo>
                          <a:lnTo>
                            <a:pt x="0" y="0"/>
                          </a:lnTo>
                          <a:lnTo>
                            <a:pt x="190500" y="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462" name="Google Shape;1462;p41"/>
                    <p:cNvSpPr/>
                    <p:nvPr/>
                  </p:nvSpPr>
                  <p:spPr>
                    <a:xfrm>
                      <a:off x="6019800" y="3238500"/>
                      <a:ext cx="47625" cy="371475"/>
                    </a:xfrm>
                    <a:custGeom>
                      <a:avLst/>
                      <a:gdLst/>
                      <a:ahLst/>
                      <a:cxnLst/>
                      <a:rect l="l" t="t" r="r" b="b"/>
                      <a:pathLst>
                        <a:path w="47625" h="371475" extrusionOk="0">
                          <a:moveTo>
                            <a:pt x="23813" y="371475"/>
                          </a:moveTo>
                          <a:lnTo>
                            <a:pt x="23813" y="371475"/>
                          </a:lnTo>
                          <a:cubicBezTo>
                            <a:pt x="10668" y="371475"/>
                            <a:pt x="0" y="360807"/>
                            <a:pt x="0" y="347663"/>
                          </a:cubicBezTo>
                          <a:lnTo>
                            <a:pt x="0" y="23813"/>
                          </a:lnTo>
                          <a:cubicBezTo>
                            <a:pt x="0" y="10668"/>
                            <a:pt x="10668" y="0"/>
                            <a:pt x="23813" y="0"/>
                          </a:cubicBezTo>
                          <a:lnTo>
                            <a:pt x="23813" y="0"/>
                          </a:lnTo>
                          <a:cubicBezTo>
                            <a:pt x="36957" y="0"/>
                            <a:pt x="47625" y="10668"/>
                            <a:pt x="47625" y="23813"/>
                          </a:cubicBezTo>
                          <a:lnTo>
                            <a:pt x="47625" y="347663"/>
                          </a:lnTo>
                          <a:cubicBezTo>
                            <a:pt x="47625" y="360807"/>
                            <a:pt x="36957" y="371475"/>
                            <a:pt x="23813" y="371475"/>
                          </a:cubicBezTo>
                          <a:close/>
                        </a:path>
                      </a:pathLst>
                    </a:custGeom>
                    <a:solidFill>
                      <a:schemeClr val="lt1">
                        <a:alpha val="29409"/>
                      </a:scheme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463" name="Google Shape;1463;p41"/>
                    <p:cNvSpPr/>
                    <p:nvPr/>
                  </p:nvSpPr>
                  <p:spPr>
                    <a:xfrm>
                      <a:off x="6073114" y="3189974"/>
                      <a:ext cx="117824" cy="476249"/>
                    </a:xfrm>
                    <a:custGeom>
                      <a:avLst/>
                      <a:gdLst/>
                      <a:ahLst/>
                      <a:cxnLst/>
                      <a:rect l="l" t="t" r="r" b="b"/>
                      <a:pathLst>
                        <a:path w="117824" h="476249" extrusionOk="0">
                          <a:moveTo>
                            <a:pt x="117824" y="95250"/>
                          </a:moveTo>
                          <a:lnTo>
                            <a:pt x="117824" y="381000"/>
                          </a:lnTo>
                          <a:cubicBezTo>
                            <a:pt x="117824" y="433388"/>
                            <a:pt x="74962" y="476250"/>
                            <a:pt x="22574" y="476250"/>
                          </a:cubicBezTo>
                          <a:cubicBezTo>
                            <a:pt x="14764" y="476250"/>
                            <a:pt x="7239" y="475298"/>
                            <a:pt x="0" y="473488"/>
                          </a:cubicBezTo>
                          <a:cubicBezTo>
                            <a:pt x="41624" y="463296"/>
                            <a:pt x="72676" y="425577"/>
                            <a:pt x="72676" y="381000"/>
                          </a:cubicBezTo>
                          <a:lnTo>
                            <a:pt x="72676" y="95250"/>
                          </a:lnTo>
                          <a:cubicBezTo>
                            <a:pt x="72676" y="69056"/>
                            <a:pt x="62008" y="45244"/>
                            <a:pt x="44672" y="28004"/>
                          </a:cubicBezTo>
                          <a:cubicBezTo>
                            <a:pt x="32576" y="15812"/>
                            <a:pt x="17145" y="6953"/>
                            <a:pt x="0" y="2762"/>
                          </a:cubicBezTo>
                          <a:cubicBezTo>
                            <a:pt x="7239" y="952"/>
                            <a:pt x="14764" y="0"/>
                            <a:pt x="22574" y="0"/>
                          </a:cubicBezTo>
                          <a:cubicBezTo>
                            <a:pt x="48768" y="0"/>
                            <a:pt x="72581" y="10668"/>
                            <a:pt x="89821" y="28004"/>
                          </a:cubicBezTo>
                          <a:cubicBezTo>
                            <a:pt x="107156" y="45244"/>
                            <a:pt x="117824" y="69056"/>
                            <a:pt x="117824" y="95250"/>
                          </a:cubicBezTo>
                          <a:close/>
                        </a:path>
                      </a:pathLst>
                    </a:custGeom>
                    <a:solidFill>
                      <a:schemeClr val="dk1">
                        <a:alpha val="9410"/>
                      </a:scheme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grpSp>
              <p:nvGrpSpPr>
                <p:cNvPr id="1464" name="Google Shape;1464;p41"/>
                <p:cNvGrpSpPr/>
                <p:nvPr/>
              </p:nvGrpSpPr>
              <p:grpSpPr>
                <a:xfrm>
                  <a:off x="7545703" y="-186490"/>
                  <a:ext cx="1461187" cy="3559963"/>
                  <a:chOff x="4661232" y="-202131"/>
                  <a:chExt cx="1461187" cy="3559963"/>
                </a:xfrm>
              </p:grpSpPr>
              <p:sp>
                <p:nvSpPr>
                  <p:cNvPr id="1465" name="Google Shape;1465;p41"/>
                  <p:cNvSpPr/>
                  <p:nvPr/>
                </p:nvSpPr>
                <p:spPr>
                  <a:xfrm>
                    <a:off x="4661232" y="-202131"/>
                    <a:ext cx="1461187" cy="3559963"/>
                  </a:xfrm>
                  <a:custGeom>
                    <a:avLst/>
                    <a:gdLst/>
                    <a:ahLst/>
                    <a:cxnLst/>
                    <a:rect l="l" t="t" r="r" b="b"/>
                    <a:pathLst>
                      <a:path w="1352951" h="3382388" extrusionOk="0">
                        <a:moveTo>
                          <a:pt x="676476" y="0"/>
                        </a:moveTo>
                        <a:cubicBezTo>
                          <a:pt x="862508" y="0"/>
                          <a:pt x="1031624" y="75766"/>
                          <a:pt x="1154071" y="198888"/>
                        </a:cubicBezTo>
                        <a:cubicBezTo>
                          <a:pt x="1277186" y="321329"/>
                          <a:pt x="1352951" y="490445"/>
                          <a:pt x="1352951" y="676478"/>
                        </a:cubicBezTo>
                        <a:lnTo>
                          <a:pt x="1352951" y="1691194"/>
                        </a:lnTo>
                        <a:lnTo>
                          <a:pt x="1352951" y="2705911"/>
                        </a:lnTo>
                        <a:cubicBezTo>
                          <a:pt x="1352951" y="3077977"/>
                          <a:pt x="1048541" y="3382388"/>
                          <a:pt x="676476" y="3382388"/>
                        </a:cubicBezTo>
                        <a:cubicBezTo>
                          <a:pt x="304418" y="3382388"/>
                          <a:pt x="0" y="3077977"/>
                          <a:pt x="0" y="2705911"/>
                        </a:cubicBezTo>
                        <a:lnTo>
                          <a:pt x="0" y="1691194"/>
                        </a:lnTo>
                        <a:lnTo>
                          <a:pt x="0" y="676478"/>
                        </a:lnTo>
                        <a:cubicBezTo>
                          <a:pt x="0" y="304419"/>
                          <a:pt x="304418" y="0"/>
                          <a:pt x="676476" y="0"/>
                        </a:cubicBezTo>
                        <a:close/>
                      </a:path>
                    </a:pathLst>
                  </a:custGeom>
                  <a:solidFill>
                    <a:srgbClr val="D8D8D8"/>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nvGrpSpPr>
                  <p:cNvPr id="1466" name="Google Shape;1466;p41"/>
                  <p:cNvGrpSpPr/>
                  <p:nvPr/>
                </p:nvGrpSpPr>
                <p:grpSpPr>
                  <a:xfrm>
                    <a:off x="4714945" y="-119184"/>
                    <a:ext cx="1352950" cy="3388774"/>
                    <a:chOff x="6000750" y="3189974"/>
                    <a:chExt cx="190500" cy="477151"/>
                  </a:xfrm>
                </p:grpSpPr>
                <p:sp>
                  <p:nvSpPr>
                    <p:cNvPr id="1467" name="Google Shape;1467;p41"/>
                    <p:cNvSpPr/>
                    <p:nvPr/>
                  </p:nvSpPr>
                  <p:spPr>
                    <a:xfrm>
                      <a:off x="6000750" y="3190875"/>
                      <a:ext cx="190500" cy="238125"/>
                    </a:xfrm>
                    <a:custGeom>
                      <a:avLst/>
                      <a:gdLst/>
                      <a:ahLst/>
                      <a:cxnLst/>
                      <a:rect l="l" t="t" r="r" b="b"/>
                      <a:pathLst>
                        <a:path w="190500" h="238125" extrusionOk="0">
                          <a:moveTo>
                            <a:pt x="190500" y="95250"/>
                          </a:moveTo>
                          <a:lnTo>
                            <a:pt x="190500" y="238125"/>
                          </a:lnTo>
                          <a:lnTo>
                            <a:pt x="0" y="238125"/>
                          </a:lnTo>
                          <a:lnTo>
                            <a:pt x="0" y="95250"/>
                          </a:lnTo>
                          <a:cubicBezTo>
                            <a:pt x="0" y="42863"/>
                            <a:pt x="42863" y="0"/>
                            <a:pt x="95250" y="0"/>
                          </a:cubicBezTo>
                          <a:cubicBezTo>
                            <a:pt x="121444" y="0"/>
                            <a:pt x="145256" y="10668"/>
                            <a:pt x="162497" y="28004"/>
                          </a:cubicBezTo>
                          <a:cubicBezTo>
                            <a:pt x="179832" y="45244"/>
                            <a:pt x="190500" y="69056"/>
                            <a:pt x="190500" y="95250"/>
                          </a:cubicBezTo>
                          <a:close/>
                        </a:path>
                      </a:pathLst>
                    </a:custGeom>
                    <a:solidFill>
                      <a:srgbClr val="DFE9F6"/>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468" name="Google Shape;1468;p41"/>
                    <p:cNvSpPr/>
                    <p:nvPr/>
                  </p:nvSpPr>
                  <p:spPr>
                    <a:xfrm>
                      <a:off x="6000750" y="3429000"/>
                      <a:ext cx="190500" cy="238125"/>
                    </a:xfrm>
                    <a:custGeom>
                      <a:avLst/>
                      <a:gdLst/>
                      <a:ahLst/>
                      <a:cxnLst/>
                      <a:rect l="l" t="t" r="r" b="b"/>
                      <a:pathLst>
                        <a:path w="190500" h="238125" extrusionOk="0">
                          <a:moveTo>
                            <a:pt x="190500" y="0"/>
                          </a:moveTo>
                          <a:lnTo>
                            <a:pt x="190500" y="142875"/>
                          </a:lnTo>
                          <a:cubicBezTo>
                            <a:pt x="190500" y="195263"/>
                            <a:pt x="147638" y="238125"/>
                            <a:pt x="95250" y="238125"/>
                          </a:cubicBezTo>
                          <a:cubicBezTo>
                            <a:pt x="42863" y="238125"/>
                            <a:pt x="0" y="195263"/>
                            <a:pt x="0" y="142875"/>
                          </a:cubicBezTo>
                          <a:lnTo>
                            <a:pt x="0" y="0"/>
                          </a:lnTo>
                          <a:lnTo>
                            <a:pt x="190500" y="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469" name="Google Shape;1469;p41"/>
                    <p:cNvSpPr/>
                    <p:nvPr/>
                  </p:nvSpPr>
                  <p:spPr>
                    <a:xfrm>
                      <a:off x="6019800" y="3238500"/>
                      <a:ext cx="47625" cy="371475"/>
                    </a:xfrm>
                    <a:custGeom>
                      <a:avLst/>
                      <a:gdLst/>
                      <a:ahLst/>
                      <a:cxnLst/>
                      <a:rect l="l" t="t" r="r" b="b"/>
                      <a:pathLst>
                        <a:path w="47625" h="371475" extrusionOk="0">
                          <a:moveTo>
                            <a:pt x="23813" y="371475"/>
                          </a:moveTo>
                          <a:lnTo>
                            <a:pt x="23813" y="371475"/>
                          </a:lnTo>
                          <a:cubicBezTo>
                            <a:pt x="10668" y="371475"/>
                            <a:pt x="0" y="360807"/>
                            <a:pt x="0" y="347663"/>
                          </a:cubicBezTo>
                          <a:lnTo>
                            <a:pt x="0" y="23813"/>
                          </a:lnTo>
                          <a:cubicBezTo>
                            <a:pt x="0" y="10668"/>
                            <a:pt x="10668" y="0"/>
                            <a:pt x="23813" y="0"/>
                          </a:cubicBezTo>
                          <a:lnTo>
                            <a:pt x="23813" y="0"/>
                          </a:lnTo>
                          <a:cubicBezTo>
                            <a:pt x="36957" y="0"/>
                            <a:pt x="47625" y="10668"/>
                            <a:pt x="47625" y="23813"/>
                          </a:cubicBezTo>
                          <a:lnTo>
                            <a:pt x="47625" y="347663"/>
                          </a:lnTo>
                          <a:cubicBezTo>
                            <a:pt x="47625" y="360807"/>
                            <a:pt x="36957" y="371475"/>
                            <a:pt x="23813" y="371475"/>
                          </a:cubicBezTo>
                          <a:close/>
                        </a:path>
                      </a:pathLst>
                    </a:custGeom>
                    <a:solidFill>
                      <a:schemeClr val="lt1">
                        <a:alpha val="29409"/>
                      </a:scheme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470" name="Google Shape;1470;p41"/>
                    <p:cNvSpPr/>
                    <p:nvPr/>
                  </p:nvSpPr>
                  <p:spPr>
                    <a:xfrm>
                      <a:off x="6073114" y="3189974"/>
                      <a:ext cx="117824" cy="476249"/>
                    </a:xfrm>
                    <a:custGeom>
                      <a:avLst/>
                      <a:gdLst/>
                      <a:ahLst/>
                      <a:cxnLst/>
                      <a:rect l="l" t="t" r="r" b="b"/>
                      <a:pathLst>
                        <a:path w="117824" h="476249" extrusionOk="0">
                          <a:moveTo>
                            <a:pt x="117824" y="95250"/>
                          </a:moveTo>
                          <a:lnTo>
                            <a:pt x="117824" y="381000"/>
                          </a:lnTo>
                          <a:cubicBezTo>
                            <a:pt x="117824" y="433388"/>
                            <a:pt x="74962" y="476250"/>
                            <a:pt x="22574" y="476250"/>
                          </a:cubicBezTo>
                          <a:cubicBezTo>
                            <a:pt x="14764" y="476250"/>
                            <a:pt x="7239" y="475298"/>
                            <a:pt x="0" y="473488"/>
                          </a:cubicBezTo>
                          <a:cubicBezTo>
                            <a:pt x="41624" y="463296"/>
                            <a:pt x="72676" y="425577"/>
                            <a:pt x="72676" y="381000"/>
                          </a:cubicBezTo>
                          <a:lnTo>
                            <a:pt x="72676" y="95250"/>
                          </a:lnTo>
                          <a:cubicBezTo>
                            <a:pt x="72676" y="69056"/>
                            <a:pt x="62008" y="45244"/>
                            <a:pt x="44672" y="28004"/>
                          </a:cubicBezTo>
                          <a:cubicBezTo>
                            <a:pt x="32576" y="15812"/>
                            <a:pt x="17145" y="6953"/>
                            <a:pt x="0" y="2762"/>
                          </a:cubicBezTo>
                          <a:cubicBezTo>
                            <a:pt x="7239" y="952"/>
                            <a:pt x="14764" y="0"/>
                            <a:pt x="22574" y="0"/>
                          </a:cubicBezTo>
                          <a:cubicBezTo>
                            <a:pt x="48768" y="0"/>
                            <a:pt x="72581" y="10668"/>
                            <a:pt x="89821" y="28004"/>
                          </a:cubicBezTo>
                          <a:cubicBezTo>
                            <a:pt x="107156" y="45244"/>
                            <a:pt x="117824" y="69056"/>
                            <a:pt x="117824" y="95250"/>
                          </a:cubicBezTo>
                          <a:close/>
                        </a:path>
                      </a:pathLst>
                    </a:custGeom>
                    <a:solidFill>
                      <a:schemeClr val="dk1">
                        <a:alpha val="9410"/>
                      </a:scheme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grpSp>
          <p:grpSp>
            <p:nvGrpSpPr>
              <p:cNvPr id="1471" name="Google Shape;1471;p41"/>
              <p:cNvGrpSpPr/>
              <p:nvPr/>
            </p:nvGrpSpPr>
            <p:grpSpPr>
              <a:xfrm>
                <a:off x="17013553" y="-4026820"/>
                <a:ext cx="1461187" cy="7693813"/>
                <a:chOff x="7545703" y="-4320340"/>
                <a:chExt cx="1461187" cy="7693813"/>
              </a:xfrm>
            </p:grpSpPr>
            <p:grpSp>
              <p:nvGrpSpPr>
                <p:cNvPr id="1472" name="Google Shape;1472;p41"/>
                <p:cNvGrpSpPr/>
                <p:nvPr/>
              </p:nvGrpSpPr>
              <p:grpSpPr>
                <a:xfrm>
                  <a:off x="7545703" y="-4320340"/>
                  <a:ext cx="1461187" cy="3559963"/>
                  <a:chOff x="4661232" y="-202131"/>
                  <a:chExt cx="1461187" cy="3559963"/>
                </a:xfrm>
              </p:grpSpPr>
              <p:sp>
                <p:nvSpPr>
                  <p:cNvPr id="1473" name="Google Shape;1473;p41"/>
                  <p:cNvSpPr/>
                  <p:nvPr/>
                </p:nvSpPr>
                <p:spPr>
                  <a:xfrm>
                    <a:off x="4661232" y="-202131"/>
                    <a:ext cx="1461187" cy="3559963"/>
                  </a:xfrm>
                  <a:custGeom>
                    <a:avLst/>
                    <a:gdLst/>
                    <a:ahLst/>
                    <a:cxnLst/>
                    <a:rect l="l" t="t" r="r" b="b"/>
                    <a:pathLst>
                      <a:path w="1352951" h="3382388" extrusionOk="0">
                        <a:moveTo>
                          <a:pt x="676476" y="0"/>
                        </a:moveTo>
                        <a:cubicBezTo>
                          <a:pt x="862508" y="0"/>
                          <a:pt x="1031624" y="75766"/>
                          <a:pt x="1154071" y="198888"/>
                        </a:cubicBezTo>
                        <a:cubicBezTo>
                          <a:pt x="1277186" y="321329"/>
                          <a:pt x="1352951" y="490445"/>
                          <a:pt x="1352951" y="676478"/>
                        </a:cubicBezTo>
                        <a:lnTo>
                          <a:pt x="1352951" y="1691194"/>
                        </a:lnTo>
                        <a:lnTo>
                          <a:pt x="1352951" y="2705911"/>
                        </a:lnTo>
                        <a:cubicBezTo>
                          <a:pt x="1352951" y="3077977"/>
                          <a:pt x="1048541" y="3382388"/>
                          <a:pt x="676476" y="3382388"/>
                        </a:cubicBezTo>
                        <a:cubicBezTo>
                          <a:pt x="304418" y="3382388"/>
                          <a:pt x="0" y="3077977"/>
                          <a:pt x="0" y="2705911"/>
                        </a:cubicBezTo>
                        <a:lnTo>
                          <a:pt x="0" y="1691194"/>
                        </a:lnTo>
                        <a:lnTo>
                          <a:pt x="0" y="676478"/>
                        </a:lnTo>
                        <a:cubicBezTo>
                          <a:pt x="0" y="304419"/>
                          <a:pt x="304418" y="0"/>
                          <a:pt x="676476" y="0"/>
                        </a:cubicBezTo>
                        <a:close/>
                      </a:path>
                    </a:pathLst>
                  </a:custGeom>
                  <a:solidFill>
                    <a:srgbClr val="D8D8D8"/>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nvGrpSpPr>
                  <p:cNvPr id="1474" name="Google Shape;1474;p41"/>
                  <p:cNvGrpSpPr/>
                  <p:nvPr/>
                </p:nvGrpSpPr>
                <p:grpSpPr>
                  <a:xfrm>
                    <a:off x="4714945" y="-119184"/>
                    <a:ext cx="1352950" cy="3388774"/>
                    <a:chOff x="6000750" y="3189974"/>
                    <a:chExt cx="190500" cy="477151"/>
                  </a:xfrm>
                </p:grpSpPr>
                <p:sp>
                  <p:nvSpPr>
                    <p:cNvPr id="1475" name="Google Shape;1475;p41"/>
                    <p:cNvSpPr/>
                    <p:nvPr/>
                  </p:nvSpPr>
                  <p:spPr>
                    <a:xfrm>
                      <a:off x="6000750" y="3190875"/>
                      <a:ext cx="190500" cy="238125"/>
                    </a:xfrm>
                    <a:custGeom>
                      <a:avLst/>
                      <a:gdLst/>
                      <a:ahLst/>
                      <a:cxnLst/>
                      <a:rect l="l" t="t" r="r" b="b"/>
                      <a:pathLst>
                        <a:path w="190500" h="238125" extrusionOk="0">
                          <a:moveTo>
                            <a:pt x="190500" y="95250"/>
                          </a:moveTo>
                          <a:lnTo>
                            <a:pt x="190500" y="238125"/>
                          </a:lnTo>
                          <a:lnTo>
                            <a:pt x="0" y="238125"/>
                          </a:lnTo>
                          <a:lnTo>
                            <a:pt x="0" y="95250"/>
                          </a:lnTo>
                          <a:cubicBezTo>
                            <a:pt x="0" y="42863"/>
                            <a:pt x="42863" y="0"/>
                            <a:pt x="95250" y="0"/>
                          </a:cubicBezTo>
                          <a:cubicBezTo>
                            <a:pt x="121444" y="0"/>
                            <a:pt x="145256" y="10668"/>
                            <a:pt x="162497" y="28004"/>
                          </a:cubicBezTo>
                          <a:cubicBezTo>
                            <a:pt x="179832" y="45244"/>
                            <a:pt x="190500" y="69056"/>
                            <a:pt x="190500" y="95250"/>
                          </a:cubicBezTo>
                          <a:close/>
                        </a:path>
                      </a:pathLst>
                    </a:custGeom>
                    <a:solidFill>
                      <a:srgbClr val="DFE9F6"/>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476" name="Google Shape;1476;p41"/>
                    <p:cNvSpPr/>
                    <p:nvPr/>
                  </p:nvSpPr>
                  <p:spPr>
                    <a:xfrm>
                      <a:off x="6000750" y="3429000"/>
                      <a:ext cx="190500" cy="238125"/>
                    </a:xfrm>
                    <a:custGeom>
                      <a:avLst/>
                      <a:gdLst/>
                      <a:ahLst/>
                      <a:cxnLst/>
                      <a:rect l="l" t="t" r="r" b="b"/>
                      <a:pathLst>
                        <a:path w="190500" h="238125" extrusionOk="0">
                          <a:moveTo>
                            <a:pt x="190500" y="0"/>
                          </a:moveTo>
                          <a:lnTo>
                            <a:pt x="190500" y="142875"/>
                          </a:lnTo>
                          <a:cubicBezTo>
                            <a:pt x="190500" y="195263"/>
                            <a:pt x="147638" y="238125"/>
                            <a:pt x="95250" y="238125"/>
                          </a:cubicBezTo>
                          <a:cubicBezTo>
                            <a:pt x="42863" y="238125"/>
                            <a:pt x="0" y="195263"/>
                            <a:pt x="0" y="142875"/>
                          </a:cubicBezTo>
                          <a:lnTo>
                            <a:pt x="0" y="0"/>
                          </a:lnTo>
                          <a:lnTo>
                            <a:pt x="190500" y="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477" name="Google Shape;1477;p41"/>
                    <p:cNvSpPr/>
                    <p:nvPr/>
                  </p:nvSpPr>
                  <p:spPr>
                    <a:xfrm>
                      <a:off x="6019800" y="3238500"/>
                      <a:ext cx="47625" cy="371475"/>
                    </a:xfrm>
                    <a:custGeom>
                      <a:avLst/>
                      <a:gdLst/>
                      <a:ahLst/>
                      <a:cxnLst/>
                      <a:rect l="l" t="t" r="r" b="b"/>
                      <a:pathLst>
                        <a:path w="47625" h="371475" extrusionOk="0">
                          <a:moveTo>
                            <a:pt x="23813" y="371475"/>
                          </a:moveTo>
                          <a:lnTo>
                            <a:pt x="23813" y="371475"/>
                          </a:lnTo>
                          <a:cubicBezTo>
                            <a:pt x="10668" y="371475"/>
                            <a:pt x="0" y="360807"/>
                            <a:pt x="0" y="347663"/>
                          </a:cubicBezTo>
                          <a:lnTo>
                            <a:pt x="0" y="23813"/>
                          </a:lnTo>
                          <a:cubicBezTo>
                            <a:pt x="0" y="10668"/>
                            <a:pt x="10668" y="0"/>
                            <a:pt x="23813" y="0"/>
                          </a:cubicBezTo>
                          <a:lnTo>
                            <a:pt x="23813" y="0"/>
                          </a:lnTo>
                          <a:cubicBezTo>
                            <a:pt x="36957" y="0"/>
                            <a:pt x="47625" y="10668"/>
                            <a:pt x="47625" y="23813"/>
                          </a:cubicBezTo>
                          <a:lnTo>
                            <a:pt x="47625" y="347663"/>
                          </a:lnTo>
                          <a:cubicBezTo>
                            <a:pt x="47625" y="360807"/>
                            <a:pt x="36957" y="371475"/>
                            <a:pt x="23813" y="371475"/>
                          </a:cubicBezTo>
                          <a:close/>
                        </a:path>
                      </a:pathLst>
                    </a:custGeom>
                    <a:solidFill>
                      <a:schemeClr val="lt1">
                        <a:alpha val="29409"/>
                      </a:scheme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478" name="Google Shape;1478;p41"/>
                    <p:cNvSpPr/>
                    <p:nvPr/>
                  </p:nvSpPr>
                  <p:spPr>
                    <a:xfrm>
                      <a:off x="6073114" y="3189974"/>
                      <a:ext cx="117824" cy="476249"/>
                    </a:xfrm>
                    <a:custGeom>
                      <a:avLst/>
                      <a:gdLst/>
                      <a:ahLst/>
                      <a:cxnLst/>
                      <a:rect l="l" t="t" r="r" b="b"/>
                      <a:pathLst>
                        <a:path w="117824" h="476249" extrusionOk="0">
                          <a:moveTo>
                            <a:pt x="117824" y="95250"/>
                          </a:moveTo>
                          <a:lnTo>
                            <a:pt x="117824" y="381000"/>
                          </a:lnTo>
                          <a:cubicBezTo>
                            <a:pt x="117824" y="433388"/>
                            <a:pt x="74962" y="476250"/>
                            <a:pt x="22574" y="476250"/>
                          </a:cubicBezTo>
                          <a:cubicBezTo>
                            <a:pt x="14764" y="476250"/>
                            <a:pt x="7239" y="475298"/>
                            <a:pt x="0" y="473488"/>
                          </a:cubicBezTo>
                          <a:cubicBezTo>
                            <a:pt x="41624" y="463296"/>
                            <a:pt x="72676" y="425577"/>
                            <a:pt x="72676" y="381000"/>
                          </a:cubicBezTo>
                          <a:lnTo>
                            <a:pt x="72676" y="95250"/>
                          </a:lnTo>
                          <a:cubicBezTo>
                            <a:pt x="72676" y="69056"/>
                            <a:pt x="62008" y="45244"/>
                            <a:pt x="44672" y="28004"/>
                          </a:cubicBezTo>
                          <a:cubicBezTo>
                            <a:pt x="32576" y="15812"/>
                            <a:pt x="17145" y="6953"/>
                            <a:pt x="0" y="2762"/>
                          </a:cubicBezTo>
                          <a:cubicBezTo>
                            <a:pt x="7239" y="952"/>
                            <a:pt x="14764" y="0"/>
                            <a:pt x="22574" y="0"/>
                          </a:cubicBezTo>
                          <a:cubicBezTo>
                            <a:pt x="48768" y="0"/>
                            <a:pt x="72581" y="10668"/>
                            <a:pt x="89821" y="28004"/>
                          </a:cubicBezTo>
                          <a:cubicBezTo>
                            <a:pt x="107156" y="45244"/>
                            <a:pt x="117824" y="69056"/>
                            <a:pt x="117824" y="95250"/>
                          </a:cubicBezTo>
                          <a:close/>
                        </a:path>
                      </a:pathLst>
                    </a:custGeom>
                    <a:solidFill>
                      <a:schemeClr val="dk1">
                        <a:alpha val="9410"/>
                      </a:scheme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grpSp>
              <p:nvGrpSpPr>
                <p:cNvPr id="1479" name="Google Shape;1479;p41"/>
                <p:cNvGrpSpPr/>
                <p:nvPr/>
              </p:nvGrpSpPr>
              <p:grpSpPr>
                <a:xfrm>
                  <a:off x="7545703" y="-186490"/>
                  <a:ext cx="1461187" cy="3559963"/>
                  <a:chOff x="4661232" y="-202131"/>
                  <a:chExt cx="1461187" cy="3559963"/>
                </a:xfrm>
              </p:grpSpPr>
              <p:sp>
                <p:nvSpPr>
                  <p:cNvPr id="1480" name="Google Shape;1480;p41"/>
                  <p:cNvSpPr/>
                  <p:nvPr/>
                </p:nvSpPr>
                <p:spPr>
                  <a:xfrm>
                    <a:off x="4661232" y="-202131"/>
                    <a:ext cx="1461187" cy="3559963"/>
                  </a:xfrm>
                  <a:custGeom>
                    <a:avLst/>
                    <a:gdLst/>
                    <a:ahLst/>
                    <a:cxnLst/>
                    <a:rect l="l" t="t" r="r" b="b"/>
                    <a:pathLst>
                      <a:path w="1352951" h="3382388" extrusionOk="0">
                        <a:moveTo>
                          <a:pt x="676476" y="0"/>
                        </a:moveTo>
                        <a:cubicBezTo>
                          <a:pt x="862508" y="0"/>
                          <a:pt x="1031624" y="75766"/>
                          <a:pt x="1154071" y="198888"/>
                        </a:cubicBezTo>
                        <a:cubicBezTo>
                          <a:pt x="1277186" y="321329"/>
                          <a:pt x="1352951" y="490445"/>
                          <a:pt x="1352951" y="676478"/>
                        </a:cubicBezTo>
                        <a:lnTo>
                          <a:pt x="1352951" y="1691194"/>
                        </a:lnTo>
                        <a:lnTo>
                          <a:pt x="1352951" y="2705911"/>
                        </a:lnTo>
                        <a:cubicBezTo>
                          <a:pt x="1352951" y="3077977"/>
                          <a:pt x="1048541" y="3382388"/>
                          <a:pt x="676476" y="3382388"/>
                        </a:cubicBezTo>
                        <a:cubicBezTo>
                          <a:pt x="304418" y="3382388"/>
                          <a:pt x="0" y="3077977"/>
                          <a:pt x="0" y="2705911"/>
                        </a:cubicBezTo>
                        <a:lnTo>
                          <a:pt x="0" y="1691194"/>
                        </a:lnTo>
                        <a:lnTo>
                          <a:pt x="0" y="676478"/>
                        </a:lnTo>
                        <a:cubicBezTo>
                          <a:pt x="0" y="304419"/>
                          <a:pt x="304418" y="0"/>
                          <a:pt x="676476" y="0"/>
                        </a:cubicBezTo>
                        <a:close/>
                      </a:path>
                    </a:pathLst>
                  </a:custGeom>
                  <a:solidFill>
                    <a:srgbClr val="D8D8D8"/>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nvGrpSpPr>
                  <p:cNvPr id="1481" name="Google Shape;1481;p41"/>
                  <p:cNvGrpSpPr/>
                  <p:nvPr/>
                </p:nvGrpSpPr>
                <p:grpSpPr>
                  <a:xfrm>
                    <a:off x="4714945" y="-119184"/>
                    <a:ext cx="1352950" cy="3388774"/>
                    <a:chOff x="6000750" y="3189974"/>
                    <a:chExt cx="190500" cy="477151"/>
                  </a:xfrm>
                </p:grpSpPr>
                <p:sp>
                  <p:nvSpPr>
                    <p:cNvPr id="1482" name="Google Shape;1482;p41"/>
                    <p:cNvSpPr/>
                    <p:nvPr/>
                  </p:nvSpPr>
                  <p:spPr>
                    <a:xfrm>
                      <a:off x="6000750" y="3190875"/>
                      <a:ext cx="190500" cy="238125"/>
                    </a:xfrm>
                    <a:custGeom>
                      <a:avLst/>
                      <a:gdLst/>
                      <a:ahLst/>
                      <a:cxnLst/>
                      <a:rect l="l" t="t" r="r" b="b"/>
                      <a:pathLst>
                        <a:path w="190500" h="238125" extrusionOk="0">
                          <a:moveTo>
                            <a:pt x="190500" y="95250"/>
                          </a:moveTo>
                          <a:lnTo>
                            <a:pt x="190500" y="238125"/>
                          </a:lnTo>
                          <a:lnTo>
                            <a:pt x="0" y="238125"/>
                          </a:lnTo>
                          <a:lnTo>
                            <a:pt x="0" y="95250"/>
                          </a:lnTo>
                          <a:cubicBezTo>
                            <a:pt x="0" y="42863"/>
                            <a:pt x="42863" y="0"/>
                            <a:pt x="95250" y="0"/>
                          </a:cubicBezTo>
                          <a:cubicBezTo>
                            <a:pt x="121444" y="0"/>
                            <a:pt x="145256" y="10668"/>
                            <a:pt x="162497" y="28004"/>
                          </a:cubicBezTo>
                          <a:cubicBezTo>
                            <a:pt x="179832" y="45244"/>
                            <a:pt x="190500" y="69056"/>
                            <a:pt x="190500" y="95250"/>
                          </a:cubicBezTo>
                          <a:close/>
                        </a:path>
                      </a:pathLst>
                    </a:custGeom>
                    <a:solidFill>
                      <a:srgbClr val="DFE9F6"/>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483" name="Google Shape;1483;p41"/>
                    <p:cNvSpPr/>
                    <p:nvPr/>
                  </p:nvSpPr>
                  <p:spPr>
                    <a:xfrm>
                      <a:off x="6000750" y="3429000"/>
                      <a:ext cx="190500" cy="238125"/>
                    </a:xfrm>
                    <a:custGeom>
                      <a:avLst/>
                      <a:gdLst/>
                      <a:ahLst/>
                      <a:cxnLst/>
                      <a:rect l="l" t="t" r="r" b="b"/>
                      <a:pathLst>
                        <a:path w="190500" h="238125" extrusionOk="0">
                          <a:moveTo>
                            <a:pt x="190500" y="0"/>
                          </a:moveTo>
                          <a:lnTo>
                            <a:pt x="190500" y="142875"/>
                          </a:lnTo>
                          <a:cubicBezTo>
                            <a:pt x="190500" y="195263"/>
                            <a:pt x="147638" y="238125"/>
                            <a:pt x="95250" y="238125"/>
                          </a:cubicBezTo>
                          <a:cubicBezTo>
                            <a:pt x="42863" y="238125"/>
                            <a:pt x="0" y="195263"/>
                            <a:pt x="0" y="142875"/>
                          </a:cubicBezTo>
                          <a:lnTo>
                            <a:pt x="0" y="0"/>
                          </a:lnTo>
                          <a:lnTo>
                            <a:pt x="190500" y="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484" name="Google Shape;1484;p41"/>
                    <p:cNvSpPr/>
                    <p:nvPr/>
                  </p:nvSpPr>
                  <p:spPr>
                    <a:xfrm>
                      <a:off x="6019800" y="3238500"/>
                      <a:ext cx="47625" cy="371475"/>
                    </a:xfrm>
                    <a:custGeom>
                      <a:avLst/>
                      <a:gdLst/>
                      <a:ahLst/>
                      <a:cxnLst/>
                      <a:rect l="l" t="t" r="r" b="b"/>
                      <a:pathLst>
                        <a:path w="47625" h="371475" extrusionOk="0">
                          <a:moveTo>
                            <a:pt x="23813" y="371475"/>
                          </a:moveTo>
                          <a:lnTo>
                            <a:pt x="23813" y="371475"/>
                          </a:lnTo>
                          <a:cubicBezTo>
                            <a:pt x="10668" y="371475"/>
                            <a:pt x="0" y="360807"/>
                            <a:pt x="0" y="347663"/>
                          </a:cubicBezTo>
                          <a:lnTo>
                            <a:pt x="0" y="23813"/>
                          </a:lnTo>
                          <a:cubicBezTo>
                            <a:pt x="0" y="10668"/>
                            <a:pt x="10668" y="0"/>
                            <a:pt x="23813" y="0"/>
                          </a:cubicBezTo>
                          <a:lnTo>
                            <a:pt x="23813" y="0"/>
                          </a:lnTo>
                          <a:cubicBezTo>
                            <a:pt x="36957" y="0"/>
                            <a:pt x="47625" y="10668"/>
                            <a:pt x="47625" y="23813"/>
                          </a:cubicBezTo>
                          <a:lnTo>
                            <a:pt x="47625" y="347663"/>
                          </a:lnTo>
                          <a:cubicBezTo>
                            <a:pt x="47625" y="360807"/>
                            <a:pt x="36957" y="371475"/>
                            <a:pt x="23813" y="371475"/>
                          </a:cubicBezTo>
                          <a:close/>
                        </a:path>
                      </a:pathLst>
                    </a:custGeom>
                    <a:solidFill>
                      <a:schemeClr val="lt1">
                        <a:alpha val="29409"/>
                      </a:scheme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485" name="Google Shape;1485;p41"/>
                    <p:cNvSpPr/>
                    <p:nvPr/>
                  </p:nvSpPr>
                  <p:spPr>
                    <a:xfrm>
                      <a:off x="6073114" y="3189974"/>
                      <a:ext cx="117824" cy="476249"/>
                    </a:xfrm>
                    <a:custGeom>
                      <a:avLst/>
                      <a:gdLst/>
                      <a:ahLst/>
                      <a:cxnLst/>
                      <a:rect l="l" t="t" r="r" b="b"/>
                      <a:pathLst>
                        <a:path w="117824" h="476249" extrusionOk="0">
                          <a:moveTo>
                            <a:pt x="117824" y="95250"/>
                          </a:moveTo>
                          <a:lnTo>
                            <a:pt x="117824" y="381000"/>
                          </a:lnTo>
                          <a:cubicBezTo>
                            <a:pt x="117824" y="433388"/>
                            <a:pt x="74962" y="476250"/>
                            <a:pt x="22574" y="476250"/>
                          </a:cubicBezTo>
                          <a:cubicBezTo>
                            <a:pt x="14764" y="476250"/>
                            <a:pt x="7239" y="475298"/>
                            <a:pt x="0" y="473488"/>
                          </a:cubicBezTo>
                          <a:cubicBezTo>
                            <a:pt x="41624" y="463296"/>
                            <a:pt x="72676" y="425577"/>
                            <a:pt x="72676" y="381000"/>
                          </a:cubicBezTo>
                          <a:lnTo>
                            <a:pt x="72676" y="95250"/>
                          </a:lnTo>
                          <a:cubicBezTo>
                            <a:pt x="72676" y="69056"/>
                            <a:pt x="62008" y="45244"/>
                            <a:pt x="44672" y="28004"/>
                          </a:cubicBezTo>
                          <a:cubicBezTo>
                            <a:pt x="32576" y="15812"/>
                            <a:pt x="17145" y="6953"/>
                            <a:pt x="0" y="2762"/>
                          </a:cubicBezTo>
                          <a:cubicBezTo>
                            <a:pt x="7239" y="952"/>
                            <a:pt x="14764" y="0"/>
                            <a:pt x="22574" y="0"/>
                          </a:cubicBezTo>
                          <a:cubicBezTo>
                            <a:pt x="48768" y="0"/>
                            <a:pt x="72581" y="10668"/>
                            <a:pt x="89821" y="28004"/>
                          </a:cubicBezTo>
                          <a:cubicBezTo>
                            <a:pt x="107156" y="45244"/>
                            <a:pt x="117824" y="69056"/>
                            <a:pt x="117824" y="95250"/>
                          </a:cubicBezTo>
                          <a:close/>
                        </a:path>
                      </a:pathLst>
                    </a:custGeom>
                    <a:solidFill>
                      <a:schemeClr val="dk1">
                        <a:alpha val="9410"/>
                      </a:scheme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grpSp>
          <p:grpSp>
            <p:nvGrpSpPr>
              <p:cNvPr id="1486" name="Google Shape;1486;p41"/>
              <p:cNvGrpSpPr/>
              <p:nvPr/>
            </p:nvGrpSpPr>
            <p:grpSpPr>
              <a:xfrm>
                <a:off x="20023453" y="-4026820"/>
                <a:ext cx="1461187" cy="7693813"/>
                <a:chOff x="7545703" y="-4320340"/>
                <a:chExt cx="1461187" cy="7693813"/>
              </a:xfrm>
            </p:grpSpPr>
            <p:grpSp>
              <p:nvGrpSpPr>
                <p:cNvPr id="1487" name="Google Shape;1487;p41"/>
                <p:cNvGrpSpPr/>
                <p:nvPr/>
              </p:nvGrpSpPr>
              <p:grpSpPr>
                <a:xfrm>
                  <a:off x="7545703" y="-4320340"/>
                  <a:ext cx="1461187" cy="3559963"/>
                  <a:chOff x="4661232" y="-202131"/>
                  <a:chExt cx="1461187" cy="3559963"/>
                </a:xfrm>
              </p:grpSpPr>
              <p:sp>
                <p:nvSpPr>
                  <p:cNvPr id="1488" name="Google Shape;1488;p41"/>
                  <p:cNvSpPr/>
                  <p:nvPr/>
                </p:nvSpPr>
                <p:spPr>
                  <a:xfrm>
                    <a:off x="4661232" y="-202131"/>
                    <a:ext cx="1461187" cy="3559963"/>
                  </a:xfrm>
                  <a:custGeom>
                    <a:avLst/>
                    <a:gdLst/>
                    <a:ahLst/>
                    <a:cxnLst/>
                    <a:rect l="l" t="t" r="r" b="b"/>
                    <a:pathLst>
                      <a:path w="1352951" h="3382388" extrusionOk="0">
                        <a:moveTo>
                          <a:pt x="676476" y="0"/>
                        </a:moveTo>
                        <a:cubicBezTo>
                          <a:pt x="862508" y="0"/>
                          <a:pt x="1031624" y="75766"/>
                          <a:pt x="1154071" y="198888"/>
                        </a:cubicBezTo>
                        <a:cubicBezTo>
                          <a:pt x="1277186" y="321329"/>
                          <a:pt x="1352951" y="490445"/>
                          <a:pt x="1352951" y="676478"/>
                        </a:cubicBezTo>
                        <a:lnTo>
                          <a:pt x="1352951" y="1691194"/>
                        </a:lnTo>
                        <a:lnTo>
                          <a:pt x="1352951" y="2705911"/>
                        </a:lnTo>
                        <a:cubicBezTo>
                          <a:pt x="1352951" y="3077977"/>
                          <a:pt x="1048541" y="3382388"/>
                          <a:pt x="676476" y="3382388"/>
                        </a:cubicBezTo>
                        <a:cubicBezTo>
                          <a:pt x="304418" y="3382388"/>
                          <a:pt x="0" y="3077977"/>
                          <a:pt x="0" y="2705911"/>
                        </a:cubicBezTo>
                        <a:lnTo>
                          <a:pt x="0" y="1691194"/>
                        </a:lnTo>
                        <a:lnTo>
                          <a:pt x="0" y="676478"/>
                        </a:lnTo>
                        <a:cubicBezTo>
                          <a:pt x="0" y="304419"/>
                          <a:pt x="304418" y="0"/>
                          <a:pt x="676476" y="0"/>
                        </a:cubicBezTo>
                        <a:close/>
                      </a:path>
                    </a:pathLst>
                  </a:custGeom>
                  <a:solidFill>
                    <a:srgbClr val="D8D8D8"/>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nvGrpSpPr>
                  <p:cNvPr id="1489" name="Google Shape;1489;p41"/>
                  <p:cNvGrpSpPr/>
                  <p:nvPr/>
                </p:nvGrpSpPr>
                <p:grpSpPr>
                  <a:xfrm>
                    <a:off x="4714945" y="-119184"/>
                    <a:ext cx="1352950" cy="3388774"/>
                    <a:chOff x="6000750" y="3189974"/>
                    <a:chExt cx="190500" cy="477151"/>
                  </a:xfrm>
                </p:grpSpPr>
                <p:sp>
                  <p:nvSpPr>
                    <p:cNvPr id="1490" name="Google Shape;1490;p41"/>
                    <p:cNvSpPr/>
                    <p:nvPr/>
                  </p:nvSpPr>
                  <p:spPr>
                    <a:xfrm>
                      <a:off x="6000750" y="3190875"/>
                      <a:ext cx="190500" cy="238125"/>
                    </a:xfrm>
                    <a:custGeom>
                      <a:avLst/>
                      <a:gdLst/>
                      <a:ahLst/>
                      <a:cxnLst/>
                      <a:rect l="l" t="t" r="r" b="b"/>
                      <a:pathLst>
                        <a:path w="190500" h="238125" extrusionOk="0">
                          <a:moveTo>
                            <a:pt x="190500" y="95250"/>
                          </a:moveTo>
                          <a:lnTo>
                            <a:pt x="190500" y="238125"/>
                          </a:lnTo>
                          <a:lnTo>
                            <a:pt x="0" y="238125"/>
                          </a:lnTo>
                          <a:lnTo>
                            <a:pt x="0" y="95250"/>
                          </a:lnTo>
                          <a:cubicBezTo>
                            <a:pt x="0" y="42863"/>
                            <a:pt x="42863" y="0"/>
                            <a:pt x="95250" y="0"/>
                          </a:cubicBezTo>
                          <a:cubicBezTo>
                            <a:pt x="121444" y="0"/>
                            <a:pt x="145256" y="10668"/>
                            <a:pt x="162497" y="28004"/>
                          </a:cubicBezTo>
                          <a:cubicBezTo>
                            <a:pt x="179832" y="45244"/>
                            <a:pt x="190500" y="69056"/>
                            <a:pt x="190500" y="95250"/>
                          </a:cubicBezTo>
                          <a:close/>
                        </a:path>
                      </a:pathLst>
                    </a:custGeom>
                    <a:solidFill>
                      <a:srgbClr val="DFE9F6"/>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491" name="Google Shape;1491;p41"/>
                    <p:cNvSpPr/>
                    <p:nvPr/>
                  </p:nvSpPr>
                  <p:spPr>
                    <a:xfrm>
                      <a:off x="6000750" y="3429000"/>
                      <a:ext cx="190500" cy="238125"/>
                    </a:xfrm>
                    <a:custGeom>
                      <a:avLst/>
                      <a:gdLst/>
                      <a:ahLst/>
                      <a:cxnLst/>
                      <a:rect l="l" t="t" r="r" b="b"/>
                      <a:pathLst>
                        <a:path w="190500" h="238125" extrusionOk="0">
                          <a:moveTo>
                            <a:pt x="190500" y="0"/>
                          </a:moveTo>
                          <a:lnTo>
                            <a:pt x="190500" y="142875"/>
                          </a:lnTo>
                          <a:cubicBezTo>
                            <a:pt x="190500" y="195263"/>
                            <a:pt x="147638" y="238125"/>
                            <a:pt x="95250" y="238125"/>
                          </a:cubicBezTo>
                          <a:cubicBezTo>
                            <a:pt x="42863" y="238125"/>
                            <a:pt x="0" y="195263"/>
                            <a:pt x="0" y="142875"/>
                          </a:cubicBezTo>
                          <a:lnTo>
                            <a:pt x="0" y="0"/>
                          </a:lnTo>
                          <a:lnTo>
                            <a:pt x="190500" y="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492" name="Google Shape;1492;p41"/>
                    <p:cNvSpPr/>
                    <p:nvPr/>
                  </p:nvSpPr>
                  <p:spPr>
                    <a:xfrm>
                      <a:off x="6019800" y="3238500"/>
                      <a:ext cx="47625" cy="371475"/>
                    </a:xfrm>
                    <a:custGeom>
                      <a:avLst/>
                      <a:gdLst/>
                      <a:ahLst/>
                      <a:cxnLst/>
                      <a:rect l="l" t="t" r="r" b="b"/>
                      <a:pathLst>
                        <a:path w="47625" h="371475" extrusionOk="0">
                          <a:moveTo>
                            <a:pt x="23813" y="371475"/>
                          </a:moveTo>
                          <a:lnTo>
                            <a:pt x="23813" y="371475"/>
                          </a:lnTo>
                          <a:cubicBezTo>
                            <a:pt x="10668" y="371475"/>
                            <a:pt x="0" y="360807"/>
                            <a:pt x="0" y="347663"/>
                          </a:cubicBezTo>
                          <a:lnTo>
                            <a:pt x="0" y="23813"/>
                          </a:lnTo>
                          <a:cubicBezTo>
                            <a:pt x="0" y="10668"/>
                            <a:pt x="10668" y="0"/>
                            <a:pt x="23813" y="0"/>
                          </a:cubicBezTo>
                          <a:lnTo>
                            <a:pt x="23813" y="0"/>
                          </a:lnTo>
                          <a:cubicBezTo>
                            <a:pt x="36957" y="0"/>
                            <a:pt x="47625" y="10668"/>
                            <a:pt x="47625" y="23813"/>
                          </a:cubicBezTo>
                          <a:lnTo>
                            <a:pt x="47625" y="347663"/>
                          </a:lnTo>
                          <a:cubicBezTo>
                            <a:pt x="47625" y="360807"/>
                            <a:pt x="36957" y="371475"/>
                            <a:pt x="23813" y="371475"/>
                          </a:cubicBezTo>
                          <a:close/>
                        </a:path>
                      </a:pathLst>
                    </a:custGeom>
                    <a:solidFill>
                      <a:schemeClr val="lt1">
                        <a:alpha val="29409"/>
                      </a:scheme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493" name="Google Shape;1493;p41"/>
                    <p:cNvSpPr/>
                    <p:nvPr/>
                  </p:nvSpPr>
                  <p:spPr>
                    <a:xfrm>
                      <a:off x="6073114" y="3189974"/>
                      <a:ext cx="117824" cy="476249"/>
                    </a:xfrm>
                    <a:custGeom>
                      <a:avLst/>
                      <a:gdLst/>
                      <a:ahLst/>
                      <a:cxnLst/>
                      <a:rect l="l" t="t" r="r" b="b"/>
                      <a:pathLst>
                        <a:path w="117824" h="476249" extrusionOk="0">
                          <a:moveTo>
                            <a:pt x="117824" y="95250"/>
                          </a:moveTo>
                          <a:lnTo>
                            <a:pt x="117824" y="381000"/>
                          </a:lnTo>
                          <a:cubicBezTo>
                            <a:pt x="117824" y="433388"/>
                            <a:pt x="74962" y="476250"/>
                            <a:pt x="22574" y="476250"/>
                          </a:cubicBezTo>
                          <a:cubicBezTo>
                            <a:pt x="14764" y="476250"/>
                            <a:pt x="7239" y="475298"/>
                            <a:pt x="0" y="473488"/>
                          </a:cubicBezTo>
                          <a:cubicBezTo>
                            <a:pt x="41624" y="463296"/>
                            <a:pt x="72676" y="425577"/>
                            <a:pt x="72676" y="381000"/>
                          </a:cubicBezTo>
                          <a:lnTo>
                            <a:pt x="72676" y="95250"/>
                          </a:lnTo>
                          <a:cubicBezTo>
                            <a:pt x="72676" y="69056"/>
                            <a:pt x="62008" y="45244"/>
                            <a:pt x="44672" y="28004"/>
                          </a:cubicBezTo>
                          <a:cubicBezTo>
                            <a:pt x="32576" y="15812"/>
                            <a:pt x="17145" y="6953"/>
                            <a:pt x="0" y="2762"/>
                          </a:cubicBezTo>
                          <a:cubicBezTo>
                            <a:pt x="7239" y="952"/>
                            <a:pt x="14764" y="0"/>
                            <a:pt x="22574" y="0"/>
                          </a:cubicBezTo>
                          <a:cubicBezTo>
                            <a:pt x="48768" y="0"/>
                            <a:pt x="72581" y="10668"/>
                            <a:pt x="89821" y="28004"/>
                          </a:cubicBezTo>
                          <a:cubicBezTo>
                            <a:pt x="107156" y="45244"/>
                            <a:pt x="117824" y="69056"/>
                            <a:pt x="117824" y="95250"/>
                          </a:cubicBezTo>
                          <a:close/>
                        </a:path>
                      </a:pathLst>
                    </a:custGeom>
                    <a:solidFill>
                      <a:schemeClr val="dk1">
                        <a:alpha val="9410"/>
                      </a:scheme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grpSp>
              <p:nvGrpSpPr>
                <p:cNvPr id="1494" name="Google Shape;1494;p41"/>
                <p:cNvGrpSpPr/>
                <p:nvPr/>
              </p:nvGrpSpPr>
              <p:grpSpPr>
                <a:xfrm>
                  <a:off x="7545703" y="-186490"/>
                  <a:ext cx="1461187" cy="3559963"/>
                  <a:chOff x="4661232" y="-202131"/>
                  <a:chExt cx="1461187" cy="3559963"/>
                </a:xfrm>
              </p:grpSpPr>
              <p:sp>
                <p:nvSpPr>
                  <p:cNvPr id="1495" name="Google Shape;1495;p41"/>
                  <p:cNvSpPr/>
                  <p:nvPr/>
                </p:nvSpPr>
                <p:spPr>
                  <a:xfrm>
                    <a:off x="4661232" y="-202131"/>
                    <a:ext cx="1461187" cy="3559963"/>
                  </a:xfrm>
                  <a:custGeom>
                    <a:avLst/>
                    <a:gdLst/>
                    <a:ahLst/>
                    <a:cxnLst/>
                    <a:rect l="l" t="t" r="r" b="b"/>
                    <a:pathLst>
                      <a:path w="1352951" h="3382388" extrusionOk="0">
                        <a:moveTo>
                          <a:pt x="676476" y="0"/>
                        </a:moveTo>
                        <a:cubicBezTo>
                          <a:pt x="862508" y="0"/>
                          <a:pt x="1031624" y="75766"/>
                          <a:pt x="1154071" y="198888"/>
                        </a:cubicBezTo>
                        <a:cubicBezTo>
                          <a:pt x="1277186" y="321329"/>
                          <a:pt x="1352951" y="490445"/>
                          <a:pt x="1352951" y="676478"/>
                        </a:cubicBezTo>
                        <a:lnTo>
                          <a:pt x="1352951" y="1691194"/>
                        </a:lnTo>
                        <a:lnTo>
                          <a:pt x="1352951" y="2705911"/>
                        </a:lnTo>
                        <a:cubicBezTo>
                          <a:pt x="1352951" y="3077977"/>
                          <a:pt x="1048541" y="3382388"/>
                          <a:pt x="676476" y="3382388"/>
                        </a:cubicBezTo>
                        <a:cubicBezTo>
                          <a:pt x="304418" y="3382388"/>
                          <a:pt x="0" y="3077977"/>
                          <a:pt x="0" y="2705911"/>
                        </a:cubicBezTo>
                        <a:lnTo>
                          <a:pt x="0" y="1691194"/>
                        </a:lnTo>
                        <a:lnTo>
                          <a:pt x="0" y="676478"/>
                        </a:lnTo>
                        <a:cubicBezTo>
                          <a:pt x="0" y="304419"/>
                          <a:pt x="304418" y="0"/>
                          <a:pt x="676476" y="0"/>
                        </a:cubicBezTo>
                        <a:close/>
                      </a:path>
                    </a:pathLst>
                  </a:custGeom>
                  <a:solidFill>
                    <a:srgbClr val="D8D8D8"/>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nvGrpSpPr>
                  <p:cNvPr id="1496" name="Google Shape;1496;p41"/>
                  <p:cNvGrpSpPr/>
                  <p:nvPr/>
                </p:nvGrpSpPr>
                <p:grpSpPr>
                  <a:xfrm>
                    <a:off x="4714945" y="-119184"/>
                    <a:ext cx="1352950" cy="3388774"/>
                    <a:chOff x="6000750" y="3189974"/>
                    <a:chExt cx="190500" cy="477151"/>
                  </a:xfrm>
                </p:grpSpPr>
                <p:sp>
                  <p:nvSpPr>
                    <p:cNvPr id="1497" name="Google Shape;1497;p41"/>
                    <p:cNvSpPr/>
                    <p:nvPr/>
                  </p:nvSpPr>
                  <p:spPr>
                    <a:xfrm>
                      <a:off x="6000750" y="3190875"/>
                      <a:ext cx="190500" cy="238125"/>
                    </a:xfrm>
                    <a:custGeom>
                      <a:avLst/>
                      <a:gdLst/>
                      <a:ahLst/>
                      <a:cxnLst/>
                      <a:rect l="l" t="t" r="r" b="b"/>
                      <a:pathLst>
                        <a:path w="190500" h="238125" extrusionOk="0">
                          <a:moveTo>
                            <a:pt x="190500" y="95250"/>
                          </a:moveTo>
                          <a:lnTo>
                            <a:pt x="190500" y="238125"/>
                          </a:lnTo>
                          <a:lnTo>
                            <a:pt x="0" y="238125"/>
                          </a:lnTo>
                          <a:lnTo>
                            <a:pt x="0" y="95250"/>
                          </a:lnTo>
                          <a:cubicBezTo>
                            <a:pt x="0" y="42863"/>
                            <a:pt x="42863" y="0"/>
                            <a:pt x="95250" y="0"/>
                          </a:cubicBezTo>
                          <a:cubicBezTo>
                            <a:pt x="121444" y="0"/>
                            <a:pt x="145256" y="10668"/>
                            <a:pt x="162497" y="28004"/>
                          </a:cubicBezTo>
                          <a:cubicBezTo>
                            <a:pt x="179832" y="45244"/>
                            <a:pt x="190500" y="69056"/>
                            <a:pt x="190500" y="95250"/>
                          </a:cubicBezTo>
                          <a:close/>
                        </a:path>
                      </a:pathLst>
                    </a:custGeom>
                    <a:solidFill>
                      <a:srgbClr val="DFE9F6"/>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498" name="Google Shape;1498;p41"/>
                    <p:cNvSpPr/>
                    <p:nvPr/>
                  </p:nvSpPr>
                  <p:spPr>
                    <a:xfrm>
                      <a:off x="6000750" y="3429000"/>
                      <a:ext cx="190500" cy="238125"/>
                    </a:xfrm>
                    <a:custGeom>
                      <a:avLst/>
                      <a:gdLst/>
                      <a:ahLst/>
                      <a:cxnLst/>
                      <a:rect l="l" t="t" r="r" b="b"/>
                      <a:pathLst>
                        <a:path w="190500" h="238125" extrusionOk="0">
                          <a:moveTo>
                            <a:pt x="190500" y="0"/>
                          </a:moveTo>
                          <a:lnTo>
                            <a:pt x="190500" y="142875"/>
                          </a:lnTo>
                          <a:cubicBezTo>
                            <a:pt x="190500" y="195263"/>
                            <a:pt x="147638" y="238125"/>
                            <a:pt x="95250" y="238125"/>
                          </a:cubicBezTo>
                          <a:cubicBezTo>
                            <a:pt x="42863" y="238125"/>
                            <a:pt x="0" y="195263"/>
                            <a:pt x="0" y="142875"/>
                          </a:cubicBezTo>
                          <a:lnTo>
                            <a:pt x="0" y="0"/>
                          </a:lnTo>
                          <a:lnTo>
                            <a:pt x="190500" y="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499" name="Google Shape;1499;p41"/>
                    <p:cNvSpPr/>
                    <p:nvPr/>
                  </p:nvSpPr>
                  <p:spPr>
                    <a:xfrm>
                      <a:off x="6019800" y="3238500"/>
                      <a:ext cx="47625" cy="371475"/>
                    </a:xfrm>
                    <a:custGeom>
                      <a:avLst/>
                      <a:gdLst/>
                      <a:ahLst/>
                      <a:cxnLst/>
                      <a:rect l="l" t="t" r="r" b="b"/>
                      <a:pathLst>
                        <a:path w="47625" h="371475" extrusionOk="0">
                          <a:moveTo>
                            <a:pt x="23813" y="371475"/>
                          </a:moveTo>
                          <a:lnTo>
                            <a:pt x="23813" y="371475"/>
                          </a:lnTo>
                          <a:cubicBezTo>
                            <a:pt x="10668" y="371475"/>
                            <a:pt x="0" y="360807"/>
                            <a:pt x="0" y="347663"/>
                          </a:cubicBezTo>
                          <a:lnTo>
                            <a:pt x="0" y="23813"/>
                          </a:lnTo>
                          <a:cubicBezTo>
                            <a:pt x="0" y="10668"/>
                            <a:pt x="10668" y="0"/>
                            <a:pt x="23813" y="0"/>
                          </a:cubicBezTo>
                          <a:lnTo>
                            <a:pt x="23813" y="0"/>
                          </a:lnTo>
                          <a:cubicBezTo>
                            <a:pt x="36957" y="0"/>
                            <a:pt x="47625" y="10668"/>
                            <a:pt x="47625" y="23813"/>
                          </a:cubicBezTo>
                          <a:lnTo>
                            <a:pt x="47625" y="347663"/>
                          </a:lnTo>
                          <a:cubicBezTo>
                            <a:pt x="47625" y="360807"/>
                            <a:pt x="36957" y="371475"/>
                            <a:pt x="23813" y="371475"/>
                          </a:cubicBezTo>
                          <a:close/>
                        </a:path>
                      </a:pathLst>
                    </a:custGeom>
                    <a:solidFill>
                      <a:schemeClr val="lt1">
                        <a:alpha val="29409"/>
                      </a:scheme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500" name="Google Shape;1500;p41"/>
                    <p:cNvSpPr/>
                    <p:nvPr/>
                  </p:nvSpPr>
                  <p:spPr>
                    <a:xfrm>
                      <a:off x="6073114" y="3189974"/>
                      <a:ext cx="117824" cy="476249"/>
                    </a:xfrm>
                    <a:custGeom>
                      <a:avLst/>
                      <a:gdLst/>
                      <a:ahLst/>
                      <a:cxnLst/>
                      <a:rect l="l" t="t" r="r" b="b"/>
                      <a:pathLst>
                        <a:path w="117824" h="476249" extrusionOk="0">
                          <a:moveTo>
                            <a:pt x="117824" y="95250"/>
                          </a:moveTo>
                          <a:lnTo>
                            <a:pt x="117824" y="381000"/>
                          </a:lnTo>
                          <a:cubicBezTo>
                            <a:pt x="117824" y="433388"/>
                            <a:pt x="74962" y="476250"/>
                            <a:pt x="22574" y="476250"/>
                          </a:cubicBezTo>
                          <a:cubicBezTo>
                            <a:pt x="14764" y="476250"/>
                            <a:pt x="7239" y="475298"/>
                            <a:pt x="0" y="473488"/>
                          </a:cubicBezTo>
                          <a:cubicBezTo>
                            <a:pt x="41624" y="463296"/>
                            <a:pt x="72676" y="425577"/>
                            <a:pt x="72676" y="381000"/>
                          </a:cubicBezTo>
                          <a:lnTo>
                            <a:pt x="72676" y="95250"/>
                          </a:lnTo>
                          <a:cubicBezTo>
                            <a:pt x="72676" y="69056"/>
                            <a:pt x="62008" y="45244"/>
                            <a:pt x="44672" y="28004"/>
                          </a:cubicBezTo>
                          <a:cubicBezTo>
                            <a:pt x="32576" y="15812"/>
                            <a:pt x="17145" y="6953"/>
                            <a:pt x="0" y="2762"/>
                          </a:cubicBezTo>
                          <a:cubicBezTo>
                            <a:pt x="7239" y="952"/>
                            <a:pt x="14764" y="0"/>
                            <a:pt x="22574" y="0"/>
                          </a:cubicBezTo>
                          <a:cubicBezTo>
                            <a:pt x="48768" y="0"/>
                            <a:pt x="72581" y="10668"/>
                            <a:pt x="89821" y="28004"/>
                          </a:cubicBezTo>
                          <a:cubicBezTo>
                            <a:pt x="107156" y="45244"/>
                            <a:pt x="117824" y="69056"/>
                            <a:pt x="117824" y="95250"/>
                          </a:cubicBezTo>
                          <a:close/>
                        </a:path>
                      </a:pathLst>
                    </a:custGeom>
                    <a:solidFill>
                      <a:schemeClr val="dk1">
                        <a:alpha val="9410"/>
                      </a:scheme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grpSp>
        </p:grpSp>
      </p:grpSp>
      <p:sp>
        <p:nvSpPr>
          <p:cNvPr id="22531" name="TextBox 3"/>
          <p:cNvSpPr txBox="1"/>
          <p:nvPr/>
        </p:nvSpPr>
        <p:spPr>
          <a:xfrm>
            <a:off x="3414395" y="1607820"/>
            <a:ext cx="8777605" cy="4832092"/>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just">
              <a:spcBef>
                <a:spcPct val="0"/>
              </a:spcBef>
              <a:buFontTx/>
              <a:buNone/>
            </a:pPr>
            <a:r>
              <a:rPr lang="en-US" altLang="ru-RU" sz="2800" b="1" dirty="0">
                <a:solidFill>
                  <a:srgbClr val="1C1D1E"/>
                </a:solidFill>
                <a:latin typeface="Times New Roman" panose="02020603050405020304" pitchFamily="18" charset="0"/>
                <a:cs typeface="Times New Roman" panose="02020603050405020304" pitchFamily="18" charset="0"/>
              </a:rPr>
              <a:t>COVI-VAC</a:t>
            </a:r>
            <a:r>
              <a:rPr lang="en-US" altLang="ru-RU" sz="2800" dirty="0">
                <a:solidFill>
                  <a:srgbClr val="1C1D1E"/>
                </a:solidFill>
                <a:latin typeface="Times New Roman" panose="02020603050405020304" pitchFamily="18" charset="0"/>
                <a:cs typeface="Times New Roman" panose="02020603050405020304" pitchFamily="18" charset="0"/>
              </a:rPr>
              <a:t> is a single-dose intranasal live-attenuated vaccine against SARS-CoV-2 produced by the United Kingdom (UK)'s Codagenix and Serum Institute of India.</a:t>
            </a:r>
            <a:r>
              <a:rPr lang="en-US" altLang="ru-RU" sz="2800" dirty="0">
                <a:solidFill>
                  <a:srgbClr val="1C1D1E"/>
                </a:solidFill>
                <a:latin typeface="Open Sans"/>
                <a:cs typeface="Arial" panose="020B0604020202020204" pitchFamily="34" charset="0"/>
              </a:rPr>
              <a:t> </a:t>
            </a:r>
            <a:r>
              <a:rPr lang="en-US" altLang="ru-RU" sz="2800" dirty="0">
                <a:solidFill>
                  <a:srgbClr val="1C1D1E"/>
                </a:solidFill>
                <a:latin typeface="Times New Roman" panose="02020603050405020304" pitchFamily="18" charset="0"/>
                <a:cs typeface="Times New Roman" panose="02020603050405020304" pitchFamily="18" charset="0"/>
              </a:rPr>
              <a:t>Codagenix has introduced 283 silent mutations into the gene encoding the viral spike protein. As a live-attenuated vaccine, COVI-VAC presumably produces </a:t>
            </a:r>
            <a:r>
              <a:rPr lang="en-US" altLang="ru-RU" sz="2800" b="1" dirty="0">
                <a:solidFill>
                  <a:srgbClr val="1C1D1E"/>
                </a:solidFill>
                <a:latin typeface="Times New Roman" panose="02020603050405020304" pitchFamily="18" charset="0"/>
                <a:cs typeface="Times New Roman" panose="02020603050405020304" pitchFamily="18" charset="0"/>
              </a:rPr>
              <a:t>immunity against all SARS-CoV-2 proteins,</a:t>
            </a:r>
            <a:r>
              <a:rPr lang="en-US" altLang="ru-RU" sz="2800" dirty="0">
                <a:solidFill>
                  <a:srgbClr val="1C1D1E"/>
                </a:solidFill>
                <a:latin typeface="Times New Roman" panose="02020603050405020304" pitchFamily="18" charset="0"/>
                <a:cs typeface="Times New Roman" panose="02020603050405020304" pitchFamily="18" charset="0"/>
              </a:rPr>
              <a:t> not just the spike surface protein, protecting a range of SARS-CoV2 strains. Live-attenuated vaccines such as COVI-VAC deliver a strong immune response and are associated with the long-lasting cellular immunity.</a:t>
            </a:r>
            <a:endParaRPr lang="ru-RU" altLang="ru-RU" sz="2800" dirty="0">
              <a:latin typeface="Times New Roman" panose="02020603050405020304" pitchFamily="18" charset="0"/>
              <a:ea typeface="Times New Roman" panose="02020603050405020304"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062"/>
        <p:cNvGrpSpPr/>
        <p:nvPr/>
      </p:nvGrpSpPr>
      <p:grpSpPr>
        <a:xfrm>
          <a:off x="0" y="0"/>
          <a:ext cx="0" cy="0"/>
          <a:chOff x="0" y="0"/>
          <a:chExt cx="0" cy="0"/>
        </a:xfrm>
      </p:grpSpPr>
      <p:grpSp>
        <p:nvGrpSpPr>
          <p:cNvPr id="1076" name="Google Shape;1076;p40"/>
          <p:cNvGrpSpPr/>
          <p:nvPr/>
        </p:nvGrpSpPr>
        <p:grpSpPr>
          <a:xfrm rot="4147078">
            <a:off x="2025475" y="5800925"/>
            <a:ext cx="314365" cy="613760"/>
            <a:chOff x="7383829" y="788231"/>
            <a:chExt cx="400050" cy="781049"/>
          </a:xfrm>
        </p:grpSpPr>
        <p:sp>
          <p:nvSpPr>
            <p:cNvPr id="1077" name="Google Shape;1077;p40"/>
            <p:cNvSpPr/>
            <p:nvPr/>
          </p:nvSpPr>
          <p:spPr>
            <a:xfrm>
              <a:off x="7383829" y="788231"/>
              <a:ext cx="400050" cy="781049"/>
            </a:xfrm>
            <a:custGeom>
              <a:avLst/>
              <a:gdLst/>
              <a:ahLst/>
              <a:cxnLst/>
              <a:rect l="l" t="t" r="r" b="b"/>
              <a:pathLst>
                <a:path w="400050" h="781049" extrusionOk="0">
                  <a:moveTo>
                    <a:pt x="200025" y="781050"/>
                  </a:moveTo>
                  <a:lnTo>
                    <a:pt x="200025" y="781050"/>
                  </a:lnTo>
                  <a:cubicBezTo>
                    <a:pt x="90011" y="781050"/>
                    <a:pt x="0" y="691039"/>
                    <a:pt x="0" y="581025"/>
                  </a:cubicBezTo>
                  <a:lnTo>
                    <a:pt x="0" y="390525"/>
                  </a:lnTo>
                  <a:lnTo>
                    <a:pt x="0" y="200025"/>
                  </a:lnTo>
                  <a:cubicBezTo>
                    <a:pt x="0" y="90011"/>
                    <a:pt x="90011" y="0"/>
                    <a:pt x="200025" y="0"/>
                  </a:cubicBezTo>
                  <a:lnTo>
                    <a:pt x="200025" y="0"/>
                  </a:lnTo>
                  <a:cubicBezTo>
                    <a:pt x="310039" y="0"/>
                    <a:pt x="400050" y="90011"/>
                    <a:pt x="400050" y="200025"/>
                  </a:cubicBezTo>
                  <a:lnTo>
                    <a:pt x="400050" y="390525"/>
                  </a:lnTo>
                  <a:lnTo>
                    <a:pt x="400050" y="581025"/>
                  </a:lnTo>
                  <a:cubicBezTo>
                    <a:pt x="400050" y="691039"/>
                    <a:pt x="310039" y="781050"/>
                    <a:pt x="200025" y="781050"/>
                  </a:cubicBezTo>
                  <a:close/>
                </a:path>
              </a:pathLst>
            </a:custGeom>
            <a:solidFill>
              <a:srgbClr val="EDEDED"/>
            </a:solidFill>
            <a:ln>
              <a:noFill/>
            </a:ln>
            <a:effectLst>
              <a:outerShdw blurRad="50800" dist="381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078" name="Google Shape;1078;p40"/>
            <p:cNvSpPr/>
            <p:nvPr/>
          </p:nvSpPr>
          <p:spPr>
            <a:xfrm>
              <a:off x="7389120" y="1195531"/>
              <a:ext cx="381000" cy="28575"/>
            </a:xfrm>
            <a:custGeom>
              <a:avLst/>
              <a:gdLst/>
              <a:ahLst/>
              <a:cxnLst/>
              <a:rect l="l" t="t" r="r" b="b"/>
              <a:pathLst>
                <a:path w="381000" h="28575" extrusionOk="0">
                  <a:moveTo>
                    <a:pt x="366713" y="28575"/>
                  </a:moveTo>
                  <a:lnTo>
                    <a:pt x="14288" y="28575"/>
                  </a:lnTo>
                  <a:cubicBezTo>
                    <a:pt x="6382" y="28575"/>
                    <a:pt x="0" y="22193"/>
                    <a:pt x="0" y="14288"/>
                  </a:cubicBezTo>
                  <a:cubicBezTo>
                    <a:pt x="0" y="6382"/>
                    <a:pt x="6382" y="0"/>
                    <a:pt x="14288" y="0"/>
                  </a:cubicBezTo>
                  <a:lnTo>
                    <a:pt x="366713" y="0"/>
                  </a:lnTo>
                  <a:cubicBezTo>
                    <a:pt x="374618" y="0"/>
                    <a:pt x="381000" y="6382"/>
                    <a:pt x="381000" y="14288"/>
                  </a:cubicBezTo>
                  <a:cubicBezTo>
                    <a:pt x="381000" y="22193"/>
                    <a:pt x="374523" y="28575"/>
                    <a:pt x="366713" y="2857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nvGrpSpPr>
            <p:cNvPr id="1079" name="Google Shape;1079;p40"/>
            <p:cNvGrpSpPr/>
            <p:nvPr/>
          </p:nvGrpSpPr>
          <p:grpSpPr>
            <a:xfrm>
              <a:off x="7393354" y="1174364"/>
              <a:ext cx="381000" cy="28575"/>
              <a:chOff x="6715124" y="3400425"/>
              <a:chExt cx="381000" cy="28575"/>
            </a:xfrm>
          </p:grpSpPr>
          <p:sp>
            <p:nvSpPr>
              <p:cNvPr id="1080" name="Google Shape;1080;p40"/>
              <p:cNvSpPr/>
              <p:nvPr/>
            </p:nvSpPr>
            <p:spPr>
              <a:xfrm>
                <a:off x="6729412" y="3414712"/>
                <a:ext cx="352425" cy="9525"/>
              </a:xfrm>
              <a:custGeom>
                <a:avLst/>
                <a:gdLst/>
                <a:ahLst/>
                <a:cxnLst/>
                <a:rect l="l" t="t" r="r" b="b"/>
                <a:pathLst>
                  <a:path w="352425" h="9525" extrusionOk="0">
                    <a:moveTo>
                      <a:pt x="0" y="0"/>
                    </a:moveTo>
                    <a:lnTo>
                      <a:pt x="352425" y="0"/>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081" name="Google Shape;1081;p40"/>
              <p:cNvSpPr/>
              <p:nvPr/>
            </p:nvSpPr>
            <p:spPr>
              <a:xfrm>
                <a:off x="6715124" y="3400425"/>
                <a:ext cx="381000" cy="28575"/>
              </a:xfrm>
              <a:custGeom>
                <a:avLst/>
                <a:gdLst/>
                <a:ahLst/>
                <a:cxnLst/>
                <a:rect l="l" t="t" r="r" b="b"/>
                <a:pathLst>
                  <a:path w="381000" h="28575" extrusionOk="0">
                    <a:moveTo>
                      <a:pt x="366713" y="28575"/>
                    </a:moveTo>
                    <a:lnTo>
                      <a:pt x="14288" y="28575"/>
                    </a:lnTo>
                    <a:cubicBezTo>
                      <a:pt x="6382" y="28575"/>
                      <a:pt x="0" y="22193"/>
                      <a:pt x="0" y="14288"/>
                    </a:cubicBezTo>
                    <a:cubicBezTo>
                      <a:pt x="0" y="6382"/>
                      <a:pt x="6382" y="0"/>
                      <a:pt x="14288" y="0"/>
                    </a:cubicBezTo>
                    <a:lnTo>
                      <a:pt x="366713" y="0"/>
                    </a:lnTo>
                    <a:cubicBezTo>
                      <a:pt x="374618" y="0"/>
                      <a:pt x="381000" y="6382"/>
                      <a:pt x="381000" y="14288"/>
                    </a:cubicBezTo>
                    <a:cubicBezTo>
                      <a:pt x="381000" y="22193"/>
                      <a:pt x="374523" y="28575"/>
                      <a:pt x="366713" y="28575"/>
                    </a:cubicBezTo>
                    <a:close/>
                  </a:path>
                </a:pathLst>
              </a:custGeom>
              <a:solidFill>
                <a:srgbClr val="DBDBD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grpSp>
        <p:nvGrpSpPr>
          <p:cNvPr id="1082" name="Google Shape;1082;p40"/>
          <p:cNvGrpSpPr/>
          <p:nvPr/>
        </p:nvGrpSpPr>
        <p:grpSpPr>
          <a:xfrm rot="1650251">
            <a:off x="2466307" y="6061683"/>
            <a:ext cx="314365" cy="613760"/>
            <a:chOff x="7383829" y="788231"/>
            <a:chExt cx="400050" cy="781049"/>
          </a:xfrm>
        </p:grpSpPr>
        <p:sp>
          <p:nvSpPr>
            <p:cNvPr id="1083" name="Google Shape;1083;p40"/>
            <p:cNvSpPr/>
            <p:nvPr/>
          </p:nvSpPr>
          <p:spPr>
            <a:xfrm>
              <a:off x="7383829" y="788231"/>
              <a:ext cx="400050" cy="781049"/>
            </a:xfrm>
            <a:custGeom>
              <a:avLst/>
              <a:gdLst/>
              <a:ahLst/>
              <a:cxnLst/>
              <a:rect l="l" t="t" r="r" b="b"/>
              <a:pathLst>
                <a:path w="400050" h="781049" extrusionOk="0">
                  <a:moveTo>
                    <a:pt x="200025" y="781050"/>
                  </a:moveTo>
                  <a:lnTo>
                    <a:pt x="200025" y="781050"/>
                  </a:lnTo>
                  <a:cubicBezTo>
                    <a:pt x="90011" y="781050"/>
                    <a:pt x="0" y="691039"/>
                    <a:pt x="0" y="581025"/>
                  </a:cubicBezTo>
                  <a:lnTo>
                    <a:pt x="0" y="390525"/>
                  </a:lnTo>
                  <a:lnTo>
                    <a:pt x="0" y="200025"/>
                  </a:lnTo>
                  <a:cubicBezTo>
                    <a:pt x="0" y="90011"/>
                    <a:pt x="90011" y="0"/>
                    <a:pt x="200025" y="0"/>
                  </a:cubicBezTo>
                  <a:lnTo>
                    <a:pt x="200025" y="0"/>
                  </a:lnTo>
                  <a:cubicBezTo>
                    <a:pt x="310039" y="0"/>
                    <a:pt x="400050" y="90011"/>
                    <a:pt x="400050" y="200025"/>
                  </a:cubicBezTo>
                  <a:lnTo>
                    <a:pt x="400050" y="390525"/>
                  </a:lnTo>
                  <a:lnTo>
                    <a:pt x="400050" y="581025"/>
                  </a:lnTo>
                  <a:cubicBezTo>
                    <a:pt x="400050" y="691039"/>
                    <a:pt x="310039" y="781050"/>
                    <a:pt x="200025" y="781050"/>
                  </a:cubicBezTo>
                  <a:close/>
                </a:path>
              </a:pathLst>
            </a:custGeom>
            <a:solidFill>
              <a:srgbClr val="EDEDED"/>
            </a:solidFill>
            <a:ln>
              <a:noFill/>
            </a:ln>
            <a:effectLst>
              <a:outerShdw blurRad="50800" dist="381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084" name="Google Shape;1084;p40"/>
            <p:cNvSpPr/>
            <p:nvPr/>
          </p:nvSpPr>
          <p:spPr>
            <a:xfrm>
              <a:off x="7389120" y="1195531"/>
              <a:ext cx="381000" cy="28575"/>
            </a:xfrm>
            <a:custGeom>
              <a:avLst/>
              <a:gdLst/>
              <a:ahLst/>
              <a:cxnLst/>
              <a:rect l="l" t="t" r="r" b="b"/>
              <a:pathLst>
                <a:path w="381000" h="28575" extrusionOk="0">
                  <a:moveTo>
                    <a:pt x="366713" y="28575"/>
                  </a:moveTo>
                  <a:lnTo>
                    <a:pt x="14288" y="28575"/>
                  </a:lnTo>
                  <a:cubicBezTo>
                    <a:pt x="6382" y="28575"/>
                    <a:pt x="0" y="22193"/>
                    <a:pt x="0" y="14288"/>
                  </a:cubicBezTo>
                  <a:cubicBezTo>
                    <a:pt x="0" y="6382"/>
                    <a:pt x="6382" y="0"/>
                    <a:pt x="14288" y="0"/>
                  </a:cubicBezTo>
                  <a:lnTo>
                    <a:pt x="366713" y="0"/>
                  </a:lnTo>
                  <a:cubicBezTo>
                    <a:pt x="374618" y="0"/>
                    <a:pt x="381000" y="6382"/>
                    <a:pt x="381000" y="14288"/>
                  </a:cubicBezTo>
                  <a:cubicBezTo>
                    <a:pt x="381000" y="22193"/>
                    <a:pt x="374523" y="28575"/>
                    <a:pt x="366713" y="2857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nvGrpSpPr>
            <p:cNvPr id="1085" name="Google Shape;1085;p40"/>
            <p:cNvGrpSpPr/>
            <p:nvPr/>
          </p:nvGrpSpPr>
          <p:grpSpPr>
            <a:xfrm>
              <a:off x="7393354" y="1174364"/>
              <a:ext cx="381000" cy="28575"/>
              <a:chOff x="6715124" y="3400425"/>
              <a:chExt cx="381000" cy="28575"/>
            </a:xfrm>
          </p:grpSpPr>
          <p:sp>
            <p:nvSpPr>
              <p:cNvPr id="1086" name="Google Shape;1086;p40"/>
              <p:cNvSpPr/>
              <p:nvPr/>
            </p:nvSpPr>
            <p:spPr>
              <a:xfrm>
                <a:off x="6729412" y="3414712"/>
                <a:ext cx="352425" cy="9525"/>
              </a:xfrm>
              <a:custGeom>
                <a:avLst/>
                <a:gdLst/>
                <a:ahLst/>
                <a:cxnLst/>
                <a:rect l="l" t="t" r="r" b="b"/>
                <a:pathLst>
                  <a:path w="352425" h="9525" extrusionOk="0">
                    <a:moveTo>
                      <a:pt x="0" y="0"/>
                    </a:moveTo>
                    <a:lnTo>
                      <a:pt x="352425" y="0"/>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087" name="Google Shape;1087;p40"/>
              <p:cNvSpPr/>
              <p:nvPr/>
            </p:nvSpPr>
            <p:spPr>
              <a:xfrm>
                <a:off x="6715124" y="3400425"/>
                <a:ext cx="381000" cy="28575"/>
              </a:xfrm>
              <a:custGeom>
                <a:avLst/>
                <a:gdLst/>
                <a:ahLst/>
                <a:cxnLst/>
                <a:rect l="l" t="t" r="r" b="b"/>
                <a:pathLst>
                  <a:path w="381000" h="28575" extrusionOk="0">
                    <a:moveTo>
                      <a:pt x="366713" y="28575"/>
                    </a:moveTo>
                    <a:lnTo>
                      <a:pt x="14288" y="28575"/>
                    </a:lnTo>
                    <a:cubicBezTo>
                      <a:pt x="6382" y="28575"/>
                      <a:pt x="0" y="22193"/>
                      <a:pt x="0" y="14288"/>
                    </a:cubicBezTo>
                    <a:cubicBezTo>
                      <a:pt x="0" y="6382"/>
                      <a:pt x="6382" y="0"/>
                      <a:pt x="14288" y="0"/>
                    </a:cubicBezTo>
                    <a:lnTo>
                      <a:pt x="366713" y="0"/>
                    </a:lnTo>
                    <a:cubicBezTo>
                      <a:pt x="374618" y="0"/>
                      <a:pt x="381000" y="6382"/>
                      <a:pt x="381000" y="14288"/>
                    </a:cubicBezTo>
                    <a:cubicBezTo>
                      <a:pt x="381000" y="22193"/>
                      <a:pt x="374523" y="28575"/>
                      <a:pt x="366713" y="28575"/>
                    </a:cubicBezTo>
                    <a:close/>
                  </a:path>
                </a:pathLst>
              </a:custGeom>
              <a:solidFill>
                <a:srgbClr val="DBDBD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grpSp>
        <p:nvGrpSpPr>
          <p:cNvPr id="1088" name="Google Shape;1088;p40"/>
          <p:cNvGrpSpPr/>
          <p:nvPr/>
        </p:nvGrpSpPr>
        <p:grpSpPr>
          <a:xfrm rot="-1316777">
            <a:off x="2466298" y="5418210"/>
            <a:ext cx="314378" cy="613785"/>
            <a:chOff x="7383829" y="788231"/>
            <a:chExt cx="400050" cy="781049"/>
          </a:xfrm>
        </p:grpSpPr>
        <p:sp>
          <p:nvSpPr>
            <p:cNvPr id="1089" name="Google Shape;1089;p40"/>
            <p:cNvSpPr/>
            <p:nvPr/>
          </p:nvSpPr>
          <p:spPr>
            <a:xfrm>
              <a:off x="7383829" y="788231"/>
              <a:ext cx="400050" cy="781049"/>
            </a:xfrm>
            <a:custGeom>
              <a:avLst/>
              <a:gdLst/>
              <a:ahLst/>
              <a:cxnLst/>
              <a:rect l="l" t="t" r="r" b="b"/>
              <a:pathLst>
                <a:path w="400050" h="781049" extrusionOk="0">
                  <a:moveTo>
                    <a:pt x="200025" y="781050"/>
                  </a:moveTo>
                  <a:lnTo>
                    <a:pt x="200025" y="781050"/>
                  </a:lnTo>
                  <a:cubicBezTo>
                    <a:pt x="90011" y="781050"/>
                    <a:pt x="0" y="691039"/>
                    <a:pt x="0" y="581025"/>
                  </a:cubicBezTo>
                  <a:lnTo>
                    <a:pt x="0" y="390525"/>
                  </a:lnTo>
                  <a:lnTo>
                    <a:pt x="0" y="200025"/>
                  </a:lnTo>
                  <a:cubicBezTo>
                    <a:pt x="0" y="90011"/>
                    <a:pt x="90011" y="0"/>
                    <a:pt x="200025" y="0"/>
                  </a:cubicBezTo>
                  <a:lnTo>
                    <a:pt x="200025" y="0"/>
                  </a:lnTo>
                  <a:cubicBezTo>
                    <a:pt x="310039" y="0"/>
                    <a:pt x="400050" y="90011"/>
                    <a:pt x="400050" y="200025"/>
                  </a:cubicBezTo>
                  <a:lnTo>
                    <a:pt x="400050" y="390525"/>
                  </a:lnTo>
                  <a:lnTo>
                    <a:pt x="400050" y="581025"/>
                  </a:lnTo>
                  <a:cubicBezTo>
                    <a:pt x="400050" y="691039"/>
                    <a:pt x="310039" y="781050"/>
                    <a:pt x="200025" y="781050"/>
                  </a:cubicBezTo>
                  <a:close/>
                </a:path>
              </a:pathLst>
            </a:custGeom>
            <a:solidFill>
              <a:srgbClr val="EDEDED"/>
            </a:solidFill>
            <a:ln>
              <a:noFill/>
            </a:ln>
            <a:effectLst>
              <a:outerShdw blurRad="50800" dist="381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090" name="Google Shape;1090;p40"/>
            <p:cNvSpPr/>
            <p:nvPr/>
          </p:nvSpPr>
          <p:spPr>
            <a:xfrm>
              <a:off x="7389120" y="1195531"/>
              <a:ext cx="381000" cy="28575"/>
            </a:xfrm>
            <a:custGeom>
              <a:avLst/>
              <a:gdLst/>
              <a:ahLst/>
              <a:cxnLst/>
              <a:rect l="l" t="t" r="r" b="b"/>
              <a:pathLst>
                <a:path w="381000" h="28575" extrusionOk="0">
                  <a:moveTo>
                    <a:pt x="366713" y="28575"/>
                  </a:moveTo>
                  <a:lnTo>
                    <a:pt x="14288" y="28575"/>
                  </a:lnTo>
                  <a:cubicBezTo>
                    <a:pt x="6382" y="28575"/>
                    <a:pt x="0" y="22193"/>
                    <a:pt x="0" y="14288"/>
                  </a:cubicBezTo>
                  <a:cubicBezTo>
                    <a:pt x="0" y="6382"/>
                    <a:pt x="6382" y="0"/>
                    <a:pt x="14288" y="0"/>
                  </a:cubicBezTo>
                  <a:lnTo>
                    <a:pt x="366713" y="0"/>
                  </a:lnTo>
                  <a:cubicBezTo>
                    <a:pt x="374618" y="0"/>
                    <a:pt x="381000" y="6382"/>
                    <a:pt x="381000" y="14288"/>
                  </a:cubicBezTo>
                  <a:cubicBezTo>
                    <a:pt x="381000" y="22193"/>
                    <a:pt x="374523" y="28575"/>
                    <a:pt x="366713" y="2857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nvGrpSpPr>
            <p:cNvPr id="1091" name="Google Shape;1091;p40"/>
            <p:cNvGrpSpPr/>
            <p:nvPr/>
          </p:nvGrpSpPr>
          <p:grpSpPr>
            <a:xfrm>
              <a:off x="7393354" y="1174364"/>
              <a:ext cx="381000" cy="28575"/>
              <a:chOff x="6715124" y="3400425"/>
              <a:chExt cx="381000" cy="28575"/>
            </a:xfrm>
          </p:grpSpPr>
          <p:sp>
            <p:nvSpPr>
              <p:cNvPr id="1092" name="Google Shape;1092;p40"/>
              <p:cNvSpPr/>
              <p:nvPr/>
            </p:nvSpPr>
            <p:spPr>
              <a:xfrm>
                <a:off x="6729412" y="3414712"/>
                <a:ext cx="352425" cy="9525"/>
              </a:xfrm>
              <a:custGeom>
                <a:avLst/>
                <a:gdLst/>
                <a:ahLst/>
                <a:cxnLst/>
                <a:rect l="l" t="t" r="r" b="b"/>
                <a:pathLst>
                  <a:path w="352425" h="9525" extrusionOk="0">
                    <a:moveTo>
                      <a:pt x="0" y="0"/>
                    </a:moveTo>
                    <a:lnTo>
                      <a:pt x="352425" y="0"/>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093" name="Google Shape;1093;p40"/>
              <p:cNvSpPr/>
              <p:nvPr/>
            </p:nvSpPr>
            <p:spPr>
              <a:xfrm>
                <a:off x="6715124" y="3400425"/>
                <a:ext cx="381000" cy="28575"/>
              </a:xfrm>
              <a:custGeom>
                <a:avLst/>
                <a:gdLst/>
                <a:ahLst/>
                <a:cxnLst/>
                <a:rect l="l" t="t" r="r" b="b"/>
                <a:pathLst>
                  <a:path w="381000" h="28575" extrusionOk="0">
                    <a:moveTo>
                      <a:pt x="366713" y="28575"/>
                    </a:moveTo>
                    <a:lnTo>
                      <a:pt x="14288" y="28575"/>
                    </a:lnTo>
                    <a:cubicBezTo>
                      <a:pt x="6382" y="28575"/>
                      <a:pt x="0" y="22193"/>
                      <a:pt x="0" y="14288"/>
                    </a:cubicBezTo>
                    <a:cubicBezTo>
                      <a:pt x="0" y="6382"/>
                      <a:pt x="6382" y="0"/>
                      <a:pt x="14288" y="0"/>
                    </a:cubicBezTo>
                    <a:lnTo>
                      <a:pt x="366713" y="0"/>
                    </a:lnTo>
                    <a:cubicBezTo>
                      <a:pt x="374618" y="0"/>
                      <a:pt x="381000" y="6382"/>
                      <a:pt x="381000" y="14288"/>
                    </a:cubicBezTo>
                    <a:cubicBezTo>
                      <a:pt x="381000" y="22193"/>
                      <a:pt x="374523" y="28575"/>
                      <a:pt x="366713" y="28575"/>
                    </a:cubicBezTo>
                    <a:close/>
                  </a:path>
                </a:pathLst>
              </a:custGeom>
              <a:solidFill>
                <a:srgbClr val="DBDBD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grpSp>
        <p:nvGrpSpPr>
          <p:cNvPr id="1094" name="Google Shape;1094;p40"/>
          <p:cNvGrpSpPr/>
          <p:nvPr/>
        </p:nvGrpSpPr>
        <p:grpSpPr>
          <a:xfrm>
            <a:off x="432054" y="4768009"/>
            <a:ext cx="813801" cy="1505950"/>
            <a:chOff x="397406" y="5005156"/>
            <a:chExt cx="813801" cy="1505950"/>
          </a:xfrm>
        </p:grpSpPr>
        <p:grpSp>
          <p:nvGrpSpPr>
            <p:cNvPr id="1095" name="Google Shape;1095;p40"/>
            <p:cNvGrpSpPr/>
            <p:nvPr/>
          </p:nvGrpSpPr>
          <p:grpSpPr>
            <a:xfrm>
              <a:off x="397406" y="5005156"/>
              <a:ext cx="813801" cy="1505950"/>
              <a:chOff x="407985" y="1459626"/>
              <a:chExt cx="2729961" cy="5051828"/>
            </a:xfrm>
          </p:grpSpPr>
          <p:sp>
            <p:nvSpPr>
              <p:cNvPr id="1096" name="Google Shape;1096;p40"/>
              <p:cNvSpPr/>
              <p:nvPr/>
            </p:nvSpPr>
            <p:spPr>
              <a:xfrm>
                <a:off x="616889" y="2569895"/>
                <a:ext cx="2304419" cy="3937318"/>
              </a:xfrm>
              <a:custGeom>
                <a:avLst/>
                <a:gdLst/>
                <a:ahLst/>
                <a:cxnLst/>
                <a:rect l="l" t="t" r="r" b="b"/>
                <a:pathLst>
                  <a:path w="748188" h="1278350" extrusionOk="0">
                    <a:moveTo>
                      <a:pt x="0" y="0"/>
                    </a:moveTo>
                    <a:lnTo>
                      <a:pt x="748189" y="0"/>
                    </a:lnTo>
                    <a:lnTo>
                      <a:pt x="748189" y="1278350"/>
                    </a:lnTo>
                    <a:lnTo>
                      <a:pt x="0" y="127835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097" name="Google Shape;1097;p40"/>
              <p:cNvSpPr/>
              <p:nvPr/>
            </p:nvSpPr>
            <p:spPr>
              <a:xfrm>
                <a:off x="411847" y="1459626"/>
                <a:ext cx="2714552" cy="1102776"/>
              </a:xfrm>
              <a:custGeom>
                <a:avLst/>
                <a:gdLst/>
                <a:ahLst/>
                <a:cxnLst/>
                <a:rect l="l" t="t" r="r" b="b"/>
                <a:pathLst>
                  <a:path w="881348" h="358044" extrusionOk="0">
                    <a:moveTo>
                      <a:pt x="881348" y="282131"/>
                    </a:moveTo>
                    <a:lnTo>
                      <a:pt x="881348" y="358045"/>
                    </a:lnTo>
                    <a:lnTo>
                      <a:pt x="0" y="358045"/>
                    </a:lnTo>
                    <a:lnTo>
                      <a:pt x="0" y="282131"/>
                    </a:lnTo>
                    <a:lnTo>
                      <a:pt x="32099" y="282131"/>
                    </a:lnTo>
                    <a:lnTo>
                      <a:pt x="32099" y="108490"/>
                    </a:lnTo>
                    <a:lnTo>
                      <a:pt x="73438" y="108490"/>
                    </a:lnTo>
                    <a:lnTo>
                      <a:pt x="73438" y="0"/>
                    </a:lnTo>
                    <a:lnTo>
                      <a:pt x="807911" y="0"/>
                    </a:lnTo>
                    <a:lnTo>
                      <a:pt x="807911" y="108490"/>
                    </a:lnTo>
                    <a:lnTo>
                      <a:pt x="849154" y="108490"/>
                    </a:lnTo>
                    <a:lnTo>
                      <a:pt x="849154" y="282131"/>
                    </a:lnTo>
                    <a:close/>
                  </a:path>
                </a:pathLst>
              </a:custGeom>
              <a:solidFill>
                <a:srgbClr val="F5F5F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nvGrpSpPr>
              <p:cNvPr id="1098" name="Google Shape;1098;p40"/>
              <p:cNvGrpSpPr/>
              <p:nvPr/>
            </p:nvGrpSpPr>
            <p:grpSpPr>
              <a:xfrm>
                <a:off x="579193" y="1526435"/>
                <a:ext cx="2378917" cy="768526"/>
                <a:chOff x="5700807" y="2631566"/>
                <a:chExt cx="772476" cy="249554"/>
              </a:xfrm>
            </p:grpSpPr>
            <p:grpSp>
              <p:nvGrpSpPr>
                <p:cNvPr id="1099" name="Google Shape;1099;p40"/>
                <p:cNvGrpSpPr/>
                <p:nvPr/>
              </p:nvGrpSpPr>
              <p:grpSpPr>
                <a:xfrm>
                  <a:off x="5700807" y="2735960"/>
                  <a:ext cx="22097" cy="145160"/>
                  <a:chOff x="5700807" y="2735960"/>
                  <a:chExt cx="22097" cy="145160"/>
                </a:xfrm>
              </p:grpSpPr>
              <p:sp>
                <p:nvSpPr>
                  <p:cNvPr id="1100" name="Google Shape;1100;p40"/>
                  <p:cNvSpPr/>
                  <p:nvPr/>
                </p:nvSpPr>
                <p:spPr>
                  <a:xfrm>
                    <a:off x="5711856" y="2742628"/>
                    <a:ext cx="9525" cy="131730"/>
                  </a:xfrm>
                  <a:custGeom>
                    <a:avLst/>
                    <a:gdLst/>
                    <a:ahLst/>
                    <a:cxnLst/>
                    <a:rect l="l" t="t" r="r" b="b"/>
                    <a:pathLst>
                      <a:path w="9525" h="131730" extrusionOk="0">
                        <a:moveTo>
                          <a:pt x="0" y="0"/>
                        </a:moveTo>
                        <a:lnTo>
                          <a:pt x="0" y="131731"/>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101" name="Google Shape;1101;p40"/>
                  <p:cNvSpPr/>
                  <p:nvPr/>
                </p:nvSpPr>
                <p:spPr>
                  <a:xfrm>
                    <a:off x="5700807" y="2735960"/>
                    <a:ext cx="22097" cy="145160"/>
                  </a:xfrm>
                  <a:custGeom>
                    <a:avLst/>
                    <a:gdLst/>
                    <a:ahLst/>
                    <a:cxnLst/>
                    <a:rect l="l" t="t" r="r" b="b"/>
                    <a:pathLst>
                      <a:path w="22097" h="145160" extrusionOk="0">
                        <a:moveTo>
                          <a:pt x="11049" y="145161"/>
                        </a:moveTo>
                        <a:cubicBezTo>
                          <a:pt x="4953" y="145161"/>
                          <a:pt x="0" y="142208"/>
                          <a:pt x="0" y="138494"/>
                        </a:cubicBezTo>
                        <a:lnTo>
                          <a:pt x="0" y="6667"/>
                        </a:lnTo>
                        <a:cubicBezTo>
                          <a:pt x="0" y="2953"/>
                          <a:pt x="4953" y="0"/>
                          <a:pt x="11049" y="0"/>
                        </a:cubicBezTo>
                        <a:cubicBezTo>
                          <a:pt x="17145" y="0"/>
                          <a:pt x="22098" y="2953"/>
                          <a:pt x="22098" y="6667"/>
                        </a:cubicBezTo>
                        <a:lnTo>
                          <a:pt x="22098" y="138398"/>
                        </a:lnTo>
                        <a:cubicBezTo>
                          <a:pt x="22098" y="142113"/>
                          <a:pt x="17145" y="145161"/>
                          <a:pt x="11049" y="145161"/>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1102" name="Google Shape;1102;p40"/>
                <p:cNvGrpSpPr/>
                <p:nvPr/>
              </p:nvGrpSpPr>
              <p:grpSpPr>
                <a:xfrm>
                  <a:off x="5744908" y="2735960"/>
                  <a:ext cx="22097" cy="145160"/>
                  <a:chOff x="5744908" y="2735960"/>
                  <a:chExt cx="22097" cy="145160"/>
                </a:xfrm>
              </p:grpSpPr>
              <p:sp>
                <p:nvSpPr>
                  <p:cNvPr id="1103" name="Google Shape;1103;p40"/>
                  <p:cNvSpPr/>
                  <p:nvPr/>
                </p:nvSpPr>
                <p:spPr>
                  <a:xfrm>
                    <a:off x="5755957" y="2742628"/>
                    <a:ext cx="9525" cy="131730"/>
                  </a:xfrm>
                  <a:custGeom>
                    <a:avLst/>
                    <a:gdLst/>
                    <a:ahLst/>
                    <a:cxnLst/>
                    <a:rect l="l" t="t" r="r" b="b"/>
                    <a:pathLst>
                      <a:path w="9525" h="131730" extrusionOk="0">
                        <a:moveTo>
                          <a:pt x="0" y="0"/>
                        </a:moveTo>
                        <a:lnTo>
                          <a:pt x="0" y="131731"/>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104" name="Google Shape;1104;p40"/>
                  <p:cNvSpPr/>
                  <p:nvPr/>
                </p:nvSpPr>
                <p:spPr>
                  <a:xfrm>
                    <a:off x="5744908" y="2735960"/>
                    <a:ext cx="22097" cy="145160"/>
                  </a:xfrm>
                  <a:custGeom>
                    <a:avLst/>
                    <a:gdLst/>
                    <a:ahLst/>
                    <a:cxnLst/>
                    <a:rect l="l" t="t" r="r" b="b"/>
                    <a:pathLst>
                      <a:path w="22097" h="145160" extrusionOk="0">
                        <a:moveTo>
                          <a:pt x="11049" y="145161"/>
                        </a:moveTo>
                        <a:cubicBezTo>
                          <a:pt x="4953" y="145161"/>
                          <a:pt x="0" y="142208"/>
                          <a:pt x="0" y="138494"/>
                        </a:cubicBezTo>
                        <a:lnTo>
                          <a:pt x="0" y="6667"/>
                        </a:lnTo>
                        <a:cubicBezTo>
                          <a:pt x="0" y="2953"/>
                          <a:pt x="4953" y="0"/>
                          <a:pt x="11049" y="0"/>
                        </a:cubicBezTo>
                        <a:cubicBezTo>
                          <a:pt x="17145" y="0"/>
                          <a:pt x="22098" y="2953"/>
                          <a:pt x="22098" y="6667"/>
                        </a:cubicBezTo>
                        <a:lnTo>
                          <a:pt x="22098" y="138398"/>
                        </a:lnTo>
                        <a:cubicBezTo>
                          <a:pt x="22098" y="142113"/>
                          <a:pt x="17145" y="145161"/>
                          <a:pt x="11049" y="145161"/>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1105" name="Google Shape;1105;p40"/>
                <p:cNvGrpSpPr/>
                <p:nvPr/>
              </p:nvGrpSpPr>
              <p:grpSpPr>
                <a:xfrm>
                  <a:off x="5789103" y="2735960"/>
                  <a:ext cx="22098" cy="145160"/>
                  <a:chOff x="5789103" y="2735960"/>
                  <a:chExt cx="22098" cy="145160"/>
                </a:xfrm>
              </p:grpSpPr>
              <p:sp>
                <p:nvSpPr>
                  <p:cNvPr id="1106" name="Google Shape;1106;p40"/>
                  <p:cNvSpPr/>
                  <p:nvPr/>
                </p:nvSpPr>
                <p:spPr>
                  <a:xfrm>
                    <a:off x="5800153" y="2742628"/>
                    <a:ext cx="9525" cy="131730"/>
                  </a:xfrm>
                  <a:custGeom>
                    <a:avLst/>
                    <a:gdLst/>
                    <a:ahLst/>
                    <a:cxnLst/>
                    <a:rect l="l" t="t" r="r" b="b"/>
                    <a:pathLst>
                      <a:path w="9525" h="131730" extrusionOk="0">
                        <a:moveTo>
                          <a:pt x="0" y="0"/>
                        </a:moveTo>
                        <a:lnTo>
                          <a:pt x="0" y="131731"/>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107" name="Google Shape;1107;p40"/>
                  <p:cNvSpPr/>
                  <p:nvPr/>
                </p:nvSpPr>
                <p:spPr>
                  <a:xfrm>
                    <a:off x="5789103" y="2735960"/>
                    <a:ext cx="22098" cy="145160"/>
                  </a:xfrm>
                  <a:custGeom>
                    <a:avLst/>
                    <a:gdLst/>
                    <a:ahLst/>
                    <a:cxnLst/>
                    <a:rect l="l" t="t" r="r" b="b"/>
                    <a:pathLst>
                      <a:path w="22098" h="145160" extrusionOk="0">
                        <a:moveTo>
                          <a:pt x="11049" y="145161"/>
                        </a:moveTo>
                        <a:cubicBezTo>
                          <a:pt x="4953" y="145161"/>
                          <a:pt x="0" y="142208"/>
                          <a:pt x="0" y="138494"/>
                        </a:cubicBezTo>
                        <a:lnTo>
                          <a:pt x="0" y="6667"/>
                        </a:lnTo>
                        <a:cubicBezTo>
                          <a:pt x="0" y="2953"/>
                          <a:pt x="4953" y="0"/>
                          <a:pt x="11049" y="0"/>
                        </a:cubicBezTo>
                        <a:cubicBezTo>
                          <a:pt x="17145" y="0"/>
                          <a:pt x="22098" y="2953"/>
                          <a:pt x="22098" y="6667"/>
                        </a:cubicBezTo>
                        <a:lnTo>
                          <a:pt x="22098" y="138398"/>
                        </a:lnTo>
                        <a:cubicBezTo>
                          <a:pt x="22098" y="142113"/>
                          <a:pt x="17145" y="145161"/>
                          <a:pt x="11049" y="145161"/>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1108" name="Google Shape;1108;p40"/>
                <p:cNvGrpSpPr/>
                <p:nvPr/>
              </p:nvGrpSpPr>
              <p:grpSpPr>
                <a:xfrm>
                  <a:off x="5833204" y="2735960"/>
                  <a:ext cx="22097" cy="145160"/>
                  <a:chOff x="5833204" y="2735960"/>
                  <a:chExt cx="22097" cy="145160"/>
                </a:xfrm>
              </p:grpSpPr>
              <p:sp>
                <p:nvSpPr>
                  <p:cNvPr id="1109" name="Google Shape;1109;p40"/>
                  <p:cNvSpPr/>
                  <p:nvPr/>
                </p:nvSpPr>
                <p:spPr>
                  <a:xfrm>
                    <a:off x="5844253" y="2742628"/>
                    <a:ext cx="9525" cy="131730"/>
                  </a:xfrm>
                  <a:custGeom>
                    <a:avLst/>
                    <a:gdLst/>
                    <a:ahLst/>
                    <a:cxnLst/>
                    <a:rect l="l" t="t" r="r" b="b"/>
                    <a:pathLst>
                      <a:path w="9525" h="131730" extrusionOk="0">
                        <a:moveTo>
                          <a:pt x="0" y="0"/>
                        </a:moveTo>
                        <a:lnTo>
                          <a:pt x="0" y="131731"/>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110" name="Google Shape;1110;p40"/>
                  <p:cNvSpPr/>
                  <p:nvPr/>
                </p:nvSpPr>
                <p:spPr>
                  <a:xfrm>
                    <a:off x="5833204" y="2735960"/>
                    <a:ext cx="22097" cy="145160"/>
                  </a:xfrm>
                  <a:custGeom>
                    <a:avLst/>
                    <a:gdLst/>
                    <a:ahLst/>
                    <a:cxnLst/>
                    <a:rect l="l" t="t" r="r" b="b"/>
                    <a:pathLst>
                      <a:path w="22097" h="145160" extrusionOk="0">
                        <a:moveTo>
                          <a:pt x="11049" y="145161"/>
                        </a:moveTo>
                        <a:cubicBezTo>
                          <a:pt x="4953" y="145161"/>
                          <a:pt x="0" y="142208"/>
                          <a:pt x="0" y="138494"/>
                        </a:cubicBezTo>
                        <a:lnTo>
                          <a:pt x="0" y="6667"/>
                        </a:lnTo>
                        <a:cubicBezTo>
                          <a:pt x="0" y="2953"/>
                          <a:pt x="4953" y="0"/>
                          <a:pt x="11049" y="0"/>
                        </a:cubicBezTo>
                        <a:cubicBezTo>
                          <a:pt x="17145" y="0"/>
                          <a:pt x="22098" y="2953"/>
                          <a:pt x="22098" y="6667"/>
                        </a:cubicBezTo>
                        <a:lnTo>
                          <a:pt x="22098" y="138398"/>
                        </a:lnTo>
                        <a:cubicBezTo>
                          <a:pt x="22098" y="142113"/>
                          <a:pt x="17145" y="145161"/>
                          <a:pt x="11049" y="145161"/>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1111" name="Google Shape;1111;p40"/>
                <p:cNvGrpSpPr/>
                <p:nvPr/>
              </p:nvGrpSpPr>
              <p:grpSpPr>
                <a:xfrm>
                  <a:off x="5877400" y="2735960"/>
                  <a:ext cx="22098" cy="145160"/>
                  <a:chOff x="5877400" y="2735960"/>
                  <a:chExt cx="22098" cy="145160"/>
                </a:xfrm>
              </p:grpSpPr>
              <p:sp>
                <p:nvSpPr>
                  <p:cNvPr id="1112" name="Google Shape;1112;p40"/>
                  <p:cNvSpPr/>
                  <p:nvPr/>
                </p:nvSpPr>
                <p:spPr>
                  <a:xfrm>
                    <a:off x="5888449" y="2742628"/>
                    <a:ext cx="9525" cy="131730"/>
                  </a:xfrm>
                  <a:custGeom>
                    <a:avLst/>
                    <a:gdLst/>
                    <a:ahLst/>
                    <a:cxnLst/>
                    <a:rect l="l" t="t" r="r" b="b"/>
                    <a:pathLst>
                      <a:path w="9525" h="131730" extrusionOk="0">
                        <a:moveTo>
                          <a:pt x="0" y="0"/>
                        </a:moveTo>
                        <a:lnTo>
                          <a:pt x="0" y="131731"/>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113" name="Google Shape;1113;p40"/>
                  <p:cNvSpPr/>
                  <p:nvPr/>
                </p:nvSpPr>
                <p:spPr>
                  <a:xfrm>
                    <a:off x="5877400" y="2735960"/>
                    <a:ext cx="22098" cy="145160"/>
                  </a:xfrm>
                  <a:custGeom>
                    <a:avLst/>
                    <a:gdLst/>
                    <a:ahLst/>
                    <a:cxnLst/>
                    <a:rect l="l" t="t" r="r" b="b"/>
                    <a:pathLst>
                      <a:path w="22098" h="145160" extrusionOk="0">
                        <a:moveTo>
                          <a:pt x="11049" y="145161"/>
                        </a:moveTo>
                        <a:cubicBezTo>
                          <a:pt x="4953" y="145161"/>
                          <a:pt x="0" y="142208"/>
                          <a:pt x="0" y="138494"/>
                        </a:cubicBezTo>
                        <a:lnTo>
                          <a:pt x="0" y="6667"/>
                        </a:lnTo>
                        <a:cubicBezTo>
                          <a:pt x="0" y="2953"/>
                          <a:pt x="4953" y="0"/>
                          <a:pt x="11049" y="0"/>
                        </a:cubicBezTo>
                        <a:cubicBezTo>
                          <a:pt x="17145" y="0"/>
                          <a:pt x="22098" y="2953"/>
                          <a:pt x="22098" y="6667"/>
                        </a:cubicBezTo>
                        <a:lnTo>
                          <a:pt x="22098" y="138398"/>
                        </a:lnTo>
                        <a:cubicBezTo>
                          <a:pt x="22098" y="142113"/>
                          <a:pt x="17145" y="145161"/>
                          <a:pt x="11049" y="145161"/>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1114" name="Google Shape;1114;p40"/>
                <p:cNvGrpSpPr/>
                <p:nvPr/>
              </p:nvGrpSpPr>
              <p:grpSpPr>
                <a:xfrm>
                  <a:off x="5921501" y="2735960"/>
                  <a:ext cx="22097" cy="145160"/>
                  <a:chOff x="5921501" y="2735960"/>
                  <a:chExt cx="22097" cy="145160"/>
                </a:xfrm>
              </p:grpSpPr>
              <p:sp>
                <p:nvSpPr>
                  <p:cNvPr id="1115" name="Google Shape;1115;p40"/>
                  <p:cNvSpPr/>
                  <p:nvPr/>
                </p:nvSpPr>
                <p:spPr>
                  <a:xfrm>
                    <a:off x="5932550" y="2742628"/>
                    <a:ext cx="9525" cy="131730"/>
                  </a:xfrm>
                  <a:custGeom>
                    <a:avLst/>
                    <a:gdLst/>
                    <a:ahLst/>
                    <a:cxnLst/>
                    <a:rect l="l" t="t" r="r" b="b"/>
                    <a:pathLst>
                      <a:path w="9525" h="131730" extrusionOk="0">
                        <a:moveTo>
                          <a:pt x="0" y="0"/>
                        </a:moveTo>
                        <a:lnTo>
                          <a:pt x="0" y="131731"/>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116" name="Google Shape;1116;p40"/>
                  <p:cNvSpPr/>
                  <p:nvPr/>
                </p:nvSpPr>
                <p:spPr>
                  <a:xfrm>
                    <a:off x="5921501" y="2735960"/>
                    <a:ext cx="22097" cy="145160"/>
                  </a:xfrm>
                  <a:custGeom>
                    <a:avLst/>
                    <a:gdLst/>
                    <a:ahLst/>
                    <a:cxnLst/>
                    <a:rect l="l" t="t" r="r" b="b"/>
                    <a:pathLst>
                      <a:path w="22097" h="145160" extrusionOk="0">
                        <a:moveTo>
                          <a:pt x="11049" y="145161"/>
                        </a:moveTo>
                        <a:cubicBezTo>
                          <a:pt x="4953" y="145161"/>
                          <a:pt x="0" y="142208"/>
                          <a:pt x="0" y="138494"/>
                        </a:cubicBezTo>
                        <a:lnTo>
                          <a:pt x="0" y="6667"/>
                        </a:lnTo>
                        <a:cubicBezTo>
                          <a:pt x="0" y="2953"/>
                          <a:pt x="4953" y="0"/>
                          <a:pt x="11049" y="0"/>
                        </a:cubicBezTo>
                        <a:cubicBezTo>
                          <a:pt x="17145" y="0"/>
                          <a:pt x="22098" y="2953"/>
                          <a:pt x="22098" y="6667"/>
                        </a:cubicBezTo>
                        <a:lnTo>
                          <a:pt x="22098" y="138398"/>
                        </a:lnTo>
                        <a:cubicBezTo>
                          <a:pt x="22098" y="142113"/>
                          <a:pt x="17145" y="145161"/>
                          <a:pt x="11049" y="145161"/>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1117" name="Google Shape;1117;p40"/>
                <p:cNvGrpSpPr/>
                <p:nvPr/>
              </p:nvGrpSpPr>
              <p:grpSpPr>
                <a:xfrm>
                  <a:off x="5965697" y="2735960"/>
                  <a:ext cx="22097" cy="145160"/>
                  <a:chOff x="5965697" y="2735960"/>
                  <a:chExt cx="22097" cy="145160"/>
                </a:xfrm>
              </p:grpSpPr>
              <p:sp>
                <p:nvSpPr>
                  <p:cNvPr id="1118" name="Google Shape;1118;p40"/>
                  <p:cNvSpPr/>
                  <p:nvPr/>
                </p:nvSpPr>
                <p:spPr>
                  <a:xfrm>
                    <a:off x="5976746" y="2742628"/>
                    <a:ext cx="9525" cy="131730"/>
                  </a:xfrm>
                  <a:custGeom>
                    <a:avLst/>
                    <a:gdLst/>
                    <a:ahLst/>
                    <a:cxnLst/>
                    <a:rect l="l" t="t" r="r" b="b"/>
                    <a:pathLst>
                      <a:path w="9525" h="131730" extrusionOk="0">
                        <a:moveTo>
                          <a:pt x="0" y="0"/>
                        </a:moveTo>
                        <a:lnTo>
                          <a:pt x="0" y="131731"/>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119" name="Google Shape;1119;p40"/>
                  <p:cNvSpPr/>
                  <p:nvPr/>
                </p:nvSpPr>
                <p:spPr>
                  <a:xfrm>
                    <a:off x="5965697" y="2735960"/>
                    <a:ext cx="22097" cy="145160"/>
                  </a:xfrm>
                  <a:custGeom>
                    <a:avLst/>
                    <a:gdLst/>
                    <a:ahLst/>
                    <a:cxnLst/>
                    <a:rect l="l" t="t" r="r" b="b"/>
                    <a:pathLst>
                      <a:path w="22097" h="145160" extrusionOk="0">
                        <a:moveTo>
                          <a:pt x="11049" y="145161"/>
                        </a:moveTo>
                        <a:cubicBezTo>
                          <a:pt x="4953" y="145161"/>
                          <a:pt x="0" y="142208"/>
                          <a:pt x="0" y="138494"/>
                        </a:cubicBezTo>
                        <a:lnTo>
                          <a:pt x="0" y="6667"/>
                        </a:lnTo>
                        <a:cubicBezTo>
                          <a:pt x="0" y="2953"/>
                          <a:pt x="4953" y="0"/>
                          <a:pt x="11049" y="0"/>
                        </a:cubicBezTo>
                        <a:cubicBezTo>
                          <a:pt x="17145" y="0"/>
                          <a:pt x="22098" y="2953"/>
                          <a:pt x="22098" y="6667"/>
                        </a:cubicBezTo>
                        <a:lnTo>
                          <a:pt x="22098" y="138398"/>
                        </a:lnTo>
                        <a:cubicBezTo>
                          <a:pt x="22098" y="142113"/>
                          <a:pt x="17145" y="145161"/>
                          <a:pt x="11049" y="145161"/>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1120" name="Google Shape;1120;p40"/>
                <p:cNvGrpSpPr/>
                <p:nvPr/>
              </p:nvGrpSpPr>
              <p:grpSpPr>
                <a:xfrm>
                  <a:off x="6009798" y="2735960"/>
                  <a:ext cx="22097" cy="145160"/>
                  <a:chOff x="6009798" y="2735960"/>
                  <a:chExt cx="22097" cy="145160"/>
                </a:xfrm>
              </p:grpSpPr>
              <p:sp>
                <p:nvSpPr>
                  <p:cNvPr id="1121" name="Google Shape;1121;p40"/>
                  <p:cNvSpPr/>
                  <p:nvPr/>
                </p:nvSpPr>
                <p:spPr>
                  <a:xfrm>
                    <a:off x="6020847" y="2742628"/>
                    <a:ext cx="9525" cy="131730"/>
                  </a:xfrm>
                  <a:custGeom>
                    <a:avLst/>
                    <a:gdLst/>
                    <a:ahLst/>
                    <a:cxnLst/>
                    <a:rect l="l" t="t" r="r" b="b"/>
                    <a:pathLst>
                      <a:path w="9525" h="131730" extrusionOk="0">
                        <a:moveTo>
                          <a:pt x="0" y="0"/>
                        </a:moveTo>
                        <a:lnTo>
                          <a:pt x="0" y="131731"/>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122" name="Google Shape;1122;p40"/>
                  <p:cNvSpPr/>
                  <p:nvPr/>
                </p:nvSpPr>
                <p:spPr>
                  <a:xfrm>
                    <a:off x="6009798" y="2735960"/>
                    <a:ext cx="22097" cy="145160"/>
                  </a:xfrm>
                  <a:custGeom>
                    <a:avLst/>
                    <a:gdLst/>
                    <a:ahLst/>
                    <a:cxnLst/>
                    <a:rect l="l" t="t" r="r" b="b"/>
                    <a:pathLst>
                      <a:path w="22097" h="145160" extrusionOk="0">
                        <a:moveTo>
                          <a:pt x="11049" y="145161"/>
                        </a:moveTo>
                        <a:cubicBezTo>
                          <a:pt x="4953" y="145161"/>
                          <a:pt x="0" y="142208"/>
                          <a:pt x="0" y="138494"/>
                        </a:cubicBezTo>
                        <a:lnTo>
                          <a:pt x="0" y="6667"/>
                        </a:lnTo>
                        <a:cubicBezTo>
                          <a:pt x="0" y="2953"/>
                          <a:pt x="4953" y="0"/>
                          <a:pt x="11049" y="0"/>
                        </a:cubicBezTo>
                        <a:cubicBezTo>
                          <a:pt x="17145" y="0"/>
                          <a:pt x="22098" y="2953"/>
                          <a:pt x="22098" y="6667"/>
                        </a:cubicBezTo>
                        <a:lnTo>
                          <a:pt x="22098" y="138398"/>
                        </a:lnTo>
                        <a:cubicBezTo>
                          <a:pt x="22098" y="142113"/>
                          <a:pt x="17145" y="145161"/>
                          <a:pt x="11049" y="145161"/>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1123" name="Google Shape;1123;p40"/>
                <p:cNvGrpSpPr/>
                <p:nvPr/>
              </p:nvGrpSpPr>
              <p:grpSpPr>
                <a:xfrm>
                  <a:off x="6053994" y="2735960"/>
                  <a:ext cx="22097" cy="145160"/>
                  <a:chOff x="6053994" y="2735960"/>
                  <a:chExt cx="22097" cy="145160"/>
                </a:xfrm>
              </p:grpSpPr>
              <p:sp>
                <p:nvSpPr>
                  <p:cNvPr id="1124" name="Google Shape;1124;p40"/>
                  <p:cNvSpPr/>
                  <p:nvPr/>
                </p:nvSpPr>
                <p:spPr>
                  <a:xfrm>
                    <a:off x="6065043" y="2742628"/>
                    <a:ext cx="9525" cy="131730"/>
                  </a:xfrm>
                  <a:custGeom>
                    <a:avLst/>
                    <a:gdLst/>
                    <a:ahLst/>
                    <a:cxnLst/>
                    <a:rect l="l" t="t" r="r" b="b"/>
                    <a:pathLst>
                      <a:path w="9525" h="131730" extrusionOk="0">
                        <a:moveTo>
                          <a:pt x="0" y="0"/>
                        </a:moveTo>
                        <a:lnTo>
                          <a:pt x="0" y="131731"/>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125" name="Google Shape;1125;p40"/>
                  <p:cNvSpPr/>
                  <p:nvPr/>
                </p:nvSpPr>
                <p:spPr>
                  <a:xfrm>
                    <a:off x="6053994" y="2735960"/>
                    <a:ext cx="22097" cy="145160"/>
                  </a:xfrm>
                  <a:custGeom>
                    <a:avLst/>
                    <a:gdLst/>
                    <a:ahLst/>
                    <a:cxnLst/>
                    <a:rect l="l" t="t" r="r" b="b"/>
                    <a:pathLst>
                      <a:path w="22097" h="145160" extrusionOk="0">
                        <a:moveTo>
                          <a:pt x="11049" y="145161"/>
                        </a:moveTo>
                        <a:cubicBezTo>
                          <a:pt x="4953" y="145161"/>
                          <a:pt x="0" y="142208"/>
                          <a:pt x="0" y="138494"/>
                        </a:cubicBezTo>
                        <a:lnTo>
                          <a:pt x="0" y="6667"/>
                        </a:lnTo>
                        <a:cubicBezTo>
                          <a:pt x="0" y="2953"/>
                          <a:pt x="4953" y="0"/>
                          <a:pt x="11049" y="0"/>
                        </a:cubicBezTo>
                        <a:cubicBezTo>
                          <a:pt x="17145" y="0"/>
                          <a:pt x="22098" y="2953"/>
                          <a:pt x="22098" y="6667"/>
                        </a:cubicBezTo>
                        <a:lnTo>
                          <a:pt x="22098" y="138398"/>
                        </a:lnTo>
                        <a:cubicBezTo>
                          <a:pt x="22003" y="142113"/>
                          <a:pt x="17145" y="145161"/>
                          <a:pt x="11049" y="145161"/>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1126" name="Google Shape;1126;p40"/>
                <p:cNvGrpSpPr/>
                <p:nvPr/>
              </p:nvGrpSpPr>
              <p:grpSpPr>
                <a:xfrm>
                  <a:off x="6098095" y="2735960"/>
                  <a:ext cx="22097" cy="145160"/>
                  <a:chOff x="6098095" y="2735960"/>
                  <a:chExt cx="22097" cy="145160"/>
                </a:xfrm>
              </p:grpSpPr>
              <p:sp>
                <p:nvSpPr>
                  <p:cNvPr id="1127" name="Google Shape;1127;p40"/>
                  <p:cNvSpPr/>
                  <p:nvPr/>
                </p:nvSpPr>
                <p:spPr>
                  <a:xfrm>
                    <a:off x="6109144" y="2742628"/>
                    <a:ext cx="9525" cy="131730"/>
                  </a:xfrm>
                  <a:custGeom>
                    <a:avLst/>
                    <a:gdLst/>
                    <a:ahLst/>
                    <a:cxnLst/>
                    <a:rect l="l" t="t" r="r" b="b"/>
                    <a:pathLst>
                      <a:path w="9525" h="131730" extrusionOk="0">
                        <a:moveTo>
                          <a:pt x="0" y="0"/>
                        </a:moveTo>
                        <a:lnTo>
                          <a:pt x="0" y="131731"/>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128" name="Google Shape;1128;p40"/>
                  <p:cNvSpPr/>
                  <p:nvPr/>
                </p:nvSpPr>
                <p:spPr>
                  <a:xfrm>
                    <a:off x="6098095" y="2735960"/>
                    <a:ext cx="22097" cy="145160"/>
                  </a:xfrm>
                  <a:custGeom>
                    <a:avLst/>
                    <a:gdLst/>
                    <a:ahLst/>
                    <a:cxnLst/>
                    <a:rect l="l" t="t" r="r" b="b"/>
                    <a:pathLst>
                      <a:path w="22097" h="145160" extrusionOk="0">
                        <a:moveTo>
                          <a:pt x="11049" y="145161"/>
                        </a:moveTo>
                        <a:cubicBezTo>
                          <a:pt x="4953" y="145161"/>
                          <a:pt x="0" y="142208"/>
                          <a:pt x="0" y="138494"/>
                        </a:cubicBezTo>
                        <a:lnTo>
                          <a:pt x="0" y="6667"/>
                        </a:lnTo>
                        <a:cubicBezTo>
                          <a:pt x="0" y="2953"/>
                          <a:pt x="4953" y="0"/>
                          <a:pt x="11049" y="0"/>
                        </a:cubicBezTo>
                        <a:cubicBezTo>
                          <a:pt x="17145" y="0"/>
                          <a:pt x="22098" y="2953"/>
                          <a:pt x="22098" y="6667"/>
                        </a:cubicBezTo>
                        <a:lnTo>
                          <a:pt x="22098" y="138398"/>
                        </a:lnTo>
                        <a:cubicBezTo>
                          <a:pt x="22098" y="142113"/>
                          <a:pt x="17145" y="145161"/>
                          <a:pt x="11049" y="145161"/>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1129" name="Google Shape;1129;p40"/>
                <p:cNvGrpSpPr/>
                <p:nvPr/>
              </p:nvGrpSpPr>
              <p:grpSpPr>
                <a:xfrm>
                  <a:off x="6142195" y="2735960"/>
                  <a:ext cx="22097" cy="145160"/>
                  <a:chOff x="6142195" y="2735960"/>
                  <a:chExt cx="22097" cy="145160"/>
                </a:xfrm>
              </p:grpSpPr>
              <p:sp>
                <p:nvSpPr>
                  <p:cNvPr id="1130" name="Google Shape;1130;p40"/>
                  <p:cNvSpPr/>
                  <p:nvPr/>
                </p:nvSpPr>
                <p:spPr>
                  <a:xfrm>
                    <a:off x="6153244" y="2742628"/>
                    <a:ext cx="9525" cy="131730"/>
                  </a:xfrm>
                  <a:custGeom>
                    <a:avLst/>
                    <a:gdLst/>
                    <a:ahLst/>
                    <a:cxnLst/>
                    <a:rect l="l" t="t" r="r" b="b"/>
                    <a:pathLst>
                      <a:path w="9525" h="131730" extrusionOk="0">
                        <a:moveTo>
                          <a:pt x="0" y="0"/>
                        </a:moveTo>
                        <a:lnTo>
                          <a:pt x="0" y="131731"/>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131" name="Google Shape;1131;p40"/>
                  <p:cNvSpPr/>
                  <p:nvPr/>
                </p:nvSpPr>
                <p:spPr>
                  <a:xfrm>
                    <a:off x="6142195" y="2735960"/>
                    <a:ext cx="22097" cy="145160"/>
                  </a:xfrm>
                  <a:custGeom>
                    <a:avLst/>
                    <a:gdLst/>
                    <a:ahLst/>
                    <a:cxnLst/>
                    <a:rect l="l" t="t" r="r" b="b"/>
                    <a:pathLst>
                      <a:path w="22097" h="145160" extrusionOk="0">
                        <a:moveTo>
                          <a:pt x="11049" y="145161"/>
                        </a:moveTo>
                        <a:cubicBezTo>
                          <a:pt x="4953" y="145161"/>
                          <a:pt x="0" y="142208"/>
                          <a:pt x="0" y="138494"/>
                        </a:cubicBezTo>
                        <a:lnTo>
                          <a:pt x="0" y="6667"/>
                        </a:lnTo>
                        <a:cubicBezTo>
                          <a:pt x="0" y="2953"/>
                          <a:pt x="4953" y="0"/>
                          <a:pt x="11049" y="0"/>
                        </a:cubicBezTo>
                        <a:cubicBezTo>
                          <a:pt x="17145" y="0"/>
                          <a:pt x="22098" y="2953"/>
                          <a:pt x="22098" y="6667"/>
                        </a:cubicBezTo>
                        <a:lnTo>
                          <a:pt x="22098" y="138398"/>
                        </a:lnTo>
                        <a:cubicBezTo>
                          <a:pt x="22098" y="142113"/>
                          <a:pt x="17145" y="145161"/>
                          <a:pt x="11049" y="145161"/>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1132" name="Google Shape;1132;p40"/>
                <p:cNvGrpSpPr/>
                <p:nvPr/>
              </p:nvGrpSpPr>
              <p:grpSpPr>
                <a:xfrm>
                  <a:off x="6186391" y="2735960"/>
                  <a:ext cx="22097" cy="145160"/>
                  <a:chOff x="6186391" y="2735960"/>
                  <a:chExt cx="22097" cy="145160"/>
                </a:xfrm>
              </p:grpSpPr>
              <p:sp>
                <p:nvSpPr>
                  <p:cNvPr id="1133" name="Google Shape;1133;p40"/>
                  <p:cNvSpPr/>
                  <p:nvPr/>
                </p:nvSpPr>
                <p:spPr>
                  <a:xfrm>
                    <a:off x="6197440" y="2742628"/>
                    <a:ext cx="9525" cy="131730"/>
                  </a:xfrm>
                  <a:custGeom>
                    <a:avLst/>
                    <a:gdLst/>
                    <a:ahLst/>
                    <a:cxnLst/>
                    <a:rect l="l" t="t" r="r" b="b"/>
                    <a:pathLst>
                      <a:path w="9525" h="131730" extrusionOk="0">
                        <a:moveTo>
                          <a:pt x="0" y="0"/>
                        </a:moveTo>
                        <a:lnTo>
                          <a:pt x="0" y="131731"/>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134" name="Google Shape;1134;p40"/>
                  <p:cNvSpPr/>
                  <p:nvPr/>
                </p:nvSpPr>
                <p:spPr>
                  <a:xfrm>
                    <a:off x="6186391" y="2735960"/>
                    <a:ext cx="22097" cy="145160"/>
                  </a:xfrm>
                  <a:custGeom>
                    <a:avLst/>
                    <a:gdLst/>
                    <a:ahLst/>
                    <a:cxnLst/>
                    <a:rect l="l" t="t" r="r" b="b"/>
                    <a:pathLst>
                      <a:path w="22097" h="145160" extrusionOk="0">
                        <a:moveTo>
                          <a:pt x="11049" y="145161"/>
                        </a:moveTo>
                        <a:cubicBezTo>
                          <a:pt x="4953" y="145161"/>
                          <a:pt x="0" y="142208"/>
                          <a:pt x="0" y="138494"/>
                        </a:cubicBezTo>
                        <a:lnTo>
                          <a:pt x="0" y="6667"/>
                        </a:lnTo>
                        <a:cubicBezTo>
                          <a:pt x="0" y="2953"/>
                          <a:pt x="4953" y="0"/>
                          <a:pt x="11049" y="0"/>
                        </a:cubicBezTo>
                        <a:cubicBezTo>
                          <a:pt x="17145" y="0"/>
                          <a:pt x="22098" y="2953"/>
                          <a:pt x="22098" y="6667"/>
                        </a:cubicBezTo>
                        <a:lnTo>
                          <a:pt x="22098" y="138398"/>
                        </a:lnTo>
                        <a:cubicBezTo>
                          <a:pt x="22098" y="142113"/>
                          <a:pt x="17145" y="145161"/>
                          <a:pt x="11049" y="145161"/>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1135" name="Google Shape;1135;p40"/>
                <p:cNvGrpSpPr/>
                <p:nvPr/>
              </p:nvGrpSpPr>
              <p:grpSpPr>
                <a:xfrm>
                  <a:off x="6230492" y="2735960"/>
                  <a:ext cx="22097" cy="145160"/>
                  <a:chOff x="6230492" y="2735960"/>
                  <a:chExt cx="22097" cy="145160"/>
                </a:xfrm>
              </p:grpSpPr>
              <p:sp>
                <p:nvSpPr>
                  <p:cNvPr id="1136" name="Google Shape;1136;p40"/>
                  <p:cNvSpPr/>
                  <p:nvPr/>
                </p:nvSpPr>
                <p:spPr>
                  <a:xfrm>
                    <a:off x="6241541" y="2742628"/>
                    <a:ext cx="9525" cy="131730"/>
                  </a:xfrm>
                  <a:custGeom>
                    <a:avLst/>
                    <a:gdLst/>
                    <a:ahLst/>
                    <a:cxnLst/>
                    <a:rect l="l" t="t" r="r" b="b"/>
                    <a:pathLst>
                      <a:path w="9525" h="131730" extrusionOk="0">
                        <a:moveTo>
                          <a:pt x="0" y="0"/>
                        </a:moveTo>
                        <a:lnTo>
                          <a:pt x="0" y="131731"/>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137" name="Google Shape;1137;p40"/>
                  <p:cNvSpPr/>
                  <p:nvPr/>
                </p:nvSpPr>
                <p:spPr>
                  <a:xfrm>
                    <a:off x="6230492" y="2735960"/>
                    <a:ext cx="22097" cy="145160"/>
                  </a:xfrm>
                  <a:custGeom>
                    <a:avLst/>
                    <a:gdLst/>
                    <a:ahLst/>
                    <a:cxnLst/>
                    <a:rect l="l" t="t" r="r" b="b"/>
                    <a:pathLst>
                      <a:path w="22097" h="145160" extrusionOk="0">
                        <a:moveTo>
                          <a:pt x="11049" y="145161"/>
                        </a:moveTo>
                        <a:cubicBezTo>
                          <a:pt x="4953" y="145161"/>
                          <a:pt x="0" y="142208"/>
                          <a:pt x="0" y="138494"/>
                        </a:cubicBezTo>
                        <a:lnTo>
                          <a:pt x="0" y="6667"/>
                        </a:lnTo>
                        <a:cubicBezTo>
                          <a:pt x="0" y="2953"/>
                          <a:pt x="4953" y="0"/>
                          <a:pt x="11049" y="0"/>
                        </a:cubicBezTo>
                        <a:cubicBezTo>
                          <a:pt x="17145" y="0"/>
                          <a:pt x="22098" y="2953"/>
                          <a:pt x="22098" y="6667"/>
                        </a:cubicBezTo>
                        <a:lnTo>
                          <a:pt x="22098" y="138398"/>
                        </a:lnTo>
                        <a:cubicBezTo>
                          <a:pt x="22098" y="142113"/>
                          <a:pt x="17145" y="145161"/>
                          <a:pt x="11049" y="145161"/>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1138" name="Google Shape;1138;p40"/>
                <p:cNvGrpSpPr/>
                <p:nvPr/>
              </p:nvGrpSpPr>
              <p:grpSpPr>
                <a:xfrm>
                  <a:off x="6274688" y="2735960"/>
                  <a:ext cx="22097" cy="145160"/>
                  <a:chOff x="6274688" y="2735960"/>
                  <a:chExt cx="22097" cy="145160"/>
                </a:xfrm>
              </p:grpSpPr>
              <p:sp>
                <p:nvSpPr>
                  <p:cNvPr id="1139" name="Google Shape;1139;p40"/>
                  <p:cNvSpPr/>
                  <p:nvPr/>
                </p:nvSpPr>
                <p:spPr>
                  <a:xfrm>
                    <a:off x="6285737" y="2742628"/>
                    <a:ext cx="9525" cy="131730"/>
                  </a:xfrm>
                  <a:custGeom>
                    <a:avLst/>
                    <a:gdLst/>
                    <a:ahLst/>
                    <a:cxnLst/>
                    <a:rect l="l" t="t" r="r" b="b"/>
                    <a:pathLst>
                      <a:path w="9525" h="131730" extrusionOk="0">
                        <a:moveTo>
                          <a:pt x="0" y="0"/>
                        </a:moveTo>
                        <a:lnTo>
                          <a:pt x="0" y="131731"/>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140" name="Google Shape;1140;p40"/>
                  <p:cNvSpPr/>
                  <p:nvPr/>
                </p:nvSpPr>
                <p:spPr>
                  <a:xfrm>
                    <a:off x="6274688" y="2735960"/>
                    <a:ext cx="22097" cy="145160"/>
                  </a:xfrm>
                  <a:custGeom>
                    <a:avLst/>
                    <a:gdLst/>
                    <a:ahLst/>
                    <a:cxnLst/>
                    <a:rect l="l" t="t" r="r" b="b"/>
                    <a:pathLst>
                      <a:path w="22097" h="145160" extrusionOk="0">
                        <a:moveTo>
                          <a:pt x="11049" y="145161"/>
                        </a:moveTo>
                        <a:cubicBezTo>
                          <a:pt x="4953" y="145161"/>
                          <a:pt x="0" y="142208"/>
                          <a:pt x="0" y="138494"/>
                        </a:cubicBezTo>
                        <a:lnTo>
                          <a:pt x="0" y="6667"/>
                        </a:lnTo>
                        <a:cubicBezTo>
                          <a:pt x="0" y="2953"/>
                          <a:pt x="4953" y="0"/>
                          <a:pt x="11049" y="0"/>
                        </a:cubicBezTo>
                        <a:cubicBezTo>
                          <a:pt x="17145" y="0"/>
                          <a:pt x="22098" y="2953"/>
                          <a:pt x="22098" y="6667"/>
                        </a:cubicBezTo>
                        <a:lnTo>
                          <a:pt x="22098" y="138398"/>
                        </a:lnTo>
                        <a:cubicBezTo>
                          <a:pt x="22098" y="142113"/>
                          <a:pt x="17145" y="145161"/>
                          <a:pt x="11049" y="145161"/>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1141" name="Google Shape;1141;p40"/>
                <p:cNvGrpSpPr/>
                <p:nvPr/>
              </p:nvGrpSpPr>
              <p:grpSpPr>
                <a:xfrm>
                  <a:off x="6318789" y="2735960"/>
                  <a:ext cx="22097" cy="145160"/>
                  <a:chOff x="6318789" y="2735960"/>
                  <a:chExt cx="22097" cy="145160"/>
                </a:xfrm>
              </p:grpSpPr>
              <p:sp>
                <p:nvSpPr>
                  <p:cNvPr id="1142" name="Google Shape;1142;p40"/>
                  <p:cNvSpPr/>
                  <p:nvPr/>
                </p:nvSpPr>
                <p:spPr>
                  <a:xfrm>
                    <a:off x="6329838" y="2742628"/>
                    <a:ext cx="9525" cy="131730"/>
                  </a:xfrm>
                  <a:custGeom>
                    <a:avLst/>
                    <a:gdLst/>
                    <a:ahLst/>
                    <a:cxnLst/>
                    <a:rect l="l" t="t" r="r" b="b"/>
                    <a:pathLst>
                      <a:path w="9525" h="131730" extrusionOk="0">
                        <a:moveTo>
                          <a:pt x="0" y="0"/>
                        </a:moveTo>
                        <a:lnTo>
                          <a:pt x="0" y="131731"/>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143" name="Google Shape;1143;p40"/>
                  <p:cNvSpPr/>
                  <p:nvPr/>
                </p:nvSpPr>
                <p:spPr>
                  <a:xfrm>
                    <a:off x="6318789" y="2735960"/>
                    <a:ext cx="22097" cy="145160"/>
                  </a:xfrm>
                  <a:custGeom>
                    <a:avLst/>
                    <a:gdLst/>
                    <a:ahLst/>
                    <a:cxnLst/>
                    <a:rect l="l" t="t" r="r" b="b"/>
                    <a:pathLst>
                      <a:path w="22097" h="145160" extrusionOk="0">
                        <a:moveTo>
                          <a:pt x="11049" y="145161"/>
                        </a:moveTo>
                        <a:cubicBezTo>
                          <a:pt x="4953" y="145161"/>
                          <a:pt x="0" y="142208"/>
                          <a:pt x="0" y="138494"/>
                        </a:cubicBezTo>
                        <a:lnTo>
                          <a:pt x="0" y="6667"/>
                        </a:lnTo>
                        <a:cubicBezTo>
                          <a:pt x="0" y="2953"/>
                          <a:pt x="4953" y="0"/>
                          <a:pt x="11049" y="0"/>
                        </a:cubicBezTo>
                        <a:cubicBezTo>
                          <a:pt x="17145" y="0"/>
                          <a:pt x="22098" y="2953"/>
                          <a:pt x="22098" y="6667"/>
                        </a:cubicBezTo>
                        <a:lnTo>
                          <a:pt x="22098" y="138398"/>
                        </a:lnTo>
                        <a:cubicBezTo>
                          <a:pt x="22098" y="142113"/>
                          <a:pt x="17145" y="145161"/>
                          <a:pt x="11049" y="145161"/>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1144" name="Google Shape;1144;p40"/>
                <p:cNvGrpSpPr/>
                <p:nvPr/>
              </p:nvGrpSpPr>
              <p:grpSpPr>
                <a:xfrm>
                  <a:off x="6362985" y="2735960"/>
                  <a:ext cx="22097" cy="145160"/>
                  <a:chOff x="6362985" y="2735960"/>
                  <a:chExt cx="22097" cy="145160"/>
                </a:xfrm>
              </p:grpSpPr>
              <p:sp>
                <p:nvSpPr>
                  <p:cNvPr id="1145" name="Google Shape;1145;p40"/>
                  <p:cNvSpPr/>
                  <p:nvPr/>
                </p:nvSpPr>
                <p:spPr>
                  <a:xfrm>
                    <a:off x="6374034" y="2742628"/>
                    <a:ext cx="9525" cy="131730"/>
                  </a:xfrm>
                  <a:custGeom>
                    <a:avLst/>
                    <a:gdLst/>
                    <a:ahLst/>
                    <a:cxnLst/>
                    <a:rect l="l" t="t" r="r" b="b"/>
                    <a:pathLst>
                      <a:path w="9525" h="131730" extrusionOk="0">
                        <a:moveTo>
                          <a:pt x="0" y="0"/>
                        </a:moveTo>
                        <a:lnTo>
                          <a:pt x="0" y="131731"/>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146" name="Google Shape;1146;p40"/>
                  <p:cNvSpPr/>
                  <p:nvPr/>
                </p:nvSpPr>
                <p:spPr>
                  <a:xfrm>
                    <a:off x="6362985" y="2735960"/>
                    <a:ext cx="22097" cy="145160"/>
                  </a:xfrm>
                  <a:custGeom>
                    <a:avLst/>
                    <a:gdLst/>
                    <a:ahLst/>
                    <a:cxnLst/>
                    <a:rect l="l" t="t" r="r" b="b"/>
                    <a:pathLst>
                      <a:path w="22097" h="145160" extrusionOk="0">
                        <a:moveTo>
                          <a:pt x="11049" y="145161"/>
                        </a:moveTo>
                        <a:cubicBezTo>
                          <a:pt x="4953" y="145161"/>
                          <a:pt x="0" y="142208"/>
                          <a:pt x="0" y="138494"/>
                        </a:cubicBezTo>
                        <a:lnTo>
                          <a:pt x="0" y="6667"/>
                        </a:lnTo>
                        <a:cubicBezTo>
                          <a:pt x="0" y="2953"/>
                          <a:pt x="4953" y="0"/>
                          <a:pt x="11049" y="0"/>
                        </a:cubicBezTo>
                        <a:cubicBezTo>
                          <a:pt x="17145" y="0"/>
                          <a:pt x="22098" y="2953"/>
                          <a:pt x="22098" y="6667"/>
                        </a:cubicBezTo>
                        <a:lnTo>
                          <a:pt x="22098" y="138398"/>
                        </a:lnTo>
                        <a:cubicBezTo>
                          <a:pt x="22003" y="142113"/>
                          <a:pt x="17145" y="145161"/>
                          <a:pt x="11049" y="145161"/>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1147" name="Google Shape;1147;p40"/>
                <p:cNvGrpSpPr/>
                <p:nvPr/>
              </p:nvGrpSpPr>
              <p:grpSpPr>
                <a:xfrm>
                  <a:off x="6407086" y="2735960"/>
                  <a:ext cx="22097" cy="145160"/>
                  <a:chOff x="6407086" y="2735960"/>
                  <a:chExt cx="22097" cy="145160"/>
                </a:xfrm>
              </p:grpSpPr>
              <p:sp>
                <p:nvSpPr>
                  <p:cNvPr id="1148" name="Google Shape;1148;p40"/>
                  <p:cNvSpPr/>
                  <p:nvPr/>
                </p:nvSpPr>
                <p:spPr>
                  <a:xfrm>
                    <a:off x="6418135" y="2742628"/>
                    <a:ext cx="9525" cy="131730"/>
                  </a:xfrm>
                  <a:custGeom>
                    <a:avLst/>
                    <a:gdLst/>
                    <a:ahLst/>
                    <a:cxnLst/>
                    <a:rect l="l" t="t" r="r" b="b"/>
                    <a:pathLst>
                      <a:path w="9525" h="131730" extrusionOk="0">
                        <a:moveTo>
                          <a:pt x="0" y="0"/>
                        </a:moveTo>
                        <a:lnTo>
                          <a:pt x="0" y="131731"/>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149" name="Google Shape;1149;p40"/>
                  <p:cNvSpPr/>
                  <p:nvPr/>
                </p:nvSpPr>
                <p:spPr>
                  <a:xfrm>
                    <a:off x="6407086" y="2735960"/>
                    <a:ext cx="22097" cy="145160"/>
                  </a:xfrm>
                  <a:custGeom>
                    <a:avLst/>
                    <a:gdLst/>
                    <a:ahLst/>
                    <a:cxnLst/>
                    <a:rect l="l" t="t" r="r" b="b"/>
                    <a:pathLst>
                      <a:path w="22097" h="145160" extrusionOk="0">
                        <a:moveTo>
                          <a:pt x="11049" y="145161"/>
                        </a:moveTo>
                        <a:cubicBezTo>
                          <a:pt x="4953" y="145161"/>
                          <a:pt x="0" y="142208"/>
                          <a:pt x="0" y="138494"/>
                        </a:cubicBezTo>
                        <a:lnTo>
                          <a:pt x="0" y="6667"/>
                        </a:lnTo>
                        <a:cubicBezTo>
                          <a:pt x="0" y="2953"/>
                          <a:pt x="4953" y="0"/>
                          <a:pt x="11049" y="0"/>
                        </a:cubicBezTo>
                        <a:cubicBezTo>
                          <a:pt x="17145" y="0"/>
                          <a:pt x="22098" y="2953"/>
                          <a:pt x="22098" y="6667"/>
                        </a:cubicBezTo>
                        <a:lnTo>
                          <a:pt x="22098" y="138398"/>
                        </a:lnTo>
                        <a:cubicBezTo>
                          <a:pt x="22098" y="142113"/>
                          <a:pt x="17145" y="145161"/>
                          <a:pt x="11049" y="145161"/>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1150" name="Google Shape;1150;p40"/>
                <p:cNvGrpSpPr/>
                <p:nvPr/>
              </p:nvGrpSpPr>
              <p:grpSpPr>
                <a:xfrm>
                  <a:off x="6451186" y="2735960"/>
                  <a:ext cx="22097" cy="145160"/>
                  <a:chOff x="6451186" y="2735960"/>
                  <a:chExt cx="22097" cy="145160"/>
                </a:xfrm>
              </p:grpSpPr>
              <p:sp>
                <p:nvSpPr>
                  <p:cNvPr id="1151" name="Google Shape;1151;p40"/>
                  <p:cNvSpPr/>
                  <p:nvPr/>
                </p:nvSpPr>
                <p:spPr>
                  <a:xfrm>
                    <a:off x="6462235" y="2742628"/>
                    <a:ext cx="9525" cy="131730"/>
                  </a:xfrm>
                  <a:custGeom>
                    <a:avLst/>
                    <a:gdLst/>
                    <a:ahLst/>
                    <a:cxnLst/>
                    <a:rect l="l" t="t" r="r" b="b"/>
                    <a:pathLst>
                      <a:path w="9525" h="131730" extrusionOk="0">
                        <a:moveTo>
                          <a:pt x="0" y="0"/>
                        </a:moveTo>
                        <a:lnTo>
                          <a:pt x="0" y="131731"/>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152" name="Google Shape;1152;p40"/>
                  <p:cNvSpPr/>
                  <p:nvPr/>
                </p:nvSpPr>
                <p:spPr>
                  <a:xfrm>
                    <a:off x="6451186" y="2735960"/>
                    <a:ext cx="22097" cy="145160"/>
                  </a:xfrm>
                  <a:custGeom>
                    <a:avLst/>
                    <a:gdLst/>
                    <a:ahLst/>
                    <a:cxnLst/>
                    <a:rect l="l" t="t" r="r" b="b"/>
                    <a:pathLst>
                      <a:path w="22097" h="145160" extrusionOk="0">
                        <a:moveTo>
                          <a:pt x="11049" y="145161"/>
                        </a:moveTo>
                        <a:cubicBezTo>
                          <a:pt x="4953" y="145161"/>
                          <a:pt x="0" y="142208"/>
                          <a:pt x="0" y="138494"/>
                        </a:cubicBezTo>
                        <a:lnTo>
                          <a:pt x="0" y="6667"/>
                        </a:lnTo>
                        <a:cubicBezTo>
                          <a:pt x="0" y="2953"/>
                          <a:pt x="4953" y="0"/>
                          <a:pt x="11049" y="0"/>
                        </a:cubicBezTo>
                        <a:cubicBezTo>
                          <a:pt x="17145" y="0"/>
                          <a:pt x="22098" y="2953"/>
                          <a:pt x="22098" y="6667"/>
                        </a:cubicBezTo>
                        <a:lnTo>
                          <a:pt x="22098" y="138398"/>
                        </a:lnTo>
                        <a:cubicBezTo>
                          <a:pt x="22098" y="142113"/>
                          <a:pt x="17145" y="145161"/>
                          <a:pt x="11049" y="145161"/>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1153" name="Google Shape;1153;p40"/>
                <p:cNvGrpSpPr/>
                <p:nvPr/>
              </p:nvGrpSpPr>
              <p:grpSpPr>
                <a:xfrm>
                  <a:off x="5744908" y="2631566"/>
                  <a:ext cx="22097" cy="83629"/>
                  <a:chOff x="5744908" y="2631566"/>
                  <a:chExt cx="22097" cy="83629"/>
                </a:xfrm>
              </p:grpSpPr>
              <p:sp>
                <p:nvSpPr>
                  <p:cNvPr id="1154" name="Google Shape;1154;p40"/>
                  <p:cNvSpPr/>
                  <p:nvPr/>
                </p:nvSpPr>
                <p:spPr>
                  <a:xfrm>
                    <a:off x="5755957" y="2640234"/>
                    <a:ext cx="9525" cy="66198"/>
                  </a:xfrm>
                  <a:custGeom>
                    <a:avLst/>
                    <a:gdLst/>
                    <a:ahLst/>
                    <a:cxnLst/>
                    <a:rect l="l" t="t" r="r" b="b"/>
                    <a:pathLst>
                      <a:path w="9525" h="66198" extrusionOk="0">
                        <a:moveTo>
                          <a:pt x="0" y="0"/>
                        </a:moveTo>
                        <a:lnTo>
                          <a:pt x="0" y="66199"/>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155" name="Google Shape;1155;p40"/>
                  <p:cNvSpPr/>
                  <p:nvPr/>
                </p:nvSpPr>
                <p:spPr>
                  <a:xfrm>
                    <a:off x="5744908" y="2631566"/>
                    <a:ext cx="22097" cy="83629"/>
                  </a:xfrm>
                  <a:custGeom>
                    <a:avLst/>
                    <a:gdLst/>
                    <a:ahLst/>
                    <a:cxnLst/>
                    <a:rect l="l" t="t" r="r" b="b"/>
                    <a:pathLst>
                      <a:path w="22097" h="83629" extrusionOk="0">
                        <a:moveTo>
                          <a:pt x="11049" y="83630"/>
                        </a:moveTo>
                        <a:cubicBezTo>
                          <a:pt x="4953" y="83630"/>
                          <a:pt x="0" y="79724"/>
                          <a:pt x="0" y="74962"/>
                        </a:cubicBezTo>
                        <a:lnTo>
                          <a:pt x="0" y="8668"/>
                        </a:lnTo>
                        <a:cubicBezTo>
                          <a:pt x="0" y="3905"/>
                          <a:pt x="4953" y="0"/>
                          <a:pt x="11049" y="0"/>
                        </a:cubicBezTo>
                        <a:cubicBezTo>
                          <a:pt x="17145" y="0"/>
                          <a:pt x="22098" y="3905"/>
                          <a:pt x="22098" y="8668"/>
                        </a:cubicBezTo>
                        <a:lnTo>
                          <a:pt x="22098" y="74867"/>
                        </a:lnTo>
                        <a:cubicBezTo>
                          <a:pt x="22098" y="79724"/>
                          <a:pt x="17145" y="83630"/>
                          <a:pt x="11049" y="83630"/>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1156" name="Google Shape;1156;p40"/>
                <p:cNvGrpSpPr/>
                <p:nvPr/>
              </p:nvGrpSpPr>
              <p:grpSpPr>
                <a:xfrm>
                  <a:off x="5789008" y="2631566"/>
                  <a:ext cx="22097" cy="83629"/>
                  <a:chOff x="5789008" y="2631566"/>
                  <a:chExt cx="22097" cy="83629"/>
                </a:xfrm>
              </p:grpSpPr>
              <p:sp>
                <p:nvSpPr>
                  <p:cNvPr id="1157" name="Google Shape;1157;p40"/>
                  <p:cNvSpPr/>
                  <p:nvPr/>
                </p:nvSpPr>
                <p:spPr>
                  <a:xfrm>
                    <a:off x="5800057" y="2640234"/>
                    <a:ext cx="9525" cy="66198"/>
                  </a:xfrm>
                  <a:custGeom>
                    <a:avLst/>
                    <a:gdLst/>
                    <a:ahLst/>
                    <a:cxnLst/>
                    <a:rect l="l" t="t" r="r" b="b"/>
                    <a:pathLst>
                      <a:path w="9525" h="66198" extrusionOk="0">
                        <a:moveTo>
                          <a:pt x="0" y="0"/>
                        </a:moveTo>
                        <a:lnTo>
                          <a:pt x="0" y="66199"/>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158" name="Google Shape;1158;p40"/>
                  <p:cNvSpPr/>
                  <p:nvPr/>
                </p:nvSpPr>
                <p:spPr>
                  <a:xfrm>
                    <a:off x="5789008" y="2631566"/>
                    <a:ext cx="22097" cy="83629"/>
                  </a:xfrm>
                  <a:custGeom>
                    <a:avLst/>
                    <a:gdLst/>
                    <a:ahLst/>
                    <a:cxnLst/>
                    <a:rect l="l" t="t" r="r" b="b"/>
                    <a:pathLst>
                      <a:path w="22097" h="83629" extrusionOk="0">
                        <a:moveTo>
                          <a:pt x="11049" y="83630"/>
                        </a:moveTo>
                        <a:cubicBezTo>
                          <a:pt x="4953" y="83630"/>
                          <a:pt x="0" y="79724"/>
                          <a:pt x="0" y="74962"/>
                        </a:cubicBezTo>
                        <a:lnTo>
                          <a:pt x="0" y="8668"/>
                        </a:lnTo>
                        <a:cubicBezTo>
                          <a:pt x="0" y="3905"/>
                          <a:pt x="4953" y="0"/>
                          <a:pt x="11049" y="0"/>
                        </a:cubicBezTo>
                        <a:cubicBezTo>
                          <a:pt x="17145" y="0"/>
                          <a:pt x="22098" y="3905"/>
                          <a:pt x="22098" y="8668"/>
                        </a:cubicBezTo>
                        <a:lnTo>
                          <a:pt x="22098" y="74867"/>
                        </a:lnTo>
                        <a:cubicBezTo>
                          <a:pt x="22098" y="79724"/>
                          <a:pt x="17145" y="83630"/>
                          <a:pt x="11049" y="83630"/>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1159" name="Google Shape;1159;p40"/>
                <p:cNvGrpSpPr/>
                <p:nvPr/>
              </p:nvGrpSpPr>
              <p:grpSpPr>
                <a:xfrm>
                  <a:off x="5833204" y="2631566"/>
                  <a:ext cx="22097" cy="83629"/>
                  <a:chOff x="5833204" y="2631566"/>
                  <a:chExt cx="22097" cy="83629"/>
                </a:xfrm>
              </p:grpSpPr>
              <p:sp>
                <p:nvSpPr>
                  <p:cNvPr id="1160" name="Google Shape;1160;p40"/>
                  <p:cNvSpPr/>
                  <p:nvPr/>
                </p:nvSpPr>
                <p:spPr>
                  <a:xfrm>
                    <a:off x="5844253" y="2640234"/>
                    <a:ext cx="9525" cy="66198"/>
                  </a:xfrm>
                  <a:custGeom>
                    <a:avLst/>
                    <a:gdLst/>
                    <a:ahLst/>
                    <a:cxnLst/>
                    <a:rect l="l" t="t" r="r" b="b"/>
                    <a:pathLst>
                      <a:path w="9525" h="66198" extrusionOk="0">
                        <a:moveTo>
                          <a:pt x="0" y="0"/>
                        </a:moveTo>
                        <a:lnTo>
                          <a:pt x="0" y="66199"/>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161" name="Google Shape;1161;p40"/>
                  <p:cNvSpPr/>
                  <p:nvPr/>
                </p:nvSpPr>
                <p:spPr>
                  <a:xfrm>
                    <a:off x="5833204" y="2631566"/>
                    <a:ext cx="22097" cy="83629"/>
                  </a:xfrm>
                  <a:custGeom>
                    <a:avLst/>
                    <a:gdLst/>
                    <a:ahLst/>
                    <a:cxnLst/>
                    <a:rect l="l" t="t" r="r" b="b"/>
                    <a:pathLst>
                      <a:path w="22097" h="83629" extrusionOk="0">
                        <a:moveTo>
                          <a:pt x="11049" y="83630"/>
                        </a:moveTo>
                        <a:cubicBezTo>
                          <a:pt x="4953" y="83630"/>
                          <a:pt x="0" y="79724"/>
                          <a:pt x="0" y="74962"/>
                        </a:cubicBezTo>
                        <a:lnTo>
                          <a:pt x="0" y="8668"/>
                        </a:lnTo>
                        <a:cubicBezTo>
                          <a:pt x="0" y="3905"/>
                          <a:pt x="4953" y="0"/>
                          <a:pt x="11049" y="0"/>
                        </a:cubicBezTo>
                        <a:cubicBezTo>
                          <a:pt x="17145" y="0"/>
                          <a:pt x="22098" y="3905"/>
                          <a:pt x="22098" y="8668"/>
                        </a:cubicBezTo>
                        <a:lnTo>
                          <a:pt x="22098" y="74867"/>
                        </a:lnTo>
                        <a:cubicBezTo>
                          <a:pt x="22003" y="79724"/>
                          <a:pt x="17145" y="83630"/>
                          <a:pt x="11049" y="83630"/>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1162" name="Google Shape;1162;p40"/>
                <p:cNvGrpSpPr/>
                <p:nvPr/>
              </p:nvGrpSpPr>
              <p:grpSpPr>
                <a:xfrm>
                  <a:off x="5877305" y="2631566"/>
                  <a:ext cx="22097" cy="83629"/>
                  <a:chOff x="5877305" y="2631566"/>
                  <a:chExt cx="22097" cy="83629"/>
                </a:xfrm>
              </p:grpSpPr>
              <p:sp>
                <p:nvSpPr>
                  <p:cNvPr id="1163" name="Google Shape;1163;p40"/>
                  <p:cNvSpPr/>
                  <p:nvPr/>
                </p:nvSpPr>
                <p:spPr>
                  <a:xfrm>
                    <a:off x="5888354" y="2640234"/>
                    <a:ext cx="9525" cy="66198"/>
                  </a:xfrm>
                  <a:custGeom>
                    <a:avLst/>
                    <a:gdLst/>
                    <a:ahLst/>
                    <a:cxnLst/>
                    <a:rect l="l" t="t" r="r" b="b"/>
                    <a:pathLst>
                      <a:path w="9525" h="66198" extrusionOk="0">
                        <a:moveTo>
                          <a:pt x="0" y="0"/>
                        </a:moveTo>
                        <a:lnTo>
                          <a:pt x="0" y="66199"/>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164" name="Google Shape;1164;p40"/>
                  <p:cNvSpPr/>
                  <p:nvPr/>
                </p:nvSpPr>
                <p:spPr>
                  <a:xfrm>
                    <a:off x="5877305" y="2631566"/>
                    <a:ext cx="22097" cy="83629"/>
                  </a:xfrm>
                  <a:custGeom>
                    <a:avLst/>
                    <a:gdLst/>
                    <a:ahLst/>
                    <a:cxnLst/>
                    <a:rect l="l" t="t" r="r" b="b"/>
                    <a:pathLst>
                      <a:path w="22097" h="83629" extrusionOk="0">
                        <a:moveTo>
                          <a:pt x="11049" y="83630"/>
                        </a:moveTo>
                        <a:cubicBezTo>
                          <a:pt x="4953" y="83630"/>
                          <a:pt x="0" y="79724"/>
                          <a:pt x="0" y="74962"/>
                        </a:cubicBezTo>
                        <a:lnTo>
                          <a:pt x="0" y="8668"/>
                        </a:lnTo>
                        <a:cubicBezTo>
                          <a:pt x="0" y="3905"/>
                          <a:pt x="4953" y="0"/>
                          <a:pt x="11049" y="0"/>
                        </a:cubicBezTo>
                        <a:cubicBezTo>
                          <a:pt x="17145" y="0"/>
                          <a:pt x="22098" y="3905"/>
                          <a:pt x="22098" y="8668"/>
                        </a:cubicBezTo>
                        <a:lnTo>
                          <a:pt x="22098" y="74867"/>
                        </a:lnTo>
                        <a:cubicBezTo>
                          <a:pt x="22098" y="79724"/>
                          <a:pt x="17145" y="83630"/>
                          <a:pt x="11049" y="83630"/>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1165" name="Google Shape;1165;p40"/>
                <p:cNvGrpSpPr/>
                <p:nvPr/>
              </p:nvGrpSpPr>
              <p:grpSpPr>
                <a:xfrm>
                  <a:off x="5921406" y="2631566"/>
                  <a:ext cx="22097" cy="83629"/>
                  <a:chOff x="5921406" y="2631566"/>
                  <a:chExt cx="22097" cy="83629"/>
                </a:xfrm>
              </p:grpSpPr>
              <p:sp>
                <p:nvSpPr>
                  <p:cNvPr id="1166" name="Google Shape;1166;p40"/>
                  <p:cNvSpPr/>
                  <p:nvPr/>
                </p:nvSpPr>
                <p:spPr>
                  <a:xfrm>
                    <a:off x="5932455" y="2640234"/>
                    <a:ext cx="9525" cy="66198"/>
                  </a:xfrm>
                  <a:custGeom>
                    <a:avLst/>
                    <a:gdLst/>
                    <a:ahLst/>
                    <a:cxnLst/>
                    <a:rect l="l" t="t" r="r" b="b"/>
                    <a:pathLst>
                      <a:path w="9525" h="66198" extrusionOk="0">
                        <a:moveTo>
                          <a:pt x="0" y="0"/>
                        </a:moveTo>
                        <a:lnTo>
                          <a:pt x="0" y="66199"/>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167" name="Google Shape;1167;p40"/>
                  <p:cNvSpPr/>
                  <p:nvPr/>
                </p:nvSpPr>
                <p:spPr>
                  <a:xfrm>
                    <a:off x="5921406" y="2631566"/>
                    <a:ext cx="22097" cy="83629"/>
                  </a:xfrm>
                  <a:custGeom>
                    <a:avLst/>
                    <a:gdLst/>
                    <a:ahLst/>
                    <a:cxnLst/>
                    <a:rect l="l" t="t" r="r" b="b"/>
                    <a:pathLst>
                      <a:path w="22097" h="83629" extrusionOk="0">
                        <a:moveTo>
                          <a:pt x="11049" y="83630"/>
                        </a:moveTo>
                        <a:cubicBezTo>
                          <a:pt x="4953" y="83630"/>
                          <a:pt x="0" y="79724"/>
                          <a:pt x="0" y="74962"/>
                        </a:cubicBezTo>
                        <a:lnTo>
                          <a:pt x="0" y="8668"/>
                        </a:lnTo>
                        <a:cubicBezTo>
                          <a:pt x="0" y="3905"/>
                          <a:pt x="4953" y="0"/>
                          <a:pt x="11049" y="0"/>
                        </a:cubicBezTo>
                        <a:cubicBezTo>
                          <a:pt x="17145" y="0"/>
                          <a:pt x="22098" y="3905"/>
                          <a:pt x="22098" y="8668"/>
                        </a:cubicBezTo>
                        <a:lnTo>
                          <a:pt x="22098" y="74867"/>
                        </a:lnTo>
                        <a:cubicBezTo>
                          <a:pt x="22098" y="79724"/>
                          <a:pt x="17145" y="83630"/>
                          <a:pt x="11049" y="83630"/>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1168" name="Google Shape;1168;p40"/>
                <p:cNvGrpSpPr/>
                <p:nvPr/>
              </p:nvGrpSpPr>
              <p:grpSpPr>
                <a:xfrm>
                  <a:off x="5965602" y="2631566"/>
                  <a:ext cx="22097" cy="83629"/>
                  <a:chOff x="5965602" y="2631566"/>
                  <a:chExt cx="22097" cy="83629"/>
                </a:xfrm>
              </p:grpSpPr>
              <p:sp>
                <p:nvSpPr>
                  <p:cNvPr id="1169" name="Google Shape;1169;p40"/>
                  <p:cNvSpPr/>
                  <p:nvPr/>
                </p:nvSpPr>
                <p:spPr>
                  <a:xfrm>
                    <a:off x="5976651" y="2640234"/>
                    <a:ext cx="9525" cy="66198"/>
                  </a:xfrm>
                  <a:custGeom>
                    <a:avLst/>
                    <a:gdLst/>
                    <a:ahLst/>
                    <a:cxnLst/>
                    <a:rect l="l" t="t" r="r" b="b"/>
                    <a:pathLst>
                      <a:path w="9525" h="66198" extrusionOk="0">
                        <a:moveTo>
                          <a:pt x="0" y="0"/>
                        </a:moveTo>
                        <a:lnTo>
                          <a:pt x="0" y="66199"/>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170" name="Google Shape;1170;p40"/>
                  <p:cNvSpPr/>
                  <p:nvPr/>
                </p:nvSpPr>
                <p:spPr>
                  <a:xfrm>
                    <a:off x="5965602" y="2631566"/>
                    <a:ext cx="22097" cy="83629"/>
                  </a:xfrm>
                  <a:custGeom>
                    <a:avLst/>
                    <a:gdLst/>
                    <a:ahLst/>
                    <a:cxnLst/>
                    <a:rect l="l" t="t" r="r" b="b"/>
                    <a:pathLst>
                      <a:path w="22097" h="83629" extrusionOk="0">
                        <a:moveTo>
                          <a:pt x="11049" y="83630"/>
                        </a:moveTo>
                        <a:cubicBezTo>
                          <a:pt x="4953" y="83630"/>
                          <a:pt x="0" y="79724"/>
                          <a:pt x="0" y="74962"/>
                        </a:cubicBezTo>
                        <a:lnTo>
                          <a:pt x="0" y="8668"/>
                        </a:lnTo>
                        <a:cubicBezTo>
                          <a:pt x="0" y="3905"/>
                          <a:pt x="4953" y="0"/>
                          <a:pt x="11049" y="0"/>
                        </a:cubicBezTo>
                        <a:cubicBezTo>
                          <a:pt x="17145" y="0"/>
                          <a:pt x="22098" y="3905"/>
                          <a:pt x="22098" y="8668"/>
                        </a:cubicBezTo>
                        <a:lnTo>
                          <a:pt x="22098" y="74867"/>
                        </a:lnTo>
                        <a:cubicBezTo>
                          <a:pt x="22098" y="79724"/>
                          <a:pt x="17145" y="83630"/>
                          <a:pt x="11049" y="83630"/>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1171" name="Google Shape;1171;p40"/>
                <p:cNvGrpSpPr/>
                <p:nvPr/>
              </p:nvGrpSpPr>
              <p:grpSpPr>
                <a:xfrm>
                  <a:off x="6009702" y="2631566"/>
                  <a:ext cx="22097" cy="83629"/>
                  <a:chOff x="6009702" y="2631566"/>
                  <a:chExt cx="22097" cy="83629"/>
                </a:xfrm>
              </p:grpSpPr>
              <p:sp>
                <p:nvSpPr>
                  <p:cNvPr id="1172" name="Google Shape;1172;p40"/>
                  <p:cNvSpPr/>
                  <p:nvPr/>
                </p:nvSpPr>
                <p:spPr>
                  <a:xfrm>
                    <a:off x="6020752" y="2640234"/>
                    <a:ext cx="9525" cy="66198"/>
                  </a:xfrm>
                  <a:custGeom>
                    <a:avLst/>
                    <a:gdLst/>
                    <a:ahLst/>
                    <a:cxnLst/>
                    <a:rect l="l" t="t" r="r" b="b"/>
                    <a:pathLst>
                      <a:path w="9525" h="66198" extrusionOk="0">
                        <a:moveTo>
                          <a:pt x="0" y="0"/>
                        </a:moveTo>
                        <a:lnTo>
                          <a:pt x="0" y="66199"/>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173" name="Google Shape;1173;p40"/>
                  <p:cNvSpPr/>
                  <p:nvPr/>
                </p:nvSpPr>
                <p:spPr>
                  <a:xfrm>
                    <a:off x="6009702" y="2631566"/>
                    <a:ext cx="22097" cy="83629"/>
                  </a:xfrm>
                  <a:custGeom>
                    <a:avLst/>
                    <a:gdLst/>
                    <a:ahLst/>
                    <a:cxnLst/>
                    <a:rect l="l" t="t" r="r" b="b"/>
                    <a:pathLst>
                      <a:path w="22097" h="83629" extrusionOk="0">
                        <a:moveTo>
                          <a:pt x="11049" y="83630"/>
                        </a:moveTo>
                        <a:cubicBezTo>
                          <a:pt x="4953" y="83630"/>
                          <a:pt x="0" y="79724"/>
                          <a:pt x="0" y="74962"/>
                        </a:cubicBezTo>
                        <a:lnTo>
                          <a:pt x="0" y="8668"/>
                        </a:lnTo>
                        <a:cubicBezTo>
                          <a:pt x="0" y="3905"/>
                          <a:pt x="4953" y="0"/>
                          <a:pt x="11049" y="0"/>
                        </a:cubicBezTo>
                        <a:cubicBezTo>
                          <a:pt x="17145" y="0"/>
                          <a:pt x="22098" y="3905"/>
                          <a:pt x="22098" y="8668"/>
                        </a:cubicBezTo>
                        <a:lnTo>
                          <a:pt x="22098" y="74867"/>
                        </a:lnTo>
                        <a:cubicBezTo>
                          <a:pt x="22098" y="79724"/>
                          <a:pt x="17145" y="83630"/>
                          <a:pt x="11049" y="83630"/>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1174" name="Google Shape;1174;p40"/>
                <p:cNvGrpSpPr/>
                <p:nvPr/>
              </p:nvGrpSpPr>
              <p:grpSpPr>
                <a:xfrm>
                  <a:off x="6053899" y="2631566"/>
                  <a:ext cx="22097" cy="83629"/>
                  <a:chOff x="6053899" y="2631566"/>
                  <a:chExt cx="22097" cy="83629"/>
                </a:xfrm>
              </p:grpSpPr>
              <p:sp>
                <p:nvSpPr>
                  <p:cNvPr id="1175" name="Google Shape;1175;p40"/>
                  <p:cNvSpPr/>
                  <p:nvPr/>
                </p:nvSpPr>
                <p:spPr>
                  <a:xfrm>
                    <a:off x="6064948" y="2640234"/>
                    <a:ext cx="9525" cy="66198"/>
                  </a:xfrm>
                  <a:custGeom>
                    <a:avLst/>
                    <a:gdLst/>
                    <a:ahLst/>
                    <a:cxnLst/>
                    <a:rect l="l" t="t" r="r" b="b"/>
                    <a:pathLst>
                      <a:path w="9525" h="66198" extrusionOk="0">
                        <a:moveTo>
                          <a:pt x="0" y="0"/>
                        </a:moveTo>
                        <a:lnTo>
                          <a:pt x="0" y="66199"/>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176" name="Google Shape;1176;p40"/>
                  <p:cNvSpPr/>
                  <p:nvPr/>
                </p:nvSpPr>
                <p:spPr>
                  <a:xfrm>
                    <a:off x="6053899" y="2631566"/>
                    <a:ext cx="22097" cy="83629"/>
                  </a:xfrm>
                  <a:custGeom>
                    <a:avLst/>
                    <a:gdLst/>
                    <a:ahLst/>
                    <a:cxnLst/>
                    <a:rect l="l" t="t" r="r" b="b"/>
                    <a:pathLst>
                      <a:path w="22097" h="83629" extrusionOk="0">
                        <a:moveTo>
                          <a:pt x="11049" y="83630"/>
                        </a:moveTo>
                        <a:cubicBezTo>
                          <a:pt x="4953" y="83630"/>
                          <a:pt x="0" y="79724"/>
                          <a:pt x="0" y="74962"/>
                        </a:cubicBezTo>
                        <a:lnTo>
                          <a:pt x="0" y="8668"/>
                        </a:lnTo>
                        <a:cubicBezTo>
                          <a:pt x="0" y="3905"/>
                          <a:pt x="4953" y="0"/>
                          <a:pt x="11049" y="0"/>
                        </a:cubicBezTo>
                        <a:cubicBezTo>
                          <a:pt x="17145" y="0"/>
                          <a:pt x="22098" y="3905"/>
                          <a:pt x="22098" y="8668"/>
                        </a:cubicBezTo>
                        <a:lnTo>
                          <a:pt x="22098" y="74867"/>
                        </a:lnTo>
                        <a:cubicBezTo>
                          <a:pt x="22098" y="79724"/>
                          <a:pt x="17145" y="83630"/>
                          <a:pt x="11049" y="83630"/>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1177" name="Google Shape;1177;p40"/>
                <p:cNvGrpSpPr/>
                <p:nvPr/>
              </p:nvGrpSpPr>
              <p:grpSpPr>
                <a:xfrm>
                  <a:off x="6097999" y="2631566"/>
                  <a:ext cx="22097" cy="83629"/>
                  <a:chOff x="6097999" y="2631566"/>
                  <a:chExt cx="22097" cy="83629"/>
                </a:xfrm>
              </p:grpSpPr>
              <p:sp>
                <p:nvSpPr>
                  <p:cNvPr id="1178" name="Google Shape;1178;p40"/>
                  <p:cNvSpPr/>
                  <p:nvPr/>
                </p:nvSpPr>
                <p:spPr>
                  <a:xfrm>
                    <a:off x="6109048" y="2640234"/>
                    <a:ext cx="9525" cy="66198"/>
                  </a:xfrm>
                  <a:custGeom>
                    <a:avLst/>
                    <a:gdLst/>
                    <a:ahLst/>
                    <a:cxnLst/>
                    <a:rect l="l" t="t" r="r" b="b"/>
                    <a:pathLst>
                      <a:path w="9525" h="66198" extrusionOk="0">
                        <a:moveTo>
                          <a:pt x="0" y="0"/>
                        </a:moveTo>
                        <a:lnTo>
                          <a:pt x="0" y="66199"/>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179" name="Google Shape;1179;p40"/>
                  <p:cNvSpPr/>
                  <p:nvPr/>
                </p:nvSpPr>
                <p:spPr>
                  <a:xfrm>
                    <a:off x="6097999" y="2631566"/>
                    <a:ext cx="22097" cy="83629"/>
                  </a:xfrm>
                  <a:custGeom>
                    <a:avLst/>
                    <a:gdLst/>
                    <a:ahLst/>
                    <a:cxnLst/>
                    <a:rect l="l" t="t" r="r" b="b"/>
                    <a:pathLst>
                      <a:path w="22097" h="83629" extrusionOk="0">
                        <a:moveTo>
                          <a:pt x="11049" y="83630"/>
                        </a:moveTo>
                        <a:cubicBezTo>
                          <a:pt x="4953" y="83630"/>
                          <a:pt x="0" y="79724"/>
                          <a:pt x="0" y="74962"/>
                        </a:cubicBezTo>
                        <a:lnTo>
                          <a:pt x="0" y="8668"/>
                        </a:lnTo>
                        <a:cubicBezTo>
                          <a:pt x="0" y="3905"/>
                          <a:pt x="4953" y="0"/>
                          <a:pt x="11049" y="0"/>
                        </a:cubicBezTo>
                        <a:cubicBezTo>
                          <a:pt x="17145" y="0"/>
                          <a:pt x="22098" y="3905"/>
                          <a:pt x="22098" y="8668"/>
                        </a:cubicBezTo>
                        <a:lnTo>
                          <a:pt x="22098" y="74867"/>
                        </a:lnTo>
                        <a:cubicBezTo>
                          <a:pt x="22098" y="79724"/>
                          <a:pt x="17145" y="83630"/>
                          <a:pt x="11049" y="83630"/>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1180" name="Google Shape;1180;p40"/>
                <p:cNvGrpSpPr/>
                <p:nvPr/>
              </p:nvGrpSpPr>
              <p:grpSpPr>
                <a:xfrm>
                  <a:off x="6142195" y="2631566"/>
                  <a:ext cx="22097" cy="83629"/>
                  <a:chOff x="6142195" y="2631566"/>
                  <a:chExt cx="22097" cy="83629"/>
                </a:xfrm>
              </p:grpSpPr>
              <p:sp>
                <p:nvSpPr>
                  <p:cNvPr id="1181" name="Google Shape;1181;p40"/>
                  <p:cNvSpPr/>
                  <p:nvPr/>
                </p:nvSpPr>
                <p:spPr>
                  <a:xfrm>
                    <a:off x="6153244" y="2640234"/>
                    <a:ext cx="9525" cy="66198"/>
                  </a:xfrm>
                  <a:custGeom>
                    <a:avLst/>
                    <a:gdLst/>
                    <a:ahLst/>
                    <a:cxnLst/>
                    <a:rect l="l" t="t" r="r" b="b"/>
                    <a:pathLst>
                      <a:path w="9525" h="66198" extrusionOk="0">
                        <a:moveTo>
                          <a:pt x="0" y="0"/>
                        </a:moveTo>
                        <a:lnTo>
                          <a:pt x="0" y="66199"/>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182" name="Google Shape;1182;p40"/>
                  <p:cNvSpPr/>
                  <p:nvPr/>
                </p:nvSpPr>
                <p:spPr>
                  <a:xfrm>
                    <a:off x="6142195" y="2631566"/>
                    <a:ext cx="22097" cy="83629"/>
                  </a:xfrm>
                  <a:custGeom>
                    <a:avLst/>
                    <a:gdLst/>
                    <a:ahLst/>
                    <a:cxnLst/>
                    <a:rect l="l" t="t" r="r" b="b"/>
                    <a:pathLst>
                      <a:path w="22097" h="83629" extrusionOk="0">
                        <a:moveTo>
                          <a:pt x="11049" y="83630"/>
                        </a:moveTo>
                        <a:cubicBezTo>
                          <a:pt x="4953" y="83630"/>
                          <a:pt x="0" y="79724"/>
                          <a:pt x="0" y="74962"/>
                        </a:cubicBezTo>
                        <a:lnTo>
                          <a:pt x="0" y="8668"/>
                        </a:lnTo>
                        <a:cubicBezTo>
                          <a:pt x="0" y="3905"/>
                          <a:pt x="4953" y="0"/>
                          <a:pt x="11049" y="0"/>
                        </a:cubicBezTo>
                        <a:cubicBezTo>
                          <a:pt x="17145" y="0"/>
                          <a:pt x="22098" y="3905"/>
                          <a:pt x="22098" y="8668"/>
                        </a:cubicBezTo>
                        <a:lnTo>
                          <a:pt x="22098" y="74867"/>
                        </a:lnTo>
                        <a:cubicBezTo>
                          <a:pt x="22003" y="79724"/>
                          <a:pt x="17145" y="83630"/>
                          <a:pt x="11049" y="83630"/>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1183" name="Google Shape;1183;p40"/>
                <p:cNvGrpSpPr/>
                <p:nvPr/>
              </p:nvGrpSpPr>
              <p:grpSpPr>
                <a:xfrm>
                  <a:off x="6186296" y="2631566"/>
                  <a:ext cx="22097" cy="83629"/>
                  <a:chOff x="6186296" y="2631566"/>
                  <a:chExt cx="22097" cy="83629"/>
                </a:xfrm>
              </p:grpSpPr>
              <p:sp>
                <p:nvSpPr>
                  <p:cNvPr id="1184" name="Google Shape;1184;p40"/>
                  <p:cNvSpPr/>
                  <p:nvPr/>
                </p:nvSpPr>
                <p:spPr>
                  <a:xfrm>
                    <a:off x="6197345" y="2640234"/>
                    <a:ext cx="9525" cy="66198"/>
                  </a:xfrm>
                  <a:custGeom>
                    <a:avLst/>
                    <a:gdLst/>
                    <a:ahLst/>
                    <a:cxnLst/>
                    <a:rect l="l" t="t" r="r" b="b"/>
                    <a:pathLst>
                      <a:path w="9525" h="66198" extrusionOk="0">
                        <a:moveTo>
                          <a:pt x="0" y="0"/>
                        </a:moveTo>
                        <a:lnTo>
                          <a:pt x="0" y="66199"/>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185" name="Google Shape;1185;p40"/>
                  <p:cNvSpPr/>
                  <p:nvPr/>
                </p:nvSpPr>
                <p:spPr>
                  <a:xfrm>
                    <a:off x="6186296" y="2631566"/>
                    <a:ext cx="22097" cy="83629"/>
                  </a:xfrm>
                  <a:custGeom>
                    <a:avLst/>
                    <a:gdLst/>
                    <a:ahLst/>
                    <a:cxnLst/>
                    <a:rect l="l" t="t" r="r" b="b"/>
                    <a:pathLst>
                      <a:path w="22097" h="83629" extrusionOk="0">
                        <a:moveTo>
                          <a:pt x="11049" y="83630"/>
                        </a:moveTo>
                        <a:cubicBezTo>
                          <a:pt x="4953" y="83630"/>
                          <a:pt x="0" y="79724"/>
                          <a:pt x="0" y="74962"/>
                        </a:cubicBezTo>
                        <a:lnTo>
                          <a:pt x="0" y="8668"/>
                        </a:lnTo>
                        <a:cubicBezTo>
                          <a:pt x="0" y="3905"/>
                          <a:pt x="4953" y="0"/>
                          <a:pt x="11049" y="0"/>
                        </a:cubicBezTo>
                        <a:cubicBezTo>
                          <a:pt x="17145" y="0"/>
                          <a:pt x="22098" y="3905"/>
                          <a:pt x="22098" y="8668"/>
                        </a:cubicBezTo>
                        <a:lnTo>
                          <a:pt x="22098" y="74867"/>
                        </a:lnTo>
                        <a:cubicBezTo>
                          <a:pt x="22098" y="79724"/>
                          <a:pt x="17145" y="83630"/>
                          <a:pt x="11049" y="83630"/>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1186" name="Google Shape;1186;p40"/>
                <p:cNvGrpSpPr/>
                <p:nvPr/>
              </p:nvGrpSpPr>
              <p:grpSpPr>
                <a:xfrm>
                  <a:off x="6230492" y="2631566"/>
                  <a:ext cx="22097" cy="83629"/>
                  <a:chOff x="6230492" y="2631566"/>
                  <a:chExt cx="22097" cy="83629"/>
                </a:xfrm>
              </p:grpSpPr>
              <p:sp>
                <p:nvSpPr>
                  <p:cNvPr id="1187" name="Google Shape;1187;p40"/>
                  <p:cNvSpPr/>
                  <p:nvPr/>
                </p:nvSpPr>
                <p:spPr>
                  <a:xfrm>
                    <a:off x="6241541" y="2640234"/>
                    <a:ext cx="9525" cy="66198"/>
                  </a:xfrm>
                  <a:custGeom>
                    <a:avLst/>
                    <a:gdLst/>
                    <a:ahLst/>
                    <a:cxnLst/>
                    <a:rect l="l" t="t" r="r" b="b"/>
                    <a:pathLst>
                      <a:path w="9525" h="66198" extrusionOk="0">
                        <a:moveTo>
                          <a:pt x="0" y="0"/>
                        </a:moveTo>
                        <a:lnTo>
                          <a:pt x="0" y="66199"/>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188" name="Google Shape;1188;p40"/>
                  <p:cNvSpPr/>
                  <p:nvPr/>
                </p:nvSpPr>
                <p:spPr>
                  <a:xfrm>
                    <a:off x="6230492" y="2631566"/>
                    <a:ext cx="22097" cy="83629"/>
                  </a:xfrm>
                  <a:custGeom>
                    <a:avLst/>
                    <a:gdLst/>
                    <a:ahLst/>
                    <a:cxnLst/>
                    <a:rect l="l" t="t" r="r" b="b"/>
                    <a:pathLst>
                      <a:path w="22097" h="83629" extrusionOk="0">
                        <a:moveTo>
                          <a:pt x="11049" y="83630"/>
                        </a:moveTo>
                        <a:cubicBezTo>
                          <a:pt x="4953" y="83630"/>
                          <a:pt x="0" y="79724"/>
                          <a:pt x="0" y="74962"/>
                        </a:cubicBezTo>
                        <a:lnTo>
                          <a:pt x="0" y="8668"/>
                        </a:lnTo>
                        <a:cubicBezTo>
                          <a:pt x="0" y="3905"/>
                          <a:pt x="4953" y="0"/>
                          <a:pt x="11049" y="0"/>
                        </a:cubicBezTo>
                        <a:cubicBezTo>
                          <a:pt x="17145" y="0"/>
                          <a:pt x="22098" y="3905"/>
                          <a:pt x="22098" y="8668"/>
                        </a:cubicBezTo>
                        <a:lnTo>
                          <a:pt x="22098" y="74867"/>
                        </a:lnTo>
                        <a:cubicBezTo>
                          <a:pt x="22003" y="79724"/>
                          <a:pt x="17050" y="83630"/>
                          <a:pt x="11049" y="83630"/>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1189" name="Google Shape;1189;p40"/>
                <p:cNvGrpSpPr/>
                <p:nvPr/>
              </p:nvGrpSpPr>
              <p:grpSpPr>
                <a:xfrm>
                  <a:off x="6274974" y="2631566"/>
                  <a:ext cx="22097" cy="83629"/>
                  <a:chOff x="6274974" y="2631566"/>
                  <a:chExt cx="22097" cy="83629"/>
                </a:xfrm>
              </p:grpSpPr>
              <p:sp>
                <p:nvSpPr>
                  <p:cNvPr id="1190" name="Google Shape;1190;p40"/>
                  <p:cNvSpPr/>
                  <p:nvPr/>
                </p:nvSpPr>
                <p:spPr>
                  <a:xfrm>
                    <a:off x="6286023" y="2640234"/>
                    <a:ext cx="9525" cy="66198"/>
                  </a:xfrm>
                  <a:custGeom>
                    <a:avLst/>
                    <a:gdLst/>
                    <a:ahLst/>
                    <a:cxnLst/>
                    <a:rect l="l" t="t" r="r" b="b"/>
                    <a:pathLst>
                      <a:path w="9525" h="66198" extrusionOk="0">
                        <a:moveTo>
                          <a:pt x="0" y="0"/>
                        </a:moveTo>
                        <a:lnTo>
                          <a:pt x="0" y="66199"/>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191" name="Google Shape;1191;p40"/>
                  <p:cNvSpPr/>
                  <p:nvPr/>
                </p:nvSpPr>
                <p:spPr>
                  <a:xfrm>
                    <a:off x="6274974" y="2631566"/>
                    <a:ext cx="22097" cy="83629"/>
                  </a:xfrm>
                  <a:custGeom>
                    <a:avLst/>
                    <a:gdLst/>
                    <a:ahLst/>
                    <a:cxnLst/>
                    <a:rect l="l" t="t" r="r" b="b"/>
                    <a:pathLst>
                      <a:path w="22097" h="83629" extrusionOk="0">
                        <a:moveTo>
                          <a:pt x="11049" y="83630"/>
                        </a:moveTo>
                        <a:cubicBezTo>
                          <a:pt x="4953" y="83630"/>
                          <a:pt x="0" y="79724"/>
                          <a:pt x="0" y="74962"/>
                        </a:cubicBezTo>
                        <a:lnTo>
                          <a:pt x="0" y="8668"/>
                        </a:lnTo>
                        <a:cubicBezTo>
                          <a:pt x="0" y="3905"/>
                          <a:pt x="4953" y="0"/>
                          <a:pt x="11049" y="0"/>
                        </a:cubicBezTo>
                        <a:cubicBezTo>
                          <a:pt x="17145" y="0"/>
                          <a:pt x="22098" y="3905"/>
                          <a:pt x="22098" y="8668"/>
                        </a:cubicBezTo>
                        <a:lnTo>
                          <a:pt x="22098" y="74867"/>
                        </a:lnTo>
                        <a:cubicBezTo>
                          <a:pt x="22098" y="79724"/>
                          <a:pt x="17145" y="83630"/>
                          <a:pt x="11049" y="83630"/>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1192" name="Google Shape;1192;p40"/>
                <p:cNvGrpSpPr/>
                <p:nvPr/>
              </p:nvGrpSpPr>
              <p:grpSpPr>
                <a:xfrm>
                  <a:off x="6319074" y="2631566"/>
                  <a:ext cx="22097" cy="83629"/>
                  <a:chOff x="6319074" y="2631566"/>
                  <a:chExt cx="22097" cy="83629"/>
                </a:xfrm>
              </p:grpSpPr>
              <p:sp>
                <p:nvSpPr>
                  <p:cNvPr id="1193" name="Google Shape;1193;p40"/>
                  <p:cNvSpPr/>
                  <p:nvPr/>
                </p:nvSpPr>
                <p:spPr>
                  <a:xfrm>
                    <a:off x="6330124" y="2640234"/>
                    <a:ext cx="9525" cy="66198"/>
                  </a:xfrm>
                  <a:custGeom>
                    <a:avLst/>
                    <a:gdLst/>
                    <a:ahLst/>
                    <a:cxnLst/>
                    <a:rect l="l" t="t" r="r" b="b"/>
                    <a:pathLst>
                      <a:path w="9525" h="66198" extrusionOk="0">
                        <a:moveTo>
                          <a:pt x="0" y="0"/>
                        </a:moveTo>
                        <a:lnTo>
                          <a:pt x="0" y="66199"/>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194" name="Google Shape;1194;p40"/>
                  <p:cNvSpPr/>
                  <p:nvPr/>
                </p:nvSpPr>
                <p:spPr>
                  <a:xfrm>
                    <a:off x="6319074" y="2631566"/>
                    <a:ext cx="22097" cy="83629"/>
                  </a:xfrm>
                  <a:custGeom>
                    <a:avLst/>
                    <a:gdLst/>
                    <a:ahLst/>
                    <a:cxnLst/>
                    <a:rect l="l" t="t" r="r" b="b"/>
                    <a:pathLst>
                      <a:path w="22097" h="83629" extrusionOk="0">
                        <a:moveTo>
                          <a:pt x="11049" y="83630"/>
                        </a:moveTo>
                        <a:cubicBezTo>
                          <a:pt x="4953" y="83630"/>
                          <a:pt x="0" y="79724"/>
                          <a:pt x="0" y="74962"/>
                        </a:cubicBezTo>
                        <a:lnTo>
                          <a:pt x="0" y="8668"/>
                        </a:lnTo>
                        <a:cubicBezTo>
                          <a:pt x="0" y="3905"/>
                          <a:pt x="4953" y="0"/>
                          <a:pt x="11049" y="0"/>
                        </a:cubicBezTo>
                        <a:cubicBezTo>
                          <a:pt x="17145" y="0"/>
                          <a:pt x="22098" y="3905"/>
                          <a:pt x="22098" y="8668"/>
                        </a:cubicBezTo>
                        <a:lnTo>
                          <a:pt x="22098" y="74867"/>
                        </a:lnTo>
                        <a:cubicBezTo>
                          <a:pt x="22098" y="79724"/>
                          <a:pt x="17145" y="83630"/>
                          <a:pt x="11049" y="83630"/>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1195" name="Google Shape;1195;p40"/>
                <p:cNvGrpSpPr/>
                <p:nvPr/>
              </p:nvGrpSpPr>
              <p:grpSpPr>
                <a:xfrm>
                  <a:off x="6363270" y="2631566"/>
                  <a:ext cx="22097" cy="83629"/>
                  <a:chOff x="6363270" y="2631566"/>
                  <a:chExt cx="22097" cy="83629"/>
                </a:xfrm>
              </p:grpSpPr>
              <p:sp>
                <p:nvSpPr>
                  <p:cNvPr id="1196" name="Google Shape;1196;p40"/>
                  <p:cNvSpPr/>
                  <p:nvPr/>
                </p:nvSpPr>
                <p:spPr>
                  <a:xfrm>
                    <a:off x="6374320" y="2640234"/>
                    <a:ext cx="9525" cy="66198"/>
                  </a:xfrm>
                  <a:custGeom>
                    <a:avLst/>
                    <a:gdLst/>
                    <a:ahLst/>
                    <a:cxnLst/>
                    <a:rect l="l" t="t" r="r" b="b"/>
                    <a:pathLst>
                      <a:path w="9525" h="66198" extrusionOk="0">
                        <a:moveTo>
                          <a:pt x="0" y="0"/>
                        </a:moveTo>
                        <a:lnTo>
                          <a:pt x="0" y="66199"/>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197" name="Google Shape;1197;p40"/>
                  <p:cNvSpPr/>
                  <p:nvPr/>
                </p:nvSpPr>
                <p:spPr>
                  <a:xfrm>
                    <a:off x="6363270" y="2631566"/>
                    <a:ext cx="22097" cy="83629"/>
                  </a:xfrm>
                  <a:custGeom>
                    <a:avLst/>
                    <a:gdLst/>
                    <a:ahLst/>
                    <a:cxnLst/>
                    <a:rect l="l" t="t" r="r" b="b"/>
                    <a:pathLst>
                      <a:path w="22097" h="83629" extrusionOk="0">
                        <a:moveTo>
                          <a:pt x="11049" y="83630"/>
                        </a:moveTo>
                        <a:cubicBezTo>
                          <a:pt x="4953" y="83630"/>
                          <a:pt x="0" y="79724"/>
                          <a:pt x="0" y="74962"/>
                        </a:cubicBezTo>
                        <a:lnTo>
                          <a:pt x="0" y="8668"/>
                        </a:lnTo>
                        <a:cubicBezTo>
                          <a:pt x="0" y="3905"/>
                          <a:pt x="4953" y="0"/>
                          <a:pt x="11049" y="0"/>
                        </a:cubicBezTo>
                        <a:cubicBezTo>
                          <a:pt x="17145" y="0"/>
                          <a:pt x="22098" y="3905"/>
                          <a:pt x="22098" y="8668"/>
                        </a:cubicBezTo>
                        <a:lnTo>
                          <a:pt x="22098" y="74867"/>
                        </a:lnTo>
                        <a:cubicBezTo>
                          <a:pt x="22098" y="79724"/>
                          <a:pt x="17145" y="83630"/>
                          <a:pt x="11049" y="83630"/>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1198" name="Google Shape;1198;p40"/>
                <p:cNvGrpSpPr/>
                <p:nvPr/>
              </p:nvGrpSpPr>
              <p:grpSpPr>
                <a:xfrm>
                  <a:off x="6407371" y="2631566"/>
                  <a:ext cx="22097" cy="83629"/>
                  <a:chOff x="6407371" y="2631566"/>
                  <a:chExt cx="22097" cy="83629"/>
                </a:xfrm>
              </p:grpSpPr>
              <p:sp>
                <p:nvSpPr>
                  <p:cNvPr id="1199" name="Google Shape;1199;p40"/>
                  <p:cNvSpPr/>
                  <p:nvPr/>
                </p:nvSpPr>
                <p:spPr>
                  <a:xfrm>
                    <a:off x="6418420" y="2640234"/>
                    <a:ext cx="9525" cy="66198"/>
                  </a:xfrm>
                  <a:custGeom>
                    <a:avLst/>
                    <a:gdLst/>
                    <a:ahLst/>
                    <a:cxnLst/>
                    <a:rect l="l" t="t" r="r" b="b"/>
                    <a:pathLst>
                      <a:path w="9525" h="66198" extrusionOk="0">
                        <a:moveTo>
                          <a:pt x="0" y="0"/>
                        </a:moveTo>
                        <a:lnTo>
                          <a:pt x="0" y="66199"/>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200" name="Google Shape;1200;p40"/>
                  <p:cNvSpPr/>
                  <p:nvPr/>
                </p:nvSpPr>
                <p:spPr>
                  <a:xfrm>
                    <a:off x="6407371" y="2631566"/>
                    <a:ext cx="22097" cy="83629"/>
                  </a:xfrm>
                  <a:custGeom>
                    <a:avLst/>
                    <a:gdLst/>
                    <a:ahLst/>
                    <a:cxnLst/>
                    <a:rect l="l" t="t" r="r" b="b"/>
                    <a:pathLst>
                      <a:path w="22097" h="83629" extrusionOk="0">
                        <a:moveTo>
                          <a:pt x="11049" y="83630"/>
                        </a:moveTo>
                        <a:cubicBezTo>
                          <a:pt x="4953" y="83630"/>
                          <a:pt x="0" y="79724"/>
                          <a:pt x="0" y="74962"/>
                        </a:cubicBezTo>
                        <a:lnTo>
                          <a:pt x="0" y="8668"/>
                        </a:lnTo>
                        <a:cubicBezTo>
                          <a:pt x="0" y="3905"/>
                          <a:pt x="4953" y="0"/>
                          <a:pt x="11049" y="0"/>
                        </a:cubicBezTo>
                        <a:cubicBezTo>
                          <a:pt x="17145" y="0"/>
                          <a:pt x="22098" y="3905"/>
                          <a:pt x="22098" y="8668"/>
                        </a:cubicBezTo>
                        <a:lnTo>
                          <a:pt x="22098" y="74867"/>
                        </a:lnTo>
                        <a:cubicBezTo>
                          <a:pt x="22098" y="79724"/>
                          <a:pt x="17145" y="83630"/>
                          <a:pt x="11049" y="83630"/>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sp>
            <p:nvSpPr>
              <p:cNvPr id="1201" name="Google Shape;1201;p40"/>
              <p:cNvSpPr/>
              <p:nvPr/>
            </p:nvSpPr>
            <p:spPr>
              <a:xfrm>
                <a:off x="407985" y="2453229"/>
                <a:ext cx="2722482" cy="127865"/>
              </a:xfrm>
              <a:custGeom>
                <a:avLst/>
                <a:gdLst/>
                <a:ahLst/>
                <a:cxnLst/>
                <a:rect l="l" t="t" r="r" b="b"/>
                <a:pathLst>
                  <a:path w="881062" h="32765" extrusionOk="0">
                    <a:moveTo>
                      <a:pt x="0" y="0"/>
                    </a:moveTo>
                    <a:lnTo>
                      <a:pt x="881063" y="0"/>
                    </a:lnTo>
                    <a:lnTo>
                      <a:pt x="881063" y="32766"/>
                    </a:lnTo>
                    <a:lnTo>
                      <a:pt x="0" y="32766"/>
                    </a:lnTo>
                    <a:close/>
                  </a:path>
                </a:pathLst>
              </a:custGeom>
              <a:solidFill>
                <a:srgbClr val="000000">
                  <a:alpha val="2291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202" name="Google Shape;1202;p40"/>
              <p:cNvSpPr/>
              <p:nvPr/>
            </p:nvSpPr>
            <p:spPr>
              <a:xfrm>
                <a:off x="609261" y="2576054"/>
                <a:ext cx="2302072" cy="137590"/>
              </a:xfrm>
              <a:custGeom>
                <a:avLst/>
                <a:gdLst/>
                <a:ahLst/>
                <a:cxnLst/>
                <a:rect l="l" t="t" r="r" b="b"/>
                <a:pathLst>
                  <a:path w="747426" h="44672" extrusionOk="0">
                    <a:moveTo>
                      <a:pt x="0" y="0"/>
                    </a:moveTo>
                    <a:lnTo>
                      <a:pt x="747427" y="0"/>
                    </a:lnTo>
                    <a:lnTo>
                      <a:pt x="747427" y="44672"/>
                    </a:lnTo>
                    <a:lnTo>
                      <a:pt x="0" y="44672"/>
                    </a:lnTo>
                    <a:close/>
                  </a:path>
                </a:pathLst>
              </a:custGeom>
              <a:solidFill>
                <a:schemeClr val="dk1">
                  <a:alpha val="20000"/>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203" name="Google Shape;1203;p40"/>
              <p:cNvSpPr/>
              <p:nvPr/>
            </p:nvSpPr>
            <p:spPr>
              <a:xfrm>
                <a:off x="607130" y="6306444"/>
                <a:ext cx="2302072" cy="137590"/>
              </a:xfrm>
              <a:custGeom>
                <a:avLst/>
                <a:gdLst/>
                <a:ahLst/>
                <a:cxnLst/>
                <a:rect l="l" t="t" r="r" b="b"/>
                <a:pathLst>
                  <a:path w="747426" h="44672" extrusionOk="0">
                    <a:moveTo>
                      <a:pt x="0" y="0"/>
                    </a:moveTo>
                    <a:lnTo>
                      <a:pt x="747427" y="0"/>
                    </a:lnTo>
                    <a:lnTo>
                      <a:pt x="747427" y="44672"/>
                    </a:lnTo>
                    <a:lnTo>
                      <a:pt x="0" y="44672"/>
                    </a:lnTo>
                    <a:close/>
                  </a:path>
                </a:pathLst>
              </a:custGeom>
              <a:solidFill>
                <a:schemeClr val="dk1">
                  <a:alpha val="20000"/>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204" name="Google Shape;1204;p40"/>
              <p:cNvSpPr/>
              <p:nvPr/>
            </p:nvSpPr>
            <p:spPr>
              <a:xfrm>
                <a:off x="866278" y="3506803"/>
                <a:ext cx="2065184" cy="1871405"/>
              </a:xfrm>
              <a:custGeom>
                <a:avLst/>
                <a:gdLst/>
                <a:ahLst/>
                <a:cxnLst/>
                <a:rect l="l" t="t" r="r" b="b"/>
                <a:pathLst>
                  <a:path w="400812" h="607599" extrusionOk="0">
                    <a:moveTo>
                      <a:pt x="0" y="0"/>
                    </a:moveTo>
                    <a:lnTo>
                      <a:pt x="400812" y="0"/>
                    </a:lnTo>
                    <a:lnTo>
                      <a:pt x="400812" y="607600"/>
                    </a:lnTo>
                    <a:lnTo>
                      <a:pt x="0" y="607600"/>
                    </a:lnTo>
                    <a:close/>
                  </a:path>
                </a:pathLst>
              </a:custGeom>
              <a:solidFill>
                <a:srgbClr val="F5F5F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nvGrpSpPr>
              <p:cNvPr id="1205" name="Google Shape;1205;p40"/>
              <p:cNvGrpSpPr/>
              <p:nvPr/>
            </p:nvGrpSpPr>
            <p:grpSpPr>
              <a:xfrm>
                <a:off x="1174282" y="3755342"/>
                <a:ext cx="1526709" cy="1289015"/>
                <a:chOff x="1174282" y="3755342"/>
                <a:chExt cx="1526709" cy="1289015"/>
              </a:xfrm>
            </p:grpSpPr>
            <p:sp>
              <p:nvSpPr>
                <p:cNvPr id="1206" name="Google Shape;1206;p40"/>
                <p:cNvSpPr/>
                <p:nvPr/>
              </p:nvSpPr>
              <p:spPr>
                <a:xfrm>
                  <a:off x="1174282" y="3755342"/>
                  <a:ext cx="1526709" cy="86050"/>
                </a:xfrm>
                <a:custGeom>
                  <a:avLst/>
                  <a:gdLst/>
                  <a:ahLst/>
                  <a:cxnLst/>
                  <a:rect l="l" t="t" r="r" b="b"/>
                  <a:pathLst>
                    <a:path w="280130" h="21716" extrusionOk="0">
                      <a:moveTo>
                        <a:pt x="0" y="10858"/>
                      </a:moveTo>
                      <a:cubicBezTo>
                        <a:pt x="0" y="4858"/>
                        <a:pt x="5810" y="0"/>
                        <a:pt x="12954" y="0"/>
                      </a:cubicBezTo>
                      <a:lnTo>
                        <a:pt x="267176" y="0"/>
                      </a:lnTo>
                      <a:cubicBezTo>
                        <a:pt x="274320" y="0"/>
                        <a:pt x="280130" y="4858"/>
                        <a:pt x="280130" y="10858"/>
                      </a:cubicBezTo>
                      <a:cubicBezTo>
                        <a:pt x="280130" y="16859"/>
                        <a:pt x="274320" y="21717"/>
                        <a:pt x="267176" y="21717"/>
                      </a:cubicBezTo>
                      <a:lnTo>
                        <a:pt x="12954" y="21717"/>
                      </a:lnTo>
                      <a:cubicBezTo>
                        <a:pt x="5810" y="21717"/>
                        <a:pt x="0" y="16859"/>
                        <a:pt x="0" y="10858"/>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207" name="Google Shape;1207;p40"/>
                <p:cNvSpPr/>
                <p:nvPr/>
              </p:nvSpPr>
              <p:spPr>
                <a:xfrm>
                  <a:off x="1174282" y="3955983"/>
                  <a:ext cx="1526709" cy="86050"/>
                </a:xfrm>
                <a:custGeom>
                  <a:avLst/>
                  <a:gdLst/>
                  <a:ahLst/>
                  <a:cxnLst/>
                  <a:rect l="l" t="t" r="r" b="b"/>
                  <a:pathLst>
                    <a:path w="280130" h="21716" extrusionOk="0">
                      <a:moveTo>
                        <a:pt x="0" y="10858"/>
                      </a:moveTo>
                      <a:cubicBezTo>
                        <a:pt x="0" y="4858"/>
                        <a:pt x="5810" y="0"/>
                        <a:pt x="12954" y="0"/>
                      </a:cubicBezTo>
                      <a:lnTo>
                        <a:pt x="267176" y="0"/>
                      </a:lnTo>
                      <a:cubicBezTo>
                        <a:pt x="274320" y="0"/>
                        <a:pt x="280130" y="4858"/>
                        <a:pt x="280130" y="10858"/>
                      </a:cubicBezTo>
                      <a:cubicBezTo>
                        <a:pt x="280130" y="16859"/>
                        <a:pt x="274320" y="21717"/>
                        <a:pt x="267176" y="21717"/>
                      </a:cubicBezTo>
                      <a:lnTo>
                        <a:pt x="12954" y="21717"/>
                      </a:lnTo>
                      <a:cubicBezTo>
                        <a:pt x="5810" y="21717"/>
                        <a:pt x="0" y="16859"/>
                        <a:pt x="0" y="10858"/>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208" name="Google Shape;1208;p40"/>
                <p:cNvSpPr/>
                <p:nvPr/>
              </p:nvSpPr>
              <p:spPr>
                <a:xfrm>
                  <a:off x="1174282" y="4156330"/>
                  <a:ext cx="1526709" cy="86050"/>
                </a:xfrm>
                <a:custGeom>
                  <a:avLst/>
                  <a:gdLst/>
                  <a:ahLst/>
                  <a:cxnLst/>
                  <a:rect l="l" t="t" r="r" b="b"/>
                  <a:pathLst>
                    <a:path w="280130" h="21716" extrusionOk="0">
                      <a:moveTo>
                        <a:pt x="0" y="10858"/>
                      </a:moveTo>
                      <a:cubicBezTo>
                        <a:pt x="0" y="4858"/>
                        <a:pt x="5810" y="0"/>
                        <a:pt x="12954" y="0"/>
                      </a:cubicBezTo>
                      <a:lnTo>
                        <a:pt x="267176" y="0"/>
                      </a:lnTo>
                      <a:cubicBezTo>
                        <a:pt x="274320" y="0"/>
                        <a:pt x="280130" y="4858"/>
                        <a:pt x="280130" y="10858"/>
                      </a:cubicBezTo>
                      <a:cubicBezTo>
                        <a:pt x="280130" y="16859"/>
                        <a:pt x="274320" y="21717"/>
                        <a:pt x="267176" y="21717"/>
                      </a:cubicBezTo>
                      <a:lnTo>
                        <a:pt x="12954" y="21717"/>
                      </a:lnTo>
                      <a:cubicBezTo>
                        <a:pt x="5810" y="21717"/>
                        <a:pt x="0" y="16859"/>
                        <a:pt x="0" y="10858"/>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209" name="Google Shape;1209;p40"/>
                <p:cNvSpPr/>
                <p:nvPr/>
              </p:nvSpPr>
              <p:spPr>
                <a:xfrm>
                  <a:off x="1174282" y="4557316"/>
                  <a:ext cx="833692" cy="86050"/>
                </a:xfrm>
                <a:custGeom>
                  <a:avLst/>
                  <a:gdLst/>
                  <a:ahLst/>
                  <a:cxnLst/>
                  <a:rect l="l" t="t" r="r" b="b"/>
                  <a:pathLst>
                    <a:path w="152971" h="21716" extrusionOk="0">
                      <a:moveTo>
                        <a:pt x="0" y="10858"/>
                      </a:moveTo>
                      <a:cubicBezTo>
                        <a:pt x="0" y="4858"/>
                        <a:pt x="3143" y="0"/>
                        <a:pt x="7048" y="0"/>
                      </a:cubicBezTo>
                      <a:lnTo>
                        <a:pt x="145923" y="0"/>
                      </a:lnTo>
                      <a:cubicBezTo>
                        <a:pt x="149828" y="0"/>
                        <a:pt x="152971" y="4858"/>
                        <a:pt x="152971" y="10858"/>
                      </a:cubicBezTo>
                      <a:cubicBezTo>
                        <a:pt x="152971" y="16859"/>
                        <a:pt x="149828" y="21717"/>
                        <a:pt x="145923" y="21717"/>
                      </a:cubicBezTo>
                      <a:lnTo>
                        <a:pt x="7048" y="21717"/>
                      </a:lnTo>
                      <a:cubicBezTo>
                        <a:pt x="3143" y="21717"/>
                        <a:pt x="0" y="16859"/>
                        <a:pt x="0" y="10858"/>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210" name="Google Shape;1210;p40"/>
                <p:cNvSpPr/>
                <p:nvPr/>
              </p:nvSpPr>
              <p:spPr>
                <a:xfrm>
                  <a:off x="1174282" y="4757960"/>
                  <a:ext cx="833692" cy="86050"/>
                </a:xfrm>
                <a:custGeom>
                  <a:avLst/>
                  <a:gdLst/>
                  <a:ahLst/>
                  <a:cxnLst/>
                  <a:rect l="l" t="t" r="r" b="b"/>
                  <a:pathLst>
                    <a:path w="152971" h="21716" extrusionOk="0">
                      <a:moveTo>
                        <a:pt x="0" y="10858"/>
                      </a:moveTo>
                      <a:cubicBezTo>
                        <a:pt x="0" y="4858"/>
                        <a:pt x="3143" y="0"/>
                        <a:pt x="7048" y="0"/>
                      </a:cubicBezTo>
                      <a:lnTo>
                        <a:pt x="145923" y="0"/>
                      </a:lnTo>
                      <a:cubicBezTo>
                        <a:pt x="149828" y="0"/>
                        <a:pt x="152971" y="4858"/>
                        <a:pt x="152971" y="10858"/>
                      </a:cubicBezTo>
                      <a:cubicBezTo>
                        <a:pt x="152971" y="16859"/>
                        <a:pt x="149828" y="21717"/>
                        <a:pt x="145923" y="21717"/>
                      </a:cubicBezTo>
                      <a:lnTo>
                        <a:pt x="7048" y="21717"/>
                      </a:lnTo>
                      <a:cubicBezTo>
                        <a:pt x="3143" y="21622"/>
                        <a:pt x="0" y="16764"/>
                        <a:pt x="0" y="10858"/>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211" name="Google Shape;1211;p40"/>
                <p:cNvSpPr/>
                <p:nvPr/>
              </p:nvSpPr>
              <p:spPr>
                <a:xfrm>
                  <a:off x="1174282" y="4958303"/>
                  <a:ext cx="833692" cy="86054"/>
                </a:xfrm>
                <a:custGeom>
                  <a:avLst/>
                  <a:gdLst/>
                  <a:ahLst/>
                  <a:cxnLst/>
                  <a:rect l="l" t="t" r="r" b="b"/>
                  <a:pathLst>
                    <a:path w="152971" h="21717" extrusionOk="0">
                      <a:moveTo>
                        <a:pt x="0" y="10858"/>
                      </a:moveTo>
                      <a:cubicBezTo>
                        <a:pt x="0" y="4858"/>
                        <a:pt x="3143" y="0"/>
                        <a:pt x="7048" y="0"/>
                      </a:cubicBezTo>
                      <a:lnTo>
                        <a:pt x="145923" y="0"/>
                      </a:lnTo>
                      <a:cubicBezTo>
                        <a:pt x="149828" y="0"/>
                        <a:pt x="152971" y="4858"/>
                        <a:pt x="152971" y="10858"/>
                      </a:cubicBezTo>
                      <a:cubicBezTo>
                        <a:pt x="152971" y="16859"/>
                        <a:pt x="149828" y="21717"/>
                        <a:pt x="145923" y="21717"/>
                      </a:cubicBezTo>
                      <a:lnTo>
                        <a:pt x="7048" y="21717"/>
                      </a:lnTo>
                      <a:cubicBezTo>
                        <a:pt x="3143" y="21717"/>
                        <a:pt x="0" y="16859"/>
                        <a:pt x="0" y="10858"/>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sp>
            <p:nvSpPr>
              <p:cNvPr id="1212" name="Google Shape;1212;p40"/>
              <p:cNvSpPr/>
              <p:nvPr/>
            </p:nvSpPr>
            <p:spPr>
              <a:xfrm>
                <a:off x="2237009" y="1463731"/>
                <a:ext cx="900937" cy="5047723"/>
              </a:xfrm>
              <a:custGeom>
                <a:avLst/>
                <a:gdLst/>
                <a:ahLst/>
                <a:cxnLst/>
                <a:rect l="l" t="t" r="r" b="b"/>
                <a:pathLst>
                  <a:path w="292512" h="1638871" extrusionOk="0">
                    <a:moveTo>
                      <a:pt x="292513" y="282131"/>
                    </a:moveTo>
                    <a:lnTo>
                      <a:pt x="292513" y="358045"/>
                    </a:lnTo>
                    <a:lnTo>
                      <a:pt x="289370" y="358045"/>
                    </a:lnTo>
                    <a:lnTo>
                      <a:pt x="289370" y="362522"/>
                    </a:lnTo>
                    <a:lnTo>
                      <a:pt x="225933" y="362522"/>
                    </a:lnTo>
                    <a:lnTo>
                      <a:pt x="225933" y="1638872"/>
                    </a:lnTo>
                    <a:lnTo>
                      <a:pt x="6858" y="1638872"/>
                    </a:lnTo>
                    <a:lnTo>
                      <a:pt x="6858" y="362522"/>
                    </a:lnTo>
                    <a:lnTo>
                      <a:pt x="70295" y="362522"/>
                    </a:lnTo>
                    <a:lnTo>
                      <a:pt x="70295" y="358045"/>
                    </a:lnTo>
                    <a:lnTo>
                      <a:pt x="73438" y="358045"/>
                    </a:lnTo>
                    <a:lnTo>
                      <a:pt x="73438" y="282131"/>
                    </a:lnTo>
                    <a:lnTo>
                      <a:pt x="41339" y="282131"/>
                    </a:lnTo>
                    <a:lnTo>
                      <a:pt x="41339" y="108490"/>
                    </a:lnTo>
                    <a:lnTo>
                      <a:pt x="0" y="108490"/>
                    </a:lnTo>
                    <a:lnTo>
                      <a:pt x="0" y="0"/>
                    </a:lnTo>
                    <a:lnTo>
                      <a:pt x="219075" y="0"/>
                    </a:lnTo>
                    <a:lnTo>
                      <a:pt x="219075" y="108490"/>
                    </a:lnTo>
                    <a:lnTo>
                      <a:pt x="260414" y="108490"/>
                    </a:lnTo>
                    <a:lnTo>
                      <a:pt x="260414" y="282131"/>
                    </a:lnTo>
                    <a:close/>
                  </a:path>
                </a:pathLst>
              </a:custGeom>
              <a:solidFill>
                <a:schemeClr val="dk1">
                  <a:alpha val="9410"/>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sp>
          <p:nvSpPr>
            <p:cNvPr id="1213" name="Google Shape;1213;p40"/>
            <p:cNvSpPr/>
            <p:nvPr/>
          </p:nvSpPr>
          <p:spPr>
            <a:xfrm>
              <a:off x="524640" y="5433424"/>
              <a:ext cx="99300" cy="908100"/>
            </a:xfrm>
            <a:prstGeom prst="roundRect">
              <a:avLst>
                <a:gd name="adj" fmla="val 50000"/>
              </a:avLst>
            </a:prstGeom>
            <a:solidFill>
              <a:schemeClr val="lt1">
                <a:alpha val="29409"/>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grpSp>
      <p:grpSp>
        <p:nvGrpSpPr>
          <p:cNvPr id="1214" name="Google Shape;1214;p40"/>
          <p:cNvGrpSpPr/>
          <p:nvPr/>
        </p:nvGrpSpPr>
        <p:grpSpPr>
          <a:xfrm>
            <a:off x="1102854" y="4913484"/>
            <a:ext cx="813801" cy="1505950"/>
            <a:chOff x="397406" y="5005156"/>
            <a:chExt cx="813801" cy="1505950"/>
          </a:xfrm>
        </p:grpSpPr>
        <p:grpSp>
          <p:nvGrpSpPr>
            <p:cNvPr id="1215" name="Google Shape;1215;p40"/>
            <p:cNvGrpSpPr/>
            <p:nvPr/>
          </p:nvGrpSpPr>
          <p:grpSpPr>
            <a:xfrm>
              <a:off x="397406" y="5005156"/>
              <a:ext cx="813801" cy="1505950"/>
              <a:chOff x="407985" y="1459626"/>
              <a:chExt cx="2729961" cy="5051828"/>
            </a:xfrm>
          </p:grpSpPr>
          <p:sp>
            <p:nvSpPr>
              <p:cNvPr id="1216" name="Google Shape;1216;p40"/>
              <p:cNvSpPr/>
              <p:nvPr/>
            </p:nvSpPr>
            <p:spPr>
              <a:xfrm>
                <a:off x="616889" y="2569895"/>
                <a:ext cx="2304419" cy="3937318"/>
              </a:xfrm>
              <a:custGeom>
                <a:avLst/>
                <a:gdLst/>
                <a:ahLst/>
                <a:cxnLst/>
                <a:rect l="l" t="t" r="r" b="b"/>
                <a:pathLst>
                  <a:path w="748188" h="1278350" extrusionOk="0">
                    <a:moveTo>
                      <a:pt x="0" y="0"/>
                    </a:moveTo>
                    <a:lnTo>
                      <a:pt x="748189" y="0"/>
                    </a:lnTo>
                    <a:lnTo>
                      <a:pt x="748189" y="1278350"/>
                    </a:lnTo>
                    <a:lnTo>
                      <a:pt x="0" y="127835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217" name="Google Shape;1217;p40"/>
              <p:cNvSpPr/>
              <p:nvPr/>
            </p:nvSpPr>
            <p:spPr>
              <a:xfrm>
                <a:off x="411847" y="1459626"/>
                <a:ext cx="2714552" cy="1102776"/>
              </a:xfrm>
              <a:custGeom>
                <a:avLst/>
                <a:gdLst/>
                <a:ahLst/>
                <a:cxnLst/>
                <a:rect l="l" t="t" r="r" b="b"/>
                <a:pathLst>
                  <a:path w="881348" h="358044" extrusionOk="0">
                    <a:moveTo>
                      <a:pt x="881348" y="282131"/>
                    </a:moveTo>
                    <a:lnTo>
                      <a:pt x="881348" y="358045"/>
                    </a:lnTo>
                    <a:lnTo>
                      <a:pt x="0" y="358045"/>
                    </a:lnTo>
                    <a:lnTo>
                      <a:pt x="0" y="282131"/>
                    </a:lnTo>
                    <a:lnTo>
                      <a:pt x="32099" y="282131"/>
                    </a:lnTo>
                    <a:lnTo>
                      <a:pt x="32099" y="108490"/>
                    </a:lnTo>
                    <a:lnTo>
                      <a:pt x="73438" y="108490"/>
                    </a:lnTo>
                    <a:lnTo>
                      <a:pt x="73438" y="0"/>
                    </a:lnTo>
                    <a:lnTo>
                      <a:pt x="807911" y="0"/>
                    </a:lnTo>
                    <a:lnTo>
                      <a:pt x="807911" y="108490"/>
                    </a:lnTo>
                    <a:lnTo>
                      <a:pt x="849154" y="108490"/>
                    </a:lnTo>
                    <a:lnTo>
                      <a:pt x="849154" y="282131"/>
                    </a:lnTo>
                    <a:close/>
                  </a:path>
                </a:pathLst>
              </a:custGeom>
              <a:solidFill>
                <a:srgbClr val="F5F5F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nvGrpSpPr>
              <p:cNvPr id="1218" name="Google Shape;1218;p40"/>
              <p:cNvGrpSpPr/>
              <p:nvPr/>
            </p:nvGrpSpPr>
            <p:grpSpPr>
              <a:xfrm>
                <a:off x="579193" y="1526435"/>
                <a:ext cx="2378917" cy="768526"/>
                <a:chOff x="5700807" y="2631566"/>
                <a:chExt cx="772476" cy="249554"/>
              </a:xfrm>
            </p:grpSpPr>
            <p:grpSp>
              <p:nvGrpSpPr>
                <p:cNvPr id="1219" name="Google Shape;1219;p40"/>
                <p:cNvGrpSpPr/>
                <p:nvPr/>
              </p:nvGrpSpPr>
              <p:grpSpPr>
                <a:xfrm>
                  <a:off x="5700807" y="2735960"/>
                  <a:ext cx="22097" cy="145160"/>
                  <a:chOff x="5700807" y="2735960"/>
                  <a:chExt cx="22097" cy="145160"/>
                </a:xfrm>
              </p:grpSpPr>
              <p:sp>
                <p:nvSpPr>
                  <p:cNvPr id="1220" name="Google Shape;1220;p40"/>
                  <p:cNvSpPr/>
                  <p:nvPr/>
                </p:nvSpPr>
                <p:spPr>
                  <a:xfrm>
                    <a:off x="5711856" y="2742628"/>
                    <a:ext cx="9525" cy="131730"/>
                  </a:xfrm>
                  <a:custGeom>
                    <a:avLst/>
                    <a:gdLst/>
                    <a:ahLst/>
                    <a:cxnLst/>
                    <a:rect l="l" t="t" r="r" b="b"/>
                    <a:pathLst>
                      <a:path w="9525" h="131730" extrusionOk="0">
                        <a:moveTo>
                          <a:pt x="0" y="0"/>
                        </a:moveTo>
                        <a:lnTo>
                          <a:pt x="0" y="131731"/>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221" name="Google Shape;1221;p40"/>
                  <p:cNvSpPr/>
                  <p:nvPr/>
                </p:nvSpPr>
                <p:spPr>
                  <a:xfrm>
                    <a:off x="5700807" y="2735960"/>
                    <a:ext cx="22097" cy="145160"/>
                  </a:xfrm>
                  <a:custGeom>
                    <a:avLst/>
                    <a:gdLst/>
                    <a:ahLst/>
                    <a:cxnLst/>
                    <a:rect l="l" t="t" r="r" b="b"/>
                    <a:pathLst>
                      <a:path w="22097" h="145160" extrusionOk="0">
                        <a:moveTo>
                          <a:pt x="11049" y="145161"/>
                        </a:moveTo>
                        <a:cubicBezTo>
                          <a:pt x="4953" y="145161"/>
                          <a:pt x="0" y="142208"/>
                          <a:pt x="0" y="138494"/>
                        </a:cubicBezTo>
                        <a:lnTo>
                          <a:pt x="0" y="6667"/>
                        </a:lnTo>
                        <a:cubicBezTo>
                          <a:pt x="0" y="2953"/>
                          <a:pt x="4953" y="0"/>
                          <a:pt x="11049" y="0"/>
                        </a:cubicBezTo>
                        <a:cubicBezTo>
                          <a:pt x="17145" y="0"/>
                          <a:pt x="22098" y="2953"/>
                          <a:pt x="22098" y="6667"/>
                        </a:cubicBezTo>
                        <a:lnTo>
                          <a:pt x="22098" y="138398"/>
                        </a:lnTo>
                        <a:cubicBezTo>
                          <a:pt x="22098" y="142113"/>
                          <a:pt x="17145" y="145161"/>
                          <a:pt x="11049" y="145161"/>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1222" name="Google Shape;1222;p40"/>
                <p:cNvGrpSpPr/>
                <p:nvPr/>
              </p:nvGrpSpPr>
              <p:grpSpPr>
                <a:xfrm>
                  <a:off x="5744908" y="2735960"/>
                  <a:ext cx="22097" cy="145160"/>
                  <a:chOff x="5744908" y="2735960"/>
                  <a:chExt cx="22097" cy="145160"/>
                </a:xfrm>
              </p:grpSpPr>
              <p:sp>
                <p:nvSpPr>
                  <p:cNvPr id="1223" name="Google Shape;1223;p40"/>
                  <p:cNvSpPr/>
                  <p:nvPr/>
                </p:nvSpPr>
                <p:spPr>
                  <a:xfrm>
                    <a:off x="5755957" y="2742628"/>
                    <a:ext cx="9525" cy="131730"/>
                  </a:xfrm>
                  <a:custGeom>
                    <a:avLst/>
                    <a:gdLst/>
                    <a:ahLst/>
                    <a:cxnLst/>
                    <a:rect l="l" t="t" r="r" b="b"/>
                    <a:pathLst>
                      <a:path w="9525" h="131730" extrusionOk="0">
                        <a:moveTo>
                          <a:pt x="0" y="0"/>
                        </a:moveTo>
                        <a:lnTo>
                          <a:pt x="0" y="131731"/>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224" name="Google Shape;1224;p40"/>
                  <p:cNvSpPr/>
                  <p:nvPr/>
                </p:nvSpPr>
                <p:spPr>
                  <a:xfrm>
                    <a:off x="5744908" y="2735960"/>
                    <a:ext cx="22097" cy="145160"/>
                  </a:xfrm>
                  <a:custGeom>
                    <a:avLst/>
                    <a:gdLst/>
                    <a:ahLst/>
                    <a:cxnLst/>
                    <a:rect l="l" t="t" r="r" b="b"/>
                    <a:pathLst>
                      <a:path w="22097" h="145160" extrusionOk="0">
                        <a:moveTo>
                          <a:pt x="11049" y="145161"/>
                        </a:moveTo>
                        <a:cubicBezTo>
                          <a:pt x="4953" y="145161"/>
                          <a:pt x="0" y="142208"/>
                          <a:pt x="0" y="138494"/>
                        </a:cubicBezTo>
                        <a:lnTo>
                          <a:pt x="0" y="6667"/>
                        </a:lnTo>
                        <a:cubicBezTo>
                          <a:pt x="0" y="2953"/>
                          <a:pt x="4953" y="0"/>
                          <a:pt x="11049" y="0"/>
                        </a:cubicBezTo>
                        <a:cubicBezTo>
                          <a:pt x="17145" y="0"/>
                          <a:pt x="22098" y="2953"/>
                          <a:pt x="22098" y="6667"/>
                        </a:cubicBezTo>
                        <a:lnTo>
                          <a:pt x="22098" y="138398"/>
                        </a:lnTo>
                        <a:cubicBezTo>
                          <a:pt x="22098" y="142113"/>
                          <a:pt x="17145" y="145161"/>
                          <a:pt x="11049" y="145161"/>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1225" name="Google Shape;1225;p40"/>
                <p:cNvGrpSpPr/>
                <p:nvPr/>
              </p:nvGrpSpPr>
              <p:grpSpPr>
                <a:xfrm>
                  <a:off x="5789103" y="2735960"/>
                  <a:ext cx="22098" cy="145160"/>
                  <a:chOff x="5789103" y="2735960"/>
                  <a:chExt cx="22098" cy="145160"/>
                </a:xfrm>
              </p:grpSpPr>
              <p:sp>
                <p:nvSpPr>
                  <p:cNvPr id="1226" name="Google Shape;1226;p40"/>
                  <p:cNvSpPr/>
                  <p:nvPr/>
                </p:nvSpPr>
                <p:spPr>
                  <a:xfrm>
                    <a:off x="5800153" y="2742628"/>
                    <a:ext cx="9525" cy="131730"/>
                  </a:xfrm>
                  <a:custGeom>
                    <a:avLst/>
                    <a:gdLst/>
                    <a:ahLst/>
                    <a:cxnLst/>
                    <a:rect l="l" t="t" r="r" b="b"/>
                    <a:pathLst>
                      <a:path w="9525" h="131730" extrusionOk="0">
                        <a:moveTo>
                          <a:pt x="0" y="0"/>
                        </a:moveTo>
                        <a:lnTo>
                          <a:pt x="0" y="131731"/>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227" name="Google Shape;1227;p40"/>
                  <p:cNvSpPr/>
                  <p:nvPr/>
                </p:nvSpPr>
                <p:spPr>
                  <a:xfrm>
                    <a:off x="5789103" y="2735960"/>
                    <a:ext cx="22098" cy="145160"/>
                  </a:xfrm>
                  <a:custGeom>
                    <a:avLst/>
                    <a:gdLst/>
                    <a:ahLst/>
                    <a:cxnLst/>
                    <a:rect l="l" t="t" r="r" b="b"/>
                    <a:pathLst>
                      <a:path w="22098" h="145160" extrusionOk="0">
                        <a:moveTo>
                          <a:pt x="11049" y="145161"/>
                        </a:moveTo>
                        <a:cubicBezTo>
                          <a:pt x="4953" y="145161"/>
                          <a:pt x="0" y="142208"/>
                          <a:pt x="0" y="138494"/>
                        </a:cubicBezTo>
                        <a:lnTo>
                          <a:pt x="0" y="6667"/>
                        </a:lnTo>
                        <a:cubicBezTo>
                          <a:pt x="0" y="2953"/>
                          <a:pt x="4953" y="0"/>
                          <a:pt x="11049" y="0"/>
                        </a:cubicBezTo>
                        <a:cubicBezTo>
                          <a:pt x="17145" y="0"/>
                          <a:pt x="22098" y="2953"/>
                          <a:pt x="22098" y="6667"/>
                        </a:cubicBezTo>
                        <a:lnTo>
                          <a:pt x="22098" y="138398"/>
                        </a:lnTo>
                        <a:cubicBezTo>
                          <a:pt x="22098" y="142113"/>
                          <a:pt x="17145" y="145161"/>
                          <a:pt x="11049" y="145161"/>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1228" name="Google Shape;1228;p40"/>
                <p:cNvGrpSpPr/>
                <p:nvPr/>
              </p:nvGrpSpPr>
              <p:grpSpPr>
                <a:xfrm>
                  <a:off x="5833204" y="2735960"/>
                  <a:ext cx="22097" cy="145160"/>
                  <a:chOff x="5833204" y="2735960"/>
                  <a:chExt cx="22097" cy="145160"/>
                </a:xfrm>
              </p:grpSpPr>
              <p:sp>
                <p:nvSpPr>
                  <p:cNvPr id="1229" name="Google Shape;1229;p40"/>
                  <p:cNvSpPr/>
                  <p:nvPr/>
                </p:nvSpPr>
                <p:spPr>
                  <a:xfrm>
                    <a:off x="5844253" y="2742628"/>
                    <a:ext cx="9525" cy="131730"/>
                  </a:xfrm>
                  <a:custGeom>
                    <a:avLst/>
                    <a:gdLst/>
                    <a:ahLst/>
                    <a:cxnLst/>
                    <a:rect l="l" t="t" r="r" b="b"/>
                    <a:pathLst>
                      <a:path w="9525" h="131730" extrusionOk="0">
                        <a:moveTo>
                          <a:pt x="0" y="0"/>
                        </a:moveTo>
                        <a:lnTo>
                          <a:pt x="0" y="131731"/>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230" name="Google Shape;1230;p40"/>
                  <p:cNvSpPr/>
                  <p:nvPr/>
                </p:nvSpPr>
                <p:spPr>
                  <a:xfrm>
                    <a:off x="5833204" y="2735960"/>
                    <a:ext cx="22097" cy="145160"/>
                  </a:xfrm>
                  <a:custGeom>
                    <a:avLst/>
                    <a:gdLst/>
                    <a:ahLst/>
                    <a:cxnLst/>
                    <a:rect l="l" t="t" r="r" b="b"/>
                    <a:pathLst>
                      <a:path w="22097" h="145160" extrusionOk="0">
                        <a:moveTo>
                          <a:pt x="11049" y="145161"/>
                        </a:moveTo>
                        <a:cubicBezTo>
                          <a:pt x="4953" y="145161"/>
                          <a:pt x="0" y="142208"/>
                          <a:pt x="0" y="138494"/>
                        </a:cubicBezTo>
                        <a:lnTo>
                          <a:pt x="0" y="6667"/>
                        </a:lnTo>
                        <a:cubicBezTo>
                          <a:pt x="0" y="2953"/>
                          <a:pt x="4953" y="0"/>
                          <a:pt x="11049" y="0"/>
                        </a:cubicBezTo>
                        <a:cubicBezTo>
                          <a:pt x="17145" y="0"/>
                          <a:pt x="22098" y="2953"/>
                          <a:pt x="22098" y="6667"/>
                        </a:cubicBezTo>
                        <a:lnTo>
                          <a:pt x="22098" y="138398"/>
                        </a:lnTo>
                        <a:cubicBezTo>
                          <a:pt x="22098" y="142113"/>
                          <a:pt x="17145" y="145161"/>
                          <a:pt x="11049" y="145161"/>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1231" name="Google Shape;1231;p40"/>
                <p:cNvGrpSpPr/>
                <p:nvPr/>
              </p:nvGrpSpPr>
              <p:grpSpPr>
                <a:xfrm>
                  <a:off x="5877400" y="2735960"/>
                  <a:ext cx="22098" cy="145160"/>
                  <a:chOff x="5877400" y="2735960"/>
                  <a:chExt cx="22098" cy="145160"/>
                </a:xfrm>
              </p:grpSpPr>
              <p:sp>
                <p:nvSpPr>
                  <p:cNvPr id="1232" name="Google Shape;1232;p40"/>
                  <p:cNvSpPr/>
                  <p:nvPr/>
                </p:nvSpPr>
                <p:spPr>
                  <a:xfrm>
                    <a:off x="5888449" y="2742628"/>
                    <a:ext cx="9525" cy="131730"/>
                  </a:xfrm>
                  <a:custGeom>
                    <a:avLst/>
                    <a:gdLst/>
                    <a:ahLst/>
                    <a:cxnLst/>
                    <a:rect l="l" t="t" r="r" b="b"/>
                    <a:pathLst>
                      <a:path w="9525" h="131730" extrusionOk="0">
                        <a:moveTo>
                          <a:pt x="0" y="0"/>
                        </a:moveTo>
                        <a:lnTo>
                          <a:pt x="0" y="131731"/>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233" name="Google Shape;1233;p40"/>
                  <p:cNvSpPr/>
                  <p:nvPr/>
                </p:nvSpPr>
                <p:spPr>
                  <a:xfrm>
                    <a:off x="5877400" y="2735960"/>
                    <a:ext cx="22098" cy="145160"/>
                  </a:xfrm>
                  <a:custGeom>
                    <a:avLst/>
                    <a:gdLst/>
                    <a:ahLst/>
                    <a:cxnLst/>
                    <a:rect l="l" t="t" r="r" b="b"/>
                    <a:pathLst>
                      <a:path w="22098" h="145160" extrusionOk="0">
                        <a:moveTo>
                          <a:pt x="11049" y="145161"/>
                        </a:moveTo>
                        <a:cubicBezTo>
                          <a:pt x="4953" y="145161"/>
                          <a:pt x="0" y="142208"/>
                          <a:pt x="0" y="138494"/>
                        </a:cubicBezTo>
                        <a:lnTo>
                          <a:pt x="0" y="6667"/>
                        </a:lnTo>
                        <a:cubicBezTo>
                          <a:pt x="0" y="2953"/>
                          <a:pt x="4953" y="0"/>
                          <a:pt x="11049" y="0"/>
                        </a:cubicBezTo>
                        <a:cubicBezTo>
                          <a:pt x="17145" y="0"/>
                          <a:pt x="22098" y="2953"/>
                          <a:pt x="22098" y="6667"/>
                        </a:cubicBezTo>
                        <a:lnTo>
                          <a:pt x="22098" y="138398"/>
                        </a:lnTo>
                        <a:cubicBezTo>
                          <a:pt x="22098" y="142113"/>
                          <a:pt x="17145" y="145161"/>
                          <a:pt x="11049" y="145161"/>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1234" name="Google Shape;1234;p40"/>
                <p:cNvGrpSpPr/>
                <p:nvPr/>
              </p:nvGrpSpPr>
              <p:grpSpPr>
                <a:xfrm>
                  <a:off x="5921501" y="2735960"/>
                  <a:ext cx="22097" cy="145160"/>
                  <a:chOff x="5921501" y="2735960"/>
                  <a:chExt cx="22097" cy="145160"/>
                </a:xfrm>
              </p:grpSpPr>
              <p:sp>
                <p:nvSpPr>
                  <p:cNvPr id="1235" name="Google Shape;1235;p40"/>
                  <p:cNvSpPr/>
                  <p:nvPr/>
                </p:nvSpPr>
                <p:spPr>
                  <a:xfrm>
                    <a:off x="5932550" y="2742628"/>
                    <a:ext cx="9525" cy="131730"/>
                  </a:xfrm>
                  <a:custGeom>
                    <a:avLst/>
                    <a:gdLst/>
                    <a:ahLst/>
                    <a:cxnLst/>
                    <a:rect l="l" t="t" r="r" b="b"/>
                    <a:pathLst>
                      <a:path w="9525" h="131730" extrusionOk="0">
                        <a:moveTo>
                          <a:pt x="0" y="0"/>
                        </a:moveTo>
                        <a:lnTo>
                          <a:pt x="0" y="131731"/>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236" name="Google Shape;1236;p40"/>
                  <p:cNvSpPr/>
                  <p:nvPr/>
                </p:nvSpPr>
                <p:spPr>
                  <a:xfrm>
                    <a:off x="5921501" y="2735960"/>
                    <a:ext cx="22097" cy="145160"/>
                  </a:xfrm>
                  <a:custGeom>
                    <a:avLst/>
                    <a:gdLst/>
                    <a:ahLst/>
                    <a:cxnLst/>
                    <a:rect l="l" t="t" r="r" b="b"/>
                    <a:pathLst>
                      <a:path w="22097" h="145160" extrusionOk="0">
                        <a:moveTo>
                          <a:pt x="11049" y="145161"/>
                        </a:moveTo>
                        <a:cubicBezTo>
                          <a:pt x="4953" y="145161"/>
                          <a:pt x="0" y="142208"/>
                          <a:pt x="0" y="138494"/>
                        </a:cubicBezTo>
                        <a:lnTo>
                          <a:pt x="0" y="6667"/>
                        </a:lnTo>
                        <a:cubicBezTo>
                          <a:pt x="0" y="2953"/>
                          <a:pt x="4953" y="0"/>
                          <a:pt x="11049" y="0"/>
                        </a:cubicBezTo>
                        <a:cubicBezTo>
                          <a:pt x="17145" y="0"/>
                          <a:pt x="22098" y="2953"/>
                          <a:pt x="22098" y="6667"/>
                        </a:cubicBezTo>
                        <a:lnTo>
                          <a:pt x="22098" y="138398"/>
                        </a:lnTo>
                        <a:cubicBezTo>
                          <a:pt x="22098" y="142113"/>
                          <a:pt x="17145" y="145161"/>
                          <a:pt x="11049" y="145161"/>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1237" name="Google Shape;1237;p40"/>
                <p:cNvGrpSpPr/>
                <p:nvPr/>
              </p:nvGrpSpPr>
              <p:grpSpPr>
                <a:xfrm>
                  <a:off x="5965697" y="2735960"/>
                  <a:ext cx="22097" cy="145160"/>
                  <a:chOff x="5965697" y="2735960"/>
                  <a:chExt cx="22097" cy="145160"/>
                </a:xfrm>
              </p:grpSpPr>
              <p:sp>
                <p:nvSpPr>
                  <p:cNvPr id="1238" name="Google Shape;1238;p40"/>
                  <p:cNvSpPr/>
                  <p:nvPr/>
                </p:nvSpPr>
                <p:spPr>
                  <a:xfrm>
                    <a:off x="5976746" y="2742628"/>
                    <a:ext cx="9525" cy="131730"/>
                  </a:xfrm>
                  <a:custGeom>
                    <a:avLst/>
                    <a:gdLst/>
                    <a:ahLst/>
                    <a:cxnLst/>
                    <a:rect l="l" t="t" r="r" b="b"/>
                    <a:pathLst>
                      <a:path w="9525" h="131730" extrusionOk="0">
                        <a:moveTo>
                          <a:pt x="0" y="0"/>
                        </a:moveTo>
                        <a:lnTo>
                          <a:pt x="0" y="131731"/>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239" name="Google Shape;1239;p40"/>
                  <p:cNvSpPr/>
                  <p:nvPr/>
                </p:nvSpPr>
                <p:spPr>
                  <a:xfrm>
                    <a:off x="5965697" y="2735960"/>
                    <a:ext cx="22097" cy="145160"/>
                  </a:xfrm>
                  <a:custGeom>
                    <a:avLst/>
                    <a:gdLst/>
                    <a:ahLst/>
                    <a:cxnLst/>
                    <a:rect l="l" t="t" r="r" b="b"/>
                    <a:pathLst>
                      <a:path w="22097" h="145160" extrusionOk="0">
                        <a:moveTo>
                          <a:pt x="11049" y="145161"/>
                        </a:moveTo>
                        <a:cubicBezTo>
                          <a:pt x="4953" y="145161"/>
                          <a:pt x="0" y="142208"/>
                          <a:pt x="0" y="138494"/>
                        </a:cubicBezTo>
                        <a:lnTo>
                          <a:pt x="0" y="6667"/>
                        </a:lnTo>
                        <a:cubicBezTo>
                          <a:pt x="0" y="2953"/>
                          <a:pt x="4953" y="0"/>
                          <a:pt x="11049" y="0"/>
                        </a:cubicBezTo>
                        <a:cubicBezTo>
                          <a:pt x="17145" y="0"/>
                          <a:pt x="22098" y="2953"/>
                          <a:pt x="22098" y="6667"/>
                        </a:cubicBezTo>
                        <a:lnTo>
                          <a:pt x="22098" y="138398"/>
                        </a:lnTo>
                        <a:cubicBezTo>
                          <a:pt x="22098" y="142113"/>
                          <a:pt x="17145" y="145161"/>
                          <a:pt x="11049" y="145161"/>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1240" name="Google Shape;1240;p40"/>
                <p:cNvGrpSpPr/>
                <p:nvPr/>
              </p:nvGrpSpPr>
              <p:grpSpPr>
                <a:xfrm>
                  <a:off x="6009798" y="2735960"/>
                  <a:ext cx="22097" cy="145160"/>
                  <a:chOff x="6009798" y="2735960"/>
                  <a:chExt cx="22097" cy="145160"/>
                </a:xfrm>
              </p:grpSpPr>
              <p:sp>
                <p:nvSpPr>
                  <p:cNvPr id="1241" name="Google Shape;1241;p40"/>
                  <p:cNvSpPr/>
                  <p:nvPr/>
                </p:nvSpPr>
                <p:spPr>
                  <a:xfrm>
                    <a:off x="6020847" y="2742628"/>
                    <a:ext cx="9525" cy="131730"/>
                  </a:xfrm>
                  <a:custGeom>
                    <a:avLst/>
                    <a:gdLst/>
                    <a:ahLst/>
                    <a:cxnLst/>
                    <a:rect l="l" t="t" r="r" b="b"/>
                    <a:pathLst>
                      <a:path w="9525" h="131730" extrusionOk="0">
                        <a:moveTo>
                          <a:pt x="0" y="0"/>
                        </a:moveTo>
                        <a:lnTo>
                          <a:pt x="0" y="131731"/>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242" name="Google Shape;1242;p40"/>
                  <p:cNvSpPr/>
                  <p:nvPr/>
                </p:nvSpPr>
                <p:spPr>
                  <a:xfrm>
                    <a:off x="6009798" y="2735960"/>
                    <a:ext cx="22097" cy="145160"/>
                  </a:xfrm>
                  <a:custGeom>
                    <a:avLst/>
                    <a:gdLst/>
                    <a:ahLst/>
                    <a:cxnLst/>
                    <a:rect l="l" t="t" r="r" b="b"/>
                    <a:pathLst>
                      <a:path w="22097" h="145160" extrusionOk="0">
                        <a:moveTo>
                          <a:pt x="11049" y="145161"/>
                        </a:moveTo>
                        <a:cubicBezTo>
                          <a:pt x="4953" y="145161"/>
                          <a:pt x="0" y="142208"/>
                          <a:pt x="0" y="138494"/>
                        </a:cubicBezTo>
                        <a:lnTo>
                          <a:pt x="0" y="6667"/>
                        </a:lnTo>
                        <a:cubicBezTo>
                          <a:pt x="0" y="2953"/>
                          <a:pt x="4953" y="0"/>
                          <a:pt x="11049" y="0"/>
                        </a:cubicBezTo>
                        <a:cubicBezTo>
                          <a:pt x="17145" y="0"/>
                          <a:pt x="22098" y="2953"/>
                          <a:pt x="22098" y="6667"/>
                        </a:cubicBezTo>
                        <a:lnTo>
                          <a:pt x="22098" y="138398"/>
                        </a:lnTo>
                        <a:cubicBezTo>
                          <a:pt x="22098" y="142113"/>
                          <a:pt x="17145" y="145161"/>
                          <a:pt x="11049" y="145161"/>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1243" name="Google Shape;1243;p40"/>
                <p:cNvGrpSpPr/>
                <p:nvPr/>
              </p:nvGrpSpPr>
              <p:grpSpPr>
                <a:xfrm>
                  <a:off x="6053994" y="2735960"/>
                  <a:ext cx="22097" cy="145160"/>
                  <a:chOff x="6053994" y="2735960"/>
                  <a:chExt cx="22097" cy="145160"/>
                </a:xfrm>
              </p:grpSpPr>
              <p:sp>
                <p:nvSpPr>
                  <p:cNvPr id="1244" name="Google Shape;1244;p40"/>
                  <p:cNvSpPr/>
                  <p:nvPr/>
                </p:nvSpPr>
                <p:spPr>
                  <a:xfrm>
                    <a:off x="6065043" y="2742628"/>
                    <a:ext cx="9525" cy="131730"/>
                  </a:xfrm>
                  <a:custGeom>
                    <a:avLst/>
                    <a:gdLst/>
                    <a:ahLst/>
                    <a:cxnLst/>
                    <a:rect l="l" t="t" r="r" b="b"/>
                    <a:pathLst>
                      <a:path w="9525" h="131730" extrusionOk="0">
                        <a:moveTo>
                          <a:pt x="0" y="0"/>
                        </a:moveTo>
                        <a:lnTo>
                          <a:pt x="0" y="131731"/>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245" name="Google Shape;1245;p40"/>
                  <p:cNvSpPr/>
                  <p:nvPr/>
                </p:nvSpPr>
                <p:spPr>
                  <a:xfrm>
                    <a:off x="6053994" y="2735960"/>
                    <a:ext cx="22097" cy="145160"/>
                  </a:xfrm>
                  <a:custGeom>
                    <a:avLst/>
                    <a:gdLst/>
                    <a:ahLst/>
                    <a:cxnLst/>
                    <a:rect l="l" t="t" r="r" b="b"/>
                    <a:pathLst>
                      <a:path w="22097" h="145160" extrusionOk="0">
                        <a:moveTo>
                          <a:pt x="11049" y="145161"/>
                        </a:moveTo>
                        <a:cubicBezTo>
                          <a:pt x="4953" y="145161"/>
                          <a:pt x="0" y="142208"/>
                          <a:pt x="0" y="138494"/>
                        </a:cubicBezTo>
                        <a:lnTo>
                          <a:pt x="0" y="6667"/>
                        </a:lnTo>
                        <a:cubicBezTo>
                          <a:pt x="0" y="2953"/>
                          <a:pt x="4953" y="0"/>
                          <a:pt x="11049" y="0"/>
                        </a:cubicBezTo>
                        <a:cubicBezTo>
                          <a:pt x="17145" y="0"/>
                          <a:pt x="22098" y="2953"/>
                          <a:pt x="22098" y="6667"/>
                        </a:cubicBezTo>
                        <a:lnTo>
                          <a:pt x="22098" y="138398"/>
                        </a:lnTo>
                        <a:cubicBezTo>
                          <a:pt x="22003" y="142113"/>
                          <a:pt x="17145" y="145161"/>
                          <a:pt x="11049" y="145161"/>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1246" name="Google Shape;1246;p40"/>
                <p:cNvGrpSpPr/>
                <p:nvPr/>
              </p:nvGrpSpPr>
              <p:grpSpPr>
                <a:xfrm>
                  <a:off x="6098095" y="2735960"/>
                  <a:ext cx="22097" cy="145160"/>
                  <a:chOff x="6098095" y="2735960"/>
                  <a:chExt cx="22097" cy="145160"/>
                </a:xfrm>
              </p:grpSpPr>
              <p:sp>
                <p:nvSpPr>
                  <p:cNvPr id="1247" name="Google Shape;1247;p40"/>
                  <p:cNvSpPr/>
                  <p:nvPr/>
                </p:nvSpPr>
                <p:spPr>
                  <a:xfrm>
                    <a:off x="6109144" y="2742628"/>
                    <a:ext cx="9525" cy="131730"/>
                  </a:xfrm>
                  <a:custGeom>
                    <a:avLst/>
                    <a:gdLst/>
                    <a:ahLst/>
                    <a:cxnLst/>
                    <a:rect l="l" t="t" r="r" b="b"/>
                    <a:pathLst>
                      <a:path w="9525" h="131730" extrusionOk="0">
                        <a:moveTo>
                          <a:pt x="0" y="0"/>
                        </a:moveTo>
                        <a:lnTo>
                          <a:pt x="0" y="131731"/>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248" name="Google Shape;1248;p40"/>
                  <p:cNvSpPr/>
                  <p:nvPr/>
                </p:nvSpPr>
                <p:spPr>
                  <a:xfrm>
                    <a:off x="6098095" y="2735960"/>
                    <a:ext cx="22097" cy="145160"/>
                  </a:xfrm>
                  <a:custGeom>
                    <a:avLst/>
                    <a:gdLst/>
                    <a:ahLst/>
                    <a:cxnLst/>
                    <a:rect l="l" t="t" r="r" b="b"/>
                    <a:pathLst>
                      <a:path w="22097" h="145160" extrusionOk="0">
                        <a:moveTo>
                          <a:pt x="11049" y="145161"/>
                        </a:moveTo>
                        <a:cubicBezTo>
                          <a:pt x="4953" y="145161"/>
                          <a:pt x="0" y="142208"/>
                          <a:pt x="0" y="138494"/>
                        </a:cubicBezTo>
                        <a:lnTo>
                          <a:pt x="0" y="6667"/>
                        </a:lnTo>
                        <a:cubicBezTo>
                          <a:pt x="0" y="2953"/>
                          <a:pt x="4953" y="0"/>
                          <a:pt x="11049" y="0"/>
                        </a:cubicBezTo>
                        <a:cubicBezTo>
                          <a:pt x="17145" y="0"/>
                          <a:pt x="22098" y="2953"/>
                          <a:pt x="22098" y="6667"/>
                        </a:cubicBezTo>
                        <a:lnTo>
                          <a:pt x="22098" y="138398"/>
                        </a:lnTo>
                        <a:cubicBezTo>
                          <a:pt x="22098" y="142113"/>
                          <a:pt x="17145" y="145161"/>
                          <a:pt x="11049" y="145161"/>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1249" name="Google Shape;1249;p40"/>
                <p:cNvGrpSpPr/>
                <p:nvPr/>
              </p:nvGrpSpPr>
              <p:grpSpPr>
                <a:xfrm>
                  <a:off x="6142195" y="2735960"/>
                  <a:ext cx="22097" cy="145160"/>
                  <a:chOff x="6142195" y="2735960"/>
                  <a:chExt cx="22097" cy="145160"/>
                </a:xfrm>
              </p:grpSpPr>
              <p:sp>
                <p:nvSpPr>
                  <p:cNvPr id="1250" name="Google Shape;1250;p40"/>
                  <p:cNvSpPr/>
                  <p:nvPr/>
                </p:nvSpPr>
                <p:spPr>
                  <a:xfrm>
                    <a:off x="6153244" y="2742628"/>
                    <a:ext cx="9525" cy="131730"/>
                  </a:xfrm>
                  <a:custGeom>
                    <a:avLst/>
                    <a:gdLst/>
                    <a:ahLst/>
                    <a:cxnLst/>
                    <a:rect l="l" t="t" r="r" b="b"/>
                    <a:pathLst>
                      <a:path w="9525" h="131730" extrusionOk="0">
                        <a:moveTo>
                          <a:pt x="0" y="0"/>
                        </a:moveTo>
                        <a:lnTo>
                          <a:pt x="0" y="131731"/>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251" name="Google Shape;1251;p40"/>
                  <p:cNvSpPr/>
                  <p:nvPr/>
                </p:nvSpPr>
                <p:spPr>
                  <a:xfrm>
                    <a:off x="6142195" y="2735960"/>
                    <a:ext cx="22097" cy="145160"/>
                  </a:xfrm>
                  <a:custGeom>
                    <a:avLst/>
                    <a:gdLst/>
                    <a:ahLst/>
                    <a:cxnLst/>
                    <a:rect l="l" t="t" r="r" b="b"/>
                    <a:pathLst>
                      <a:path w="22097" h="145160" extrusionOk="0">
                        <a:moveTo>
                          <a:pt x="11049" y="145161"/>
                        </a:moveTo>
                        <a:cubicBezTo>
                          <a:pt x="4953" y="145161"/>
                          <a:pt x="0" y="142208"/>
                          <a:pt x="0" y="138494"/>
                        </a:cubicBezTo>
                        <a:lnTo>
                          <a:pt x="0" y="6667"/>
                        </a:lnTo>
                        <a:cubicBezTo>
                          <a:pt x="0" y="2953"/>
                          <a:pt x="4953" y="0"/>
                          <a:pt x="11049" y="0"/>
                        </a:cubicBezTo>
                        <a:cubicBezTo>
                          <a:pt x="17145" y="0"/>
                          <a:pt x="22098" y="2953"/>
                          <a:pt x="22098" y="6667"/>
                        </a:cubicBezTo>
                        <a:lnTo>
                          <a:pt x="22098" y="138398"/>
                        </a:lnTo>
                        <a:cubicBezTo>
                          <a:pt x="22098" y="142113"/>
                          <a:pt x="17145" y="145161"/>
                          <a:pt x="11049" y="145161"/>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1252" name="Google Shape;1252;p40"/>
                <p:cNvGrpSpPr/>
                <p:nvPr/>
              </p:nvGrpSpPr>
              <p:grpSpPr>
                <a:xfrm>
                  <a:off x="6186391" y="2735960"/>
                  <a:ext cx="22097" cy="145160"/>
                  <a:chOff x="6186391" y="2735960"/>
                  <a:chExt cx="22097" cy="145160"/>
                </a:xfrm>
              </p:grpSpPr>
              <p:sp>
                <p:nvSpPr>
                  <p:cNvPr id="1253" name="Google Shape;1253;p40"/>
                  <p:cNvSpPr/>
                  <p:nvPr/>
                </p:nvSpPr>
                <p:spPr>
                  <a:xfrm>
                    <a:off x="6197440" y="2742628"/>
                    <a:ext cx="9525" cy="131730"/>
                  </a:xfrm>
                  <a:custGeom>
                    <a:avLst/>
                    <a:gdLst/>
                    <a:ahLst/>
                    <a:cxnLst/>
                    <a:rect l="l" t="t" r="r" b="b"/>
                    <a:pathLst>
                      <a:path w="9525" h="131730" extrusionOk="0">
                        <a:moveTo>
                          <a:pt x="0" y="0"/>
                        </a:moveTo>
                        <a:lnTo>
                          <a:pt x="0" y="131731"/>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254" name="Google Shape;1254;p40"/>
                  <p:cNvSpPr/>
                  <p:nvPr/>
                </p:nvSpPr>
                <p:spPr>
                  <a:xfrm>
                    <a:off x="6186391" y="2735960"/>
                    <a:ext cx="22097" cy="145160"/>
                  </a:xfrm>
                  <a:custGeom>
                    <a:avLst/>
                    <a:gdLst/>
                    <a:ahLst/>
                    <a:cxnLst/>
                    <a:rect l="l" t="t" r="r" b="b"/>
                    <a:pathLst>
                      <a:path w="22097" h="145160" extrusionOk="0">
                        <a:moveTo>
                          <a:pt x="11049" y="145161"/>
                        </a:moveTo>
                        <a:cubicBezTo>
                          <a:pt x="4953" y="145161"/>
                          <a:pt x="0" y="142208"/>
                          <a:pt x="0" y="138494"/>
                        </a:cubicBezTo>
                        <a:lnTo>
                          <a:pt x="0" y="6667"/>
                        </a:lnTo>
                        <a:cubicBezTo>
                          <a:pt x="0" y="2953"/>
                          <a:pt x="4953" y="0"/>
                          <a:pt x="11049" y="0"/>
                        </a:cubicBezTo>
                        <a:cubicBezTo>
                          <a:pt x="17145" y="0"/>
                          <a:pt x="22098" y="2953"/>
                          <a:pt x="22098" y="6667"/>
                        </a:cubicBezTo>
                        <a:lnTo>
                          <a:pt x="22098" y="138398"/>
                        </a:lnTo>
                        <a:cubicBezTo>
                          <a:pt x="22098" y="142113"/>
                          <a:pt x="17145" y="145161"/>
                          <a:pt x="11049" y="145161"/>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1255" name="Google Shape;1255;p40"/>
                <p:cNvGrpSpPr/>
                <p:nvPr/>
              </p:nvGrpSpPr>
              <p:grpSpPr>
                <a:xfrm>
                  <a:off x="6230492" y="2735960"/>
                  <a:ext cx="22097" cy="145160"/>
                  <a:chOff x="6230492" y="2735960"/>
                  <a:chExt cx="22097" cy="145160"/>
                </a:xfrm>
              </p:grpSpPr>
              <p:sp>
                <p:nvSpPr>
                  <p:cNvPr id="1256" name="Google Shape;1256;p40"/>
                  <p:cNvSpPr/>
                  <p:nvPr/>
                </p:nvSpPr>
                <p:spPr>
                  <a:xfrm>
                    <a:off x="6241541" y="2742628"/>
                    <a:ext cx="9525" cy="131730"/>
                  </a:xfrm>
                  <a:custGeom>
                    <a:avLst/>
                    <a:gdLst/>
                    <a:ahLst/>
                    <a:cxnLst/>
                    <a:rect l="l" t="t" r="r" b="b"/>
                    <a:pathLst>
                      <a:path w="9525" h="131730" extrusionOk="0">
                        <a:moveTo>
                          <a:pt x="0" y="0"/>
                        </a:moveTo>
                        <a:lnTo>
                          <a:pt x="0" y="131731"/>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257" name="Google Shape;1257;p40"/>
                  <p:cNvSpPr/>
                  <p:nvPr/>
                </p:nvSpPr>
                <p:spPr>
                  <a:xfrm>
                    <a:off x="6230492" y="2735960"/>
                    <a:ext cx="22097" cy="145160"/>
                  </a:xfrm>
                  <a:custGeom>
                    <a:avLst/>
                    <a:gdLst/>
                    <a:ahLst/>
                    <a:cxnLst/>
                    <a:rect l="l" t="t" r="r" b="b"/>
                    <a:pathLst>
                      <a:path w="22097" h="145160" extrusionOk="0">
                        <a:moveTo>
                          <a:pt x="11049" y="145161"/>
                        </a:moveTo>
                        <a:cubicBezTo>
                          <a:pt x="4953" y="145161"/>
                          <a:pt x="0" y="142208"/>
                          <a:pt x="0" y="138494"/>
                        </a:cubicBezTo>
                        <a:lnTo>
                          <a:pt x="0" y="6667"/>
                        </a:lnTo>
                        <a:cubicBezTo>
                          <a:pt x="0" y="2953"/>
                          <a:pt x="4953" y="0"/>
                          <a:pt x="11049" y="0"/>
                        </a:cubicBezTo>
                        <a:cubicBezTo>
                          <a:pt x="17145" y="0"/>
                          <a:pt x="22098" y="2953"/>
                          <a:pt x="22098" y="6667"/>
                        </a:cubicBezTo>
                        <a:lnTo>
                          <a:pt x="22098" y="138398"/>
                        </a:lnTo>
                        <a:cubicBezTo>
                          <a:pt x="22098" y="142113"/>
                          <a:pt x="17145" y="145161"/>
                          <a:pt x="11049" y="145161"/>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1258" name="Google Shape;1258;p40"/>
                <p:cNvGrpSpPr/>
                <p:nvPr/>
              </p:nvGrpSpPr>
              <p:grpSpPr>
                <a:xfrm>
                  <a:off x="6274688" y="2735960"/>
                  <a:ext cx="22097" cy="145160"/>
                  <a:chOff x="6274688" y="2735960"/>
                  <a:chExt cx="22097" cy="145160"/>
                </a:xfrm>
              </p:grpSpPr>
              <p:sp>
                <p:nvSpPr>
                  <p:cNvPr id="1259" name="Google Shape;1259;p40"/>
                  <p:cNvSpPr/>
                  <p:nvPr/>
                </p:nvSpPr>
                <p:spPr>
                  <a:xfrm>
                    <a:off x="6285737" y="2742628"/>
                    <a:ext cx="9525" cy="131730"/>
                  </a:xfrm>
                  <a:custGeom>
                    <a:avLst/>
                    <a:gdLst/>
                    <a:ahLst/>
                    <a:cxnLst/>
                    <a:rect l="l" t="t" r="r" b="b"/>
                    <a:pathLst>
                      <a:path w="9525" h="131730" extrusionOk="0">
                        <a:moveTo>
                          <a:pt x="0" y="0"/>
                        </a:moveTo>
                        <a:lnTo>
                          <a:pt x="0" y="131731"/>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260" name="Google Shape;1260;p40"/>
                  <p:cNvSpPr/>
                  <p:nvPr/>
                </p:nvSpPr>
                <p:spPr>
                  <a:xfrm>
                    <a:off x="6274688" y="2735960"/>
                    <a:ext cx="22097" cy="145160"/>
                  </a:xfrm>
                  <a:custGeom>
                    <a:avLst/>
                    <a:gdLst/>
                    <a:ahLst/>
                    <a:cxnLst/>
                    <a:rect l="l" t="t" r="r" b="b"/>
                    <a:pathLst>
                      <a:path w="22097" h="145160" extrusionOk="0">
                        <a:moveTo>
                          <a:pt x="11049" y="145161"/>
                        </a:moveTo>
                        <a:cubicBezTo>
                          <a:pt x="4953" y="145161"/>
                          <a:pt x="0" y="142208"/>
                          <a:pt x="0" y="138494"/>
                        </a:cubicBezTo>
                        <a:lnTo>
                          <a:pt x="0" y="6667"/>
                        </a:lnTo>
                        <a:cubicBezTo>
                          <a:pt x="0" y="2953"/>
                          <a:pt x="4953" y="0"/>
                          <a:pt x="11049" y="0"/>
                        </a:cubicBezTo>
                        <a:cubicBezTo>
                          <a:pt x="17145" y="0"/>
                          <a:pt x="22098" y="2953"/>
                          <a:pt x="22098" y="6667"/>
                        </a:cubicBezTo>
                        <a:lnTo>
                          <a:pt x="22098" y="138398"/>
                        </a:lnTo>
                        <a:cubicBezTo>
                          <a:pt x="22098" y="142113"/>
                          <a:pt x="17145" y="145161"/>
                          <a:pt x="11049" y="145161"/>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1261" name="Google Shape;1261;p40"/>
                <p:cNvGrpSpPr/>
                <p:nvPr/>
              </p:nvGrpSpPr>
              <p:grpSpPr>
                <a:xfrm>
                  <a:off x="6318789" y="2735960"/>
                  <a:ext cx="22097" cy="145160"/>
                  <a:chOff x="6318789" y="2735960"/>
                  <a:chExt cx="22097" cy="145160"/>
                </a:xfrm>
              </p:grpSpPr>
              <p:sp>
                <p:nvSpPr>
                  <p:cNvPr id="1262" name="Google Shape;1262;p40"/>
                  <p:cNvSpPr/>
                  <p:nvPr/>
                </p:nvSpPr>
                <p:spPr>
                  <a:xfrm>
                    <a:off x="6329838" y="2742628"/>
                    <a:ext cx="9525" cy="131730"/>
                  </a:xfrm>
                  <a:custGeom>
                    <a:avLst/>
                    <a:gdLst/>
                    <a:ahLst/>
                    <a:cxnLst/>
                    <a:rect l="l" t="t" r="r" b="b"/>
                    <a:pathLst>
                      <a:path w="9525" h="131730" extrusionOk="0">
                        <a:moveTo>
                          <a:pt x="0" y="0"/>
                        </a:moveTo>
                        <a:lnTo>
                          <a:pt x="0" y="131731"/>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263" name="Google Shape;1263;p40"/>
                  <p:cNvSpPr/>
                  <p:nvPr/>
                </p:nvSpPr>
                <p:spPr>
                  <a:xfrm>
                    <a:off x="6318789" y="2735960"/>
                    <a:ext cx="22097" cy="145160"/>
                  </a:xfrm>
                  <a:custGeom>
                    <a:avLst/>
                    <a:gdLst/>
                    <a:ahLst/>
                    <a:cxnLst/>
                    <a:rect l="l" t="t" r="r" b="b"/>
                    <a:pathLst>
                      <a:path w="22097" h="145160" extrusionOk="0">
                        <a:moveTo>
                          <a:pt x="11049" y="145161"/>
                        </a:moveTo>
                        <a:cubicBezTo>
                          <a:pt x="4953" y="145161"/>
                          <a:pt x="0" y="142208"/>
                          <a:pt x="0" y="138494"/>
                        </a:cubicBezTo>
                        <a:lnTo>
                          <a:pt x="0" y="6667"/>
                        </a:lnTo>
                        <a:cubicBezTo>
                          <a:pt x="0" y="2953"/>
                          <a:pt x="4953" y="0"/>
                          <a:pt x="11049" y="0"/>
                        </a:cubicBezTo>
                        <a:cubicBezTo>
                          <a:pt x="17145" y="0"/>
                          <a:pt x="22098" y="2953"/>
                          <a:pt x="22098" y="6667"/>
                        </a:cubicBezTo>
                        <a:lnTo>
                          <a:pt x="22098" y="138398"/>
                        </a:lnTo>
                        <a:cubicBezTo>
                          <a:pt x="22098" y="142113"/>
                          <a:pt x="17145" y="145161"/>
                          <a:pt x="11049" y="145161"/>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1264" name="Google Shape;1264;p40"/>
                <p:cNvGrpSpPr/>
                <p:nvPr/>
              </p:nvGrpSpPr>
              <p:grpSpPr>
                <a:xfrm>
                  <a:off x="6362985" y="2735960"/>
                  <a:ext cx="22097" cy="145160"/>
                  <a:chOff x="6362985" y="2735960"/>
                  <a:chExt cx="22097" cy="145160"/>
                </a:xfrm>
              </p:grpSpPr>
              <p:sp>
                <p:nvSpPr>
                  <p:cNvPr id="1265" name="Google Shape;1265;p40"/>
                  <p:cNvSpPr/>
                  <p:nvPr/>
                </p:nvSpPr>
                <p:spPr>
                  <a:xfrm>
                    <a:off x="6374034" y="2742628"/>
                    <a:ext cx="9525" cy="131730"/>
                  </a:xfrm>
                  <a:custGeom>
                    <a:avLst/>
                    <a:gdLst/>
                    <a:ahLst/>
                    <a:cxnLst/>
                    <a:rect l="l" t="t" r="r" b="b"/>
                    <a:pathLst>
                      <a:path w="9525" h="131730" extrusionOk="0">
                        <a:moveTo>
                          <a:pt x="0" y="0"/>
                        </a:moveTo>
                        <a:lnTo>
                          <a:pt x="0" y="131731"/>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266" name="Google Shape;1266;p40"/>
                  <p:cNvSpPr/>
                  <p:nvPr/>
                </p:nvSpPr>
                <p:spPr>
                  <a:xfrm>
                    <a:off x="6362985" y="2735960"/>
                    <a:ext cx="22097" cy="145160"/>
                  </a:xfrm>
                  <a:custGeom>
                    <a:avLst/>
                    <a:gdLst/>
                    <a:ahLst/>
                    <a:cxnLst/>
                    <a:rect l="l" t="t" r="r" b="b"/>
                    <a:pathLst>
                      <a:path w="22097" h="145160" extrusionOk="0">
                        <a:moveTo>
                          <a:pt x="11049" y="145161"/>
                        </a:moveTo>
                        <a:cubicBezTo>
                          <a:pt x="4953" y="145161"/>
                          <a:pt x="0" y="142208"/>
                          <a:pt x="0" y="138494"/>
                        </a:cubicBezTo>
                        <a:lnTo>
                          <a:pt x="0" y="6667"/>
                        </a:lnTo>
                        <a:cubicBezTo>
                          <a:pt x="0" y="2953"/>
                          <a:pt x="4953" y="0"/>
                          <a:pt x="11049" y="0"/>
                        </a:cubicBezTo>
                        <a:cubicBezTo>
                          <a:pt x="17145" y="0"/>
                          <a:pt x="22098" y="2953"/>
                          <a:pt x="22098" y="6667"/>
                        </a:cubicBezTo>
                        <a:lnTo>
                          <a:pt x="22098" y="138398"/>
                        </a:lnTo>
                        <a:cubicBezTo>
                          <a:pt x="22003" y="142113"/>
                          <a:pt x="17145" y="145161"/>
                          <a:pt x="11049" y="145161"/>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1267" name="Google Shape;1267;p40"/>
                <p:cNvGrpSpPr/>
                <p:nvPr/>
              </p:nvGrpSpPr>
              <p:grpSpPr>
                <a:xfrm>
                  <a:off x="6407086" y="2735960"/>
                  <a:ext cx="22097" cy="145160"/>
                  <a:chOff x="6407086" y="2735960"/>
                  <a:chExt cx="22097" cy="145160"/>
                </a:xfrm>
              </p:grpSpPr>
              <p:sp>
                <p:nvSpPr>
                  <p:cNvPr id="1268" name="Google Shape;1268;p40"/>
                  <p:cNvSpPr/>
                  <p:nvPr/>
                </p:nvSpPr>
                <p:spPr>
                  <a:xfrm>
                    <a:off x="6418135" y="2742628"/>
                    <a:ext cx="9525" cy="131730"/>
                  </a:xfrm>
                  <a:custGeom>
                    <a:avLst/>
                    <a:gdLst/>
                    <a:ahLst/>
                    <a:cxnLst/>
                    <a:rect l="l" t="t" r="r" b="b"/>
                    <a:pathLst>
                      <a:path w="9525" h="131730" extrusionOk="0">
                        <a:moveTo>
                          <a:pt x="0" y="0"/>
                        </a:moveTo>
                        <a:lnTo>
                          <a:pt x="0" y="131731"/>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269" name="Google Shape;1269;p40"/>
                  <p:cNvSpPr/>
                  <p:nvPr/>
                </p:nvSpPr>
                <p:spPr>
                  <a:xfrm>
                    <a:off x="6407086" y="2735960"/>
                    <a:ext cx="22097" cy="145160"/>
                  </a:xfrm>
                  <a:custGeom>
                    <a:avLst/>
                    <a:gdLst/>
                    <a:ahLst/>
                    <a:cxnLst/>
                    <a:rect l="l" t="t" r="r" b="b"/>
                    <a:pathLst>
                      <a:path w="22097" h="145160" extrusionOk="0">
                        <a:moveTo>
                          <a:pt x="11049" y="145161"/>
                        </a:moveTo>
                        <a:cubicBezTo>
                          <a:pt x="4953" y="145161"/>
                          <a:pt x="0" y="142208"/>
                          <a:pt x="0" y="138494"/>
                        </a:cubicBezTo>
                        <a:lnTo>
                          <a:pt x="0" y="6667"/>
                        </a:lnTo>
                        <a:cubicBezTo>
                          <a:pt x="0" y="2953"/>
                          <a:pt x="4953" y="0"/>
                          <a:pt x="11049" y="0"/>
                        </a:cubicBezTo>
                        <a:cubicBezTo>
                          <a:pt x="17145" y="0"/>
                          <a:pt x="22098" y="2953"/>
                          <a:pt x="22098" y="6667"/>
                        </a:cubicBezTo>
                        <a:lnTo>
                          <a:pt x="22098" y="138398"/>
                        </a:lnTo>
                        <a:cubicBezTo>
                          <a:pt x="22098" y="142113"/>
                          <a:pt x="17145" y="145161"/>
                          <a:pt x="11049" y="145161"/>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1270" name="Google Shape;1270;p40"/>
                <p:cNvGrpSpPr/>
                <p:nvPr/>
              </p:nvGrpSpPr>
              <p:grpSpPr>
                <a:xfrm>
                  <a:off x="6451186" y="2735960"/>
                  <a:ext cx="22097" cy="145160"/>
                  <a:chOff x="6451186" y="2735960"/>
                  <a:chExt cx="22097" cy="145160"/>
                </a:xfrm>
              </p:grpSpPr>
              <p:sp>
                <p:nvSpPr>
                  <p:cNvPr id="1271" name="Google Shape;1271;p40"/>
                  <p:cNvSpPr/>
                  <p:nvPr/>
                </p:nvSpPr>
                <p:spPr>
                  <a:xfrm>
                    <a:off x="6462235" y="2742628"/>
                    <a:ext cx="9525" cy="131730"/>
                  </a:xfrm>
                  <a:custGeom>
                    <a:avLst/>
                    <a:gdLst/>
                    <a:ahLst/>
                    <a:cxnLst/>
                    <a:rect l="l" t="t" r="r" b="b"/>
                    <a:pathLst>
                      <a:path w="9525" h="131730" extrusionOk="0">
                        <a:moveTo>
                          <a:pt x="0" y="0"/>
                        </a:moveTo>
                        <a:lnTo>
                          <a:pt x="0" y="131731"/>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272" name="Google Shape;1272;p40"/>
                  <p:cNvSpPr/>
                  <p:nvPr/>
                </p:nvSpPr>
                <p:spPr>
                  <a:xfrm>
                    <a:off x="6451186" y="2735960"/>
                    <a:ext cx="22097" cy="145160"/>
                  </a:xfrm>
                  <a:custGeom>
                    <a:avLst/>
                    <a:gdLst/>
                    <a:ahLst/>
                    <a:cxnLst/>
                    <a:rect l="l" t="t" r="r" b="b"/>
                    <a:pathLst>
                      <a:path w="22097" h="145160" extrusionOk="0">
                        <a:moveTo>
                          <a:pt x="11049" y="145161"/>
                        </a:moveTo>
                        <a:cubicBezTo>
                          <a:pt x="4953" y="145161"/>
                          <a:pt x="0" y="142208"/>
                          <a:pt x="0" y="138494"/>
                        </a:cubicBezTo>
                        <a:lnTo>
                          <a:pt x="0" y="6667"/>
                        </a:lnTo>
                        <a:cubicBezTo>
                          <a:pt x="0" y="2953"/>
                          <a:pt x="4953" y="0"/>
                          <a:pt x="11049" y="0"/>
                        </a:cubicBezTo>
                        <a:cubicBezTo>
                          <a:pt x="17145" y="0"/>
                          <a:pt x="22098" y="2953"/>
                          <a:pt x="22098" y="6667"/>
                        </a:cubicBezTo>
                        <a:lnTo>
                          <a:pt x="22098" y="138398"/>
                        </a:lnTo>
                        <a:cubicBezTo>
                          <a:pt x="22098" y="142113"/>
                          <a:pt x="17145" y="145161"/>
                          <a:pt x="11049" y="145161"/>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1273" name="Google Shape;1273;p40"/>
                <p:cNvGrpSpPr/>
                <p:nvPr/>
              </p:nvGrpSpPr>
              <p:grpSpPr>
                <a:xfrm>
                  <a:off x="5744908" y="2631566"/>
                  <a:ext cx="22097" cy="83629"/>
                  <a:chOff x="5744908" y="2631566"/>
                  <a:chExt cx="22097" cy="83629"/>
                </a:xfrm>
              </p:grpSpPr>
              <p:sp>
                <p:nvSpPr>
                  <p:cNvPr id="1274" name="Google Shape;1274;p40"/>
                  <p:cNvSpPr/>
                  <p:nvPr/>
                </p:nvSpPr>
                <p:spPr>
                  <a:xfrm>
                    <a:off x="5755957" y="2640234"/>
                    <a:ext cx="9525" cy="66198"/>
                  </a:xfrm>
                  <a:custGeom>
                    <a:avLst/>
                    <a:gdLst/>
                    <a:ahLst/>
                    <a:cxnLst/>
                    <a:rect l="l" t="t" r="r" b="b"/>
                    <a:pathLst>
                      <a:path w="9525" h="66198" extrusionOk="0">
                        <a:moveTo>
                          <a:pt x="0" y="0"/>
                        </a:moveTo>
                        <a:lnTo>
                          <a:pt x="0" y="66199"/>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275" name="Google Shape;1275;p40"/>
                  <p:cNvSpPr/>
                  <p:nvPr/>
                </p:nvSpPr>
                <p:spPr>
                  <a:xfrm>
                    <a:off x="5744908" y="2631566"/>
                    <a:ext cx="22097" cy="83629"/>
                  </a:xfrm>
                  <a:custGeom>
                    <a:avLst/>
                    <a:gdLst/>
                    <a:ahLst/>
                    <a:cxnLst/>
                    <a:rect l="l" t="t" r="r" b="b"/>
                    <a:pathLst>
                      <a:path w="22097" h="83629" extrusionOk="0">
                        <a:moveTo>
                          <a:pt x="11049" y="83630"/>
                        </a:moveTo>
                        <a:cubicBezTo>
                          <a:pt x="4953" y="83630"/>
                          <a:pt x="0" y="79724"/>
                          <a:pt x="0" y="74962"/>
                        </a:cubicBezTo>
                        <a:lnTo>
                          <a:pt x="0" y="8668"/>
                        </a:lnTo>
                        <a:cubicBezTo>
                          <a:pt x="0" y="3905"/>
                          <a:pt x="4953" y="0"/>
                          <a:pt x="11049" y="0"/>
                        </a:cubicBezTo>
                        <a:cubicBezTo>
                          <a:pt x="17145" y="0"/>
                          <a:pt x="22098" y="3905"/>
                          <a:pt x="22098" y="8668"/>
                        </a:cubicBezTo>
                        <a:lnTo>
                          <a:pt x="22098" y="74867"/>
                        </a:lnTo>
                        <a:cubicBezTo>
                          <a:pt x="22098" y="79724"/>
                          <a:pt x="17145" y="83630"/>
                          <a:pt x="11049" y="83630"/>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1276" name="Google Shape;1276;p40"/>
                <p:cNvGrpSpPr/>
                <p:nvPr/>
              </p:nvGrpSpPr>
              <p:grpSpPr>
                <a:xfrm>
                  <a:off x="5789008" y="2631566"/>
                  <a:ext cx="22097" cy="83629"/>
                  <a:chOff x="5789008" y="2631566"/>
                  <a:chExt cx="22097" cy="83629"/>
                </a:xfrm>
              </p:grpSpPr>
              <p:sp>
                <p:nvSpPr>
                  <p:cNvPr id="1277" name="Google Shape;1277;p40"/>
                  <p:cNvSpPr/>
                  <p:nvPr/>
                </p:nvSpPr>
                <p:spPr>
                  <a:xfrm>
                    <a:off x="5800057" y="2640234"/>
                    <a:ext cx="9525" cy="66198"/>
                  </a:xfrm>
                  <a:custGeom>
                    <a:avLst/>
                    <a:gdLst/>
                    <a:ahLst/>
                    <a:cxnLst/>
                    <a:rect l="l" t="t" r="r" b="b"/>
                    <a:pathLst>
                      <a:path w="9525" h="66198" extrusionOk="0">
                        <a:moveTo>
                          <a:pt x="0" y="0"/>
                        </a:moveTo>
                        <a:lnTo>
                          <a:pt x="0" y="66199"/>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278" name="Google Shape;1278;p40"/>
                  <p:cNvSpPr/>
                  <p:nvPr/>
                </p:nvSpPr>
                <p:spPr>
                  <a:xfrm>
                    <a:off x="5789008" y="2631566"/>
                    <a:ext cx="22097" cy="83629"/>
                  </a:xfrm>
                  <a:custGeom>
                    <a:avLst/>
                    <a:gdLst/>
                    <a:ahLst/>
                    <a:cxnLst/>
                    <a:rect l="l" t="t" r="r" b="b"/>
                    <a:pathLst>
                      <a:path w="22097" h="83629" extrusionOk="0">
                        <a:moveTo>
                          <a:pt x="11049" y="83630"/>
                        </a:moveTo>
                        <a:cubicBezTo>
                          <a:pt x="4953" y="83630"/>
                          <a:pt x="0" y="79724"/>
                          <a:pt x="0" y="74962"/>
                        </a:cubicBezTo>
                        <a:lnTo>
                          <a:pt x="0" y="8668"/>
                        </a:lnTo>
                        <a:cubicBezTo>
                          <a:pt x="0" y="3905"/>
                          <a:pt x="4953" y="0"/>
                          <a:pt x="11049" y="0"/>
                        </a:cubicBezTo>
                        <a:cubicBezTo>
                          <a:pt x="17145" y="0"/>
                          <a:pt x="22098" y="3905"/>
                          <a:pt x="22098" y="8668"/>
                        </a:cubicBezTo>
                        <a:lnTo>
                          <a:pt x="22098" y="74867"/>
                        </a:lnTo>
                        <a:cubicBezTo>
                          <a:pt x="22098" y="79724"/>
                          <a:pt x="17145" y="83630"/>
                          <a:pt x="11049" y="83630"/>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1279" name="Google Shape;1279;p40"/>
                <p:cNvGrpSpPr/>
                <p:nvPr/>
              </p:nvGrpSpPr>
              <p:grpSpPr>
                <a:xfrm>
                  <a:off x="5833204" y="2631566"/>
                  <a:ext cx="22097" cy="83629"/>
                  <a:chOff x="5833204" y="2631566"/>
                  <a:chExt cx="22097" cy="83629"/>
                </a:xfrm>
              </p:grpSpPr>
              <p:sp>
                <p:nvSpPr>
                  <p:cNvPr id="1280" name="Google Shape;1280;p40"/>
                  <p:cNvSpPr/>
                  <p:nvPr/>
                </p:nvSpPr>
                <p:spPr>
                  <a:xfrm>
                    <a:off x="5844253" y="2640234"/>
                    <a:ext cx="9525" cy="66198"/>
                  </a:xfrm>
                  <a:custGeom>
                    <a:avLst/>
                    <a:gdLst/>
                    <a:ahLst/>
                    <a:cxnLst/>
                    <a:rect l="l" t="t" r="r" b="b"/>
                    <a:pathLst>
                      <a:path w="9525" h="66198" extrusionOk="0">
                        <a:moveTo>
                          <a:pt x="0" y="0"/>
                        </a:moveTo>
                        <a:lnTo>
                          <a:pt x="0" y="66199"/>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281" name="Google Shape;1281;p40"/>
                  <p:cNvSpPr/>
                  <p:nvPr/>
                </p:nvSpPr>
                <p:spPr>
                  <a:xfrm>
                    <a:off x="5833204" y="2631566"/>
                    <a:ext cx="22097" cy="83629"/>
                  </a:xfrm>
                  <a:custGeom>
                    <a:avLst/>
                    <a:gdLst/>
                    <a:ahLst/>
                    <a:cxnLst/>
                    <a:rect l="l" t="t" r="r" b="b"/>
                    <a:pathLst>
                      <a:path w="22097" h="83629" extrusionOk="0">
                        <a:moveTo>
                          <a:pt x="11049" y="83630"/>
                        </a:moveTo>
                        <a:cubicBezTo>
                          <a:pt x="4953" y="83630"/>
                          <a:pt x="0" y="79724"/>
                          <a:pt x="0" y="74962"/>
                        </a:cubicBezTo>
                        <a:lnTo>
                          <a:pt x="0" y="8668"/>
                        </a:lnTo>
                        <a:cubicBezTo>
                          <a:pt x="0" y="3905"/>
                          <a:pt x="4953" y="0"/>
                          <a:pt x="11049" y="0"/>
                        </a:cubicBezTo>
                        <a:cubicBezTo>
                          <a:pt x="17145" y="0"/>
                          <a:pt x="22098" y="3905"/>
                          <a:pt x="22098" y="8668"/>
                        </a:cubicBezTo>
                        <a:lnTo>
                          <a:pt x="22098" y="74867"/>
                        </a:lnTo>
                        <a:cubicBezTo>
                          <a:pt x="22003" y="79724"/>
                          <a:pt x="17145" y="83630"/>
                          <a:pt x="11049" y="83630"/>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1282" name="Google Shape;1282;p40"/>
                <p:cNvGrpSpPr/>
                <p:nvPr/>
              </p:nvGrpSpPr>
              <p:grpSpPr>
                <a:xfrm>
                  <a:off x="5877305" y="2631566"/>
                  <a:ext cx="22097" cy="83629"/>
                  <a:chOff x="5877305" y="2631566"/>
                  <a:chExt cx="22097" cy="83629"/>
                </a:xfrm>
              </p:grpSpPr>
              <p:sp>
                <p:nvSpPr>
                  <p:cNvPr id="1283" name="Google Shape;1283;p40"/>
                  <p:cNvSpPr/>
                  <p:nvPr/>
                </p:nvSpPr>
                <p:spPr>
                  <a:xfrm>
                    <a:off x="5888354" y="2640234"/>
                    <a:ext cx="9525" cy="66198"/>
                  </a:xfrm>
                  <a:custGeom>
                    <a:avLst/>
                    <a:gdLst/>
                    <a:ahLst/>
                    <a:cxnLst/>
                    <a:rect l="l" t="t" r="r" b="b"/>
                    <a:pathLst>
                      <a:path w="9525" h="66198" extrusionOk="0">
                        <a:moveTo>
                          <a:pt x="0" y="0"/>
                        </a:moveTo>
                        <a:lnTo>
                          <a:pt x="0" y="66199"/>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284" name="Google Shape;1284;p40"/>
                  <p:cNvSpPr/>
                  <p:nvPr/>
                </p:nvSpPr>
                <p:spPr>
                  <a:xfrm>
                    <a:off x="5877305" y="2631566"/>
                    <a:ext cx="22097" cy="83629"/>
                  </a:xfrm>
                  <a:custGeom>
                    <a:avLst/>
                    <a:gdLst/>
                    <a:ahLst/>
                    <a:cxnLst/>
                    <a:rect l="l" t="t" r="r" b="b"/>
                    <a:pathLst>
                      <a:path w="22097" h="83629" extrusionOk="0">
                        <a:moveTo>
                          <a:pt x="11049" y="83630"/>
                        </a:moveTo>
                        <a:cubicBezTo>
                          <a:pt x="4953" y="83630"/>
                          <a:pt x="0" y="79724"/>
                          <a:pt x="0" y="74962"/>
                        </a:cubicBezTo>
                        <a:lnTo>
                          <a:pt x="0" y="8668"/>
                        </a:lnTo>
                        <a:cubicBezTo>
                          <a:pt x="0" y="3905"/>
                          <a:pt x="4953" y="0"/>
                          <a:pt x="11049" y="0"/>
                        </a:cubicBezTo>
                        <a:cubicBezTo>
                          <a:pt x="17145" y="0"/>
                          <a:pt x="22098" y="3905"/>
                          <a:pt x="22098" y="8668"/>
                        </a:cubicBezTo>
                        <a:lnTo>
                          <a:pt x="22098" y="74867"/>
                        </a:lnTo>
                        <a:cubicBezTo>
                          <a:pt x="22098" y="79724"/>
                          <a:pt x="17145" y="83630"/>
                          <a:pt x="11049" y="83630"/>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1285" name="Google Shape;1285;p40"/>
                <p:cNvGrpSpPr/>
                <p:nvPr/>
              </p:nvGrpSpPr>
              <p:grpSpPr>
                <a:xfrm>
                  <a:off x="5921406" y="2631566"/>
                  <a:ext cx="22097" cy="83629"/>
                  <a:chOff x="5921406" y="2631566"/>
                  <a:chExt cx="22097" cy="83629"/>
                </a:xfrm>
              </p:grpSpPr>
              <p:sp>
                <p:nvSpPr>
                  <p:cNvPr id="1286" name="Google Shape;1286;p40"/>
                  <p:cNvSpPr/>
                  <p:nvPr/>
                </p:nvSpPr>
                <p:spPr>
                  <a:xfrm>
                    <a:off x="5932455" y="2640234"/>
                    <a:ext cx="9525" cy="66198"/>
                  </a:xfrm>
                  <a:custGeom>
                    <a:avLst/>
                    <a:gdLst/>
                    <a:ahLst/>
                    <a:cxnLst/>
                    <a:rect l="l" t="t" r="r" b="b"/>
                    <a:pathLst>
                      <a:path w="9525" h="66198" extrusionOk="0">
                        <a:moveTo>
                          <a:pt x="0" y="0"/>
                        </a:moveTo>
                        <a:lnTo>
                          <a:pt x="0" y="66199"/>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287" name="Google Shape;1287;p40"/>
                  <p:cNvSpPr/>
                  <p:nvPr/>
                </p:nvSpPr>
                <p:spPr>
                  <a:xfrm>
                    <a:off x="5921406" y="2631566"/>
                    <a:ext cx="22097" cy="83629"/>
                  </a:xfrm>
                  <a:custGeom>
                    <a:avLst/>
                    <a:gdLst/>
                    <a:ahLst/>
                    <a:cxnLst/>
                    <a:rect l="l" t="t" r="r" b="b"/>
                    <a:pathLst>
                      <a:path w="22097" h="83629" extrusionOk="0">
                        <a:moveTo>
                          <a:pt x="11049" y="83630"/>
                        </a:moveTo>
                        <a:cubicBezTo>
                          <a:pt x="4953" y="83630"/>
                          <a:pt x="0" y="79724"/>
                          <a:pt x="0" y="74962"/>
                        </a:cubicBezTo>
                        <a:lnTo>
                          <a:pt x="0" y="8668"/>
                        </a:lnTo>
                        <a:cubicBezTo>
                          <a:pt x="0" y="3905"/>
                          <a:pt x="4953" y="0"/>
                          <a:pt x="11049" y="0"/>
                        </a:cubicBezTo>
                        <a:cubicBezTo>
                          <a:pt x="17145" y="0"/>
                          <a:pt x="22098" y="3905"/>
                          <a:pt x="22098" y="8668"/>
                        </a:cubicBezTo>
                        <a:lnTo>
                          <a:pt x="22098" y="74867"/>
                        </a:lnTo>
                        <a:cubicBezTo>
                          <a:pt x="22098" y="79724"/>
                          <a:pt x="17145" y="83630"/>
                          <a:pt x="11049" y="83630"/>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1288" name="Google Shape;1288;p40"/>
                <p:cNvGrpSpPr/>
                <p:nvPr/>
              </p:nvGrpSpPr>
              <p:grpSpPr>
                <a:xfrm>
                  <a:off x="5965602" y="2631566"/>
                  <a:ext cx="22097" cy="83629"/>
                  <a:chOff x="5965602" y="2631566"/>
                  <a:chExt cx="22097" cy="83629"/>
                </a:xfrm>
              </p:grpSpPr>
              <p:sp>
                <p:nvSpPr>
                  <p:cNvPr id="1289" name="Google Shape;1289;p40"/>
                  <p:cNvSpPr/>
                  <p:nvPr/>
                </p:nvSpPr>
                <p:spPr>
                  <a:xfrm>
                    <a:off x="5976651" y="2640234"/>
                    <a:ext cx="9525" cy="66198"/>
                  </a:xfrm>
                  <a:custGeom>
                    <a:avLst/>
                    <a:gdLst/>
                    <a:ahLst/>
                    <a:cxnLst/>
                    <a:rect l="l" t="t" r="r" b="b"/>
                    <a:pathLst>
                      <a:path w="9525" h="66198" extrusionOk="0">
                        <a:moveTo>
                          <a:pt x="0" y="0"/>
                        </a:moveTo>
                        <a:lnTo>
                          <a:pt x="0" y="66199"/>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290" name="Google Shape;1290;p40"/>
                  <p:cNvSpPr/>
                  <p:nvPr/>
                </p:nvSpPr>
                <p:spPr>
                  <a:xfrm>
                    <a:off x="5965602" y="2631566"/>
                    <a:ext cx="22097" cy="83629"/>
                  </a:xfrm>
                  <a:custGeom>
                    <a:avLst/>
                    <a:gdLst/>
                    <a:ahLst/>
                    <a:cxnLst/>
                    <a:rect l="l" t="t" r="r" b="b"/>
                    <a:pathLst>
                      <a:path w="22097" h="83629" extrusionOk="0">
                        <a:moveTo>
                          <a:pt x="11049" y="83630"/>
                        </a:moveTo>
                        <a:cubicBezTo>
                          <a:pt x="4953" y="83630"/>
                          <a:pt x="0" y="79724"/>
                          <a:pt x="0" y="74962"/>
                        </a:cubicBezTo>
                        <a:lnTo>
                          <a:pt x="0" y="8668"/>
                        </a:lnTo>
                        <a:cubicBezTo>
                          <a:pt x="0" y="3905"/>
                          <a:pt x="4953" y="0"/>
                          <a:pt x="11049" y="0"/>
                        </a:cubicBezTo>
                        <a:cubicBezTo>
                          <a:pt x="17145" y="0"/>
                          <a:pt x="22098" y="3905"/>
                          <a:pt x="22098" y="8668"/>
                        </a:cubicBezTo>
                        <a:lnTo>
                          <a:pt x="22098" y="74867"/>
                        </a:lnTo>
                        <a:cubicBezTo>
                          <a:pt x="22098" y="79724"/>
                          <a:pt x="17145" y="83630"/>
                          <a:pt x="11049" y="83630"/>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1291" name="Google Shape;1291;p40"/>
                <p:cNvGrpSpPr/>
                <p:nvPr/>
              </p:nvGrpSpPr>
              <p:grpSpPr>
                <a:xfrm>
                  <a:off x="6009702" y="2631566"/>
                  <a:ext cx="22097" cy="83629"/>
                  <a:chOff x="6009702" y="2631566"/>
                  <a:chExt cx="22097" cy="83629"/>
                </a:xfrm>
              </p:grpSpPr>
              <p:sp>
                <p:nvSpPr>
                  <p:cNvPr id="1292" name="Google Shape;1292;p40"/>
                  <p:cNvSpPr/>
                  <p:nvPr/>
                </p:nvSpPr>
                <p:spPr>
                  <a:xfrm>
                    <a:off x="6020752" y="2640234"/>
                    <a:ext cx="9525" cy="66198"/>
                  </a:xfrm>
                  <a:custGeom>
                    <a:avLst/>
                    <a:gdLst/>
                    <a:ahLst/>
                    <a:cxnLst/>
                    <a:rect l="l" t="t" r="r" b="b"/>
                    <a:pathLst>
                      <a:path w="9525" h="66198" extrusionOk="0">
                        <a:moveTo>
                          <a:pt x="0" y="0"/>
                        </a:moveTo>
                        <a:lnTo>
                          <a:pt x="0" y="66199"/>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293" name="Google Shape;1293;p40"/>
                  <p:cNvSpPr/>
                  <p:nvPr/>
                </p:nvSpPr>
                <p:spPr>
                  <a:xfrm>
                    <a:off x="6009702" y="2631566"/>
                    <a:ext cx="22097" cy="83629"/>
                  </a:xfrm>
                  <a:custGeom>
                    <a:avLst/>
                    <a:gdLst/>
                    <a:ahLst/>
                    <a:cxnLst/>
                    <a:rect l="l" t="t" r="r" b="b"/>
                    <a:pathLst>
                      <a:path w="22097" h="83629" extrusionOk="0">
                        <a:moveTo>
                          <a:pt x="11049" y="83630"/>
                        </a:moveTo>
                        <a:cubicBezTo>
                          <a:pt x="4953" y="83630"/>
                          <a:pt x="0" y="79724"/>
                          <a:pt x="0" y="74962"/>
                        </a:cubicBezTo>
                        <a:lnTo>
                          <a:pt x="0" y="8668"/>
                        </a:lnTo>
                        <a:cubicBezTo>
                          <a:pt x="0" y="3905"/>
                          <a:pt x="4953" y="0"/>
                          <a:pt x="11049" y="0"/>
                        </a:cubicBezTo>
                        <a:cubicBezTo>
                          <a:pt x="17145" y="0"/>
                          <a:pt x="22098" y="3905"/>
                          <a:pt x="22098" y="8668"/>
                        </a:cubicBezTo>
                        <a:lnTo>
                          <a:pt x="22098" y="74867"/>
                        </a:lnTo>
                        <a:cubicBezTo>
                          <a:pt x="22098" y="79724"/>
                          <a:pt x="17145" y="83630"/>
                          <a:pt x="11049" y="83630"/>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1294" name="Google Shape;1294;p40"/>
                <p:cNvGrpSpPr/>
                <p:nvPr/>
              </p:nvGrpSpPr>
              <p:grpSpPr>
                <a:xfrm>
                  <a:off x="6053899" y="2631566"/>
                  <a:ext cx="22097" cy="83629"/>
                  <a:chOff x="6053899" y="2631566"/>
                  <a:chExt cx="22097" cy="83629"/>
                </a:xfrm>
              </p:grpSpPr>
              <p:sp>
                <p:nvSpPr>
                  <p:cNvPr id="1295" name="Google Shape;1295;p40"/>
                  <p:cNvSpPr/>
                  <p:nvPr/>
                </p:nvSpPr>
                <p:spPr>
                  <a:xfrm>
                    <a:off x="6064948" y="2640234"/>
                    <a:ext cx="9525" cy="66198"/>
                  </a:xfrm>
                  <a:custGeom>
                    <a:avLst/>
                    <a:gdLst/>
                    <a:ahLst/>
                    <a:cxnLst/>
                    <a:rect l="l" t="t" r="r" b="b"/>
                    <a:pathLst>
                      <a:path w="9525" h="66198" extrusionOk="0">
                        <a:moveTo>
                          <a:pt x="0" y="0"/>
                        </a:moveTo>
                        <a:lnTo>
                          <a:pt x="0" y="66199"/>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296" name="Google Shape;1296;p40"/>
                  <p:cNvSpPr/>
                  <p:nvPr/>
                </p:nvSpPr>
                <p:spPr>
                  <a:xfrm>
                    <a:off x="6053899" y="2631566"/>
                    <a:ext cx="22097" cy="83629"/>
                  </a:xfrm>
                  <a:custGeom>
                    <a:avLst/>
                    <a:gdLst/>
                    <a:ahLst/>
                    <a:cxnLst/>
                    <a:rect l="l" t="t" r="r" b="b"/>
                    <a:pathLst>
                      <a:path w="22097" h="83629" extrusionOk="0">
                        <a:moveTo>
                          <a:pt x="11049" y="83630"/>
                        </a:moveTo>
                        <a:cubicBezTo>
                          <a:pt x="4953" y="83630"/>
                          <a:pt x="0" y="79724"/>
                          <a:pt x="0" y="74962"/>
                        </a:cubicBezTo>
                        <a:lnTo>
                          <a:pt x="0" y="8668"/>
                        </a:lnTo>
                        <a:cubicBezTo>
                          <a:pt x="0" y="3905"/>
                          <a:pt x="4953" y="0"/>
                          <a:pt x="11049" y="0"/>
                        </a:cubicBezTo>
                        <a:cubicBezTo>
                          <a:pt x="17145" y="0"/>
                          <a:pt x="22098" y="3905"/>
                          <a:pt x="22098" y="8668"/>
                        </a:cubicBezTo>
                        <a:lnTo>
                          <a:pt x="22098" y="74867"/>
                        </a:lnTo>
                        <a:cubicBezTo>
                          <a:pt x="22098" y="79724"/>
                          <a:pt x="17145" y="83630"/>
                          <a:pt x="11049" y="83630"/>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1297" name="Google Shape;1297;p40"/>
                <p:cNvGrpSpPr/>
                <p:nvPr/>
              </p:nvGrpSpPr>
              <p:grpSpPr>
                <a:xfrm>
                  <a:off x="6097999" y="2631566"/>
                  <a:ext cx="22097" cy="83629"/>
                  <a:chOff x="6097999" y="2631566"/>
                  <a:chExt cx="22097" cy="83629"/>
                </a:xfrm>
              </p:grpSpPr>
              <p:sp>
                <p:nvSpPr>
                  <p:cNvPr id="1298" name="Google Shape;1298;p40"/>
                  <p:cNvSpPr/>
                  <p:nvPr/>
                </p:nvSpPr>
                <p:spPr>
                  <a:xfrm>
                    <a:off x="6109048" y="2640234"/>
                    <a:ext cx="9525" cy="66198"/>
                  </a:xfrm>
                  <a:custGeom>
                    <a:avLst/>
                    <a:gdLst/>
                    <a:ahLst/>
                    <a:cxnLst/>
                    <a:rect l="l" t="t" r="r" b="b"/>
                    <a:pathLst>
                      <a:path w="9525" h="66198" extrusionOk="0">
                        <a:moveTo>
                          <a:pt x="0" y="0"/>
                        </a:moveTo>
                        <a:lnTo>
                          <a:pt x="0" y="66199"/>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299" name="Google Shape;1299;p40"/>
                  <p:cNvSpPr/>
                  <p:nvPr/>
                </p:nvSpPr>
                <p:spPr>
                  <a:xfrm>
                    <a:off x="6097999" y="2631566"/>
                    <a:ext cx="22097" cy="83629"/>
                  </a:xfrm>
                  <a:custGeom>
                    <a:avLst/>
                    <a:gdLst/>
                    <a:ahLst/>
                    <a:cxnLst/>
                    <a:rect l="l" t="t" r="r" b="b"/>
                    <a:pathLst>
                      <a:path w="22097" h="83629" extrusionOk="0">
                        <a:moveTo>
                          <a:pt x="11049" y="83630"/>
                        </a:moveTo>
                        <a:cubicBezTo>
                          <a:pt x="4953" y="83630"/>
                          <a:pt x="0" y="79724"/>
                          <a:pt x="0" y="74962"/>
                        </a:cubicBezTo>
                        <a:lnTo>
                          <a:pt x="0" y="8668"/>
                        </a:lnTo>
                        <a:cubicBezTo>
                          <a:pt x="0" y="3905"/>
                          <a:pt x="4953" y="0"/>
                          <a:pt x="11049" y="0"/>
                        </a:cubicBezTo>
                        <a:cubicBezTo>
                          <a:pt x="17145" y="0"/>
                          <a:pt x="22098" y="3905"/>
                          <a:pt x="22098" y="8668"/>
                        </a:cubicBezTo>
                        <a:lnTo>
                          <a:pt x="22098" y="74867"/>
                        </a:lnTo>
                        <a:cubicBezTo>
                          <a:pt x="22098" y="79724"/>
                          <a:pt x="17145" y="83630"/>
                          <a:pt x="11049" y="83630"/>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1300" name="Google Shape;1300;p40"/>
                <p:cNvGrpSpPr/>
                <p:nvPr/>
              </p:nvGrpSpPr>
              <p:grpSpPr>
                <a:xfrm>
                  <a:off x="6142195" y="2631566"/>
                  <a:ext cx="22097" cy="83629"/>
                  <a:chOff x="6142195" y="2631566"/>
                  <a:chExt cx="22097" cy="83629"/>
                </a:xfrm>
              </p:grpSpPr>
              <p:sp>
                <p:nvSpPr>
                  <p:cNvPr id="1301" name="Google Shape;1301;p40"/>
                  <p:cNvSpPr/>
                  <p:nvPr/>
                </p:nvSpPr>
                <p:spPr>
                  <a:xfrm>
                    <a:off x="6153244" y="2640234"/>
                    <a:ext cx="9525" cy="66198"/>
                  </a:xfrm>
                  <a:custGeom>
                    <a:avLst/>
                    <a:gdLst/>
                    <a:ahLst/>
                    <a:cxnLst/>
                    <a:rect l="l" t="t" r="r" b="b"/>
                    <a:pathLst>
                      <a:path w="9525" h="66198" extrusionOk="0">
                        <a:moveTo>
                          <a:pt x="0" y="0"/>
                        </a:moveTo>
                        <a:lnTo>
                          <a:pt x="0" y="66199"/>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302" name="Google Shape;1302;p40"/>
                  <p:cNvSpPr/>
                  <p:nvPr/>
                </p:nvSpPr>
                <p:spPr>
                  <a:xfrm>
                    <a:off x="6142195" y="2631566"/>
                    <a:ext cx="22097" cy="83629"/>
                  </a:xfrm>
                  <a:custGeom>
                    <a:avLst/>
                    <a:gdLst/>
                    <a:ahLst/>
                    <a:cxnLst/>
                    <a:rect l="l" t="t" r="r" b="b"/>
                    <a:pathLst>
                      <a:path w="22097" h="83629" extrusionOk="0">
                        <a:moveTo>
                          <a:pt x="11049" y="83630"/>
                        </a:moveTo>
                        <a:cubicBezTo>
                          <a:pt x="4953" y="83630"/>
                          <a:pt x="0" y="79724"/>
                          <a:pt x="0" y="74962"/>
                        </a:cubicBezTo>
                        <a:lnTo>
                          <a:pt x="0" y="8668"/>
                        </a:lnTo>
                        <a:cubicBezTo>
                          <a:pt x="0" y="3905"/>
                          <a:pt x="4953" y="0"/>
                          <a:pt x="11049" y="0"/>
                        </a:cubicBezTo>
                        <a:cubicBezTo>
                          <a:pt x="17145" y="0"/>
                          <a:pt x="22098" y="3905"/>
                          <a:pt x="22098" y="8668"/>
                        </a:cubicBezTo>
                        <a:lnTo>
                          <a:pt x="22098" y="74867"/>
                        </a:lnTo>
                        <a:cubicBezTo>
                          <a:pt x="22003" y="79724"/>
                          <a:pt x="17145" y="83630"/>
                          <a:pt x="11049" y="83630"/>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1303" name="Google Shape;1303;p40"/>
                <p:cNvGrpSpPr/>
                <p:nvPr/>
              </p:nvGrpSpPr>
              <p:grpSpPr>
                <a:xfrm>
                  <a:off x="6186296" y="2631566"/>
                  <a:ext cx="22097" cy="83629"/>
                  <a:chOff x="6186296" y="2631566"/>
                  <a:chExt cx="22097" cy="83629"/>
                </a:xfrm>
              </p:grpSpPr>
              <p:sp>
                <p:nvSpPr>
                  <p:cNvPr id="1304" name="Google Shape;1304;p40"/>
                  <p:cNvSpPr/>
                  <p:nvPr/>
                </p:nvSpPr>
                <p:spPr>
                  <a:xfrm>
                    <a:off x="6197345" y="2640234"/>
                    <a:ext cx="9525" cy="66198"/>
                  </a:xfrm>
                  <a:custGeom>
                    <a:avLst/>
                    <a:gdLst/>
                    <a:ahLst/>
                    <a:cxnLst/>
                    <a:rect l="l" t="t" r="r" b="b"/>
                    <a:pathLst>
                      <a:path w="9525" h="66198" extrusionOk="0">
                        <a:moveTo>
                          <a:pt x="0" y="0"/>
                        </a:moveTo>
                        <a:lnTo>
                          <a:pt x="0" y="66199"/>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305" name="Google Shape;1305;p40"/>
                  <p:cNvSpPr/>
                  <p:nvPr/>
                </p:nvSpPr>
                <p:spPr>
                  <a:xfrm>
                    <a:off x="6186296" y="2631566"/>
                    <a:ext cx="22097" cy="83629"/>
                  </a:xfrm>
                  <a:custGeom>
                    <a:avLst/>
                    <a:gdLst/>
                    <a:ahLst/>
                    <a:cxnLst/>
                    <a:rect l="l" t="t" r="r" b="b"/>
                    <a:pathLst>
                      <a:path w="22097" h="83629" extrusionOk="0">
                        <a:moveTo>
                          <a:pt x="11049" y="83630"/>
                        </a:moveTo>
                        <a:cubicBezTo>
                          <a:pt x="4953" y="83630"/>
                          <a:pt x="0" y="79724"/>
                          <a:pt x="0" y="74962"/>
                        </a:cubicBezTo>
                        <a:lnTo>
                          <a:pt x="0" y="8668"/>
                        </a:lnTo>
                        <a:cubicBezTo>
                          <a:pt x="0" y="3905"/>
                          <a:pt x="4953" y="0"/>
                          <a:pt x="11049" y="0"/>
                        </a:cubicBezTo>
                        <a:cubicBezTo>
                          <a:pt x="17145" y="0"/>
                          <a:pt x="22098" y="3905"/>
                          <a:pt x="22098" y="8668"/>
                        </a:cubicBezTo>
                        <a:lnTo>
                          <a:pt x="22098" y="74867"/>
                        </a:lnTo>
                        <a:cubicBezTo>
                          <a:pt x="22098" y="79724"/>
                          <a:pt x="17145" y="83630"/>
                          <a:pt x="11049" y="83630"/>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1306" name="Google Shape;1306;p40"/>
                <p:cNvGrpSpPr/>
                <p:nvPr/>
              </p:nvGrpSpPr>
              <p:grpSpPr>
                <a:xfrm>
                  <a:off x="6230492" y="2631566"/>
                  <a:ext cx="22097" cy="83629"/>
                  <a:chOff x="6230492" y="2631566"/>
                  <a:chExt cx="22097" cy="83629"/>
                </a:xfrm>
              </p:grpSpPr>
              <p:sp>
                <p:nvSpPr>
                  <p:cNvPr id="1307" name="Google Shape;1307;p40"/>
                  <p:cNvSpPr/>
                  <p:nvPr/>
                </p:nvSpPr>
                <p:spPr>
                  <a:xfrm>
                    <a:off x="6241541" y="2640234"/>
                    <a:ext cx="9525" cy="66198"/>
                  </a:xfrm>
                  <a:custGeom>
                    <a:avLst/>
                    <a:gdLst/>
                    <a:ahLst/>
                    <a:cxnLst/>
                    <a:rect l="l" t="t" r="r" b="b"/>
                    <a:pathLst>
                      <a:path w="9525" h="66198" extrusionOk="0">
                        <a:moveTo>
                          <a:pt x="0" y="0"/>
                        </a:moveTo>
                        <a:lnTo>
                          <a:pt x="0" y="66199"/>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308" name="Google Shape;1308;p40"/>
                  <p:cNvSpPr/>
                  <p:nvPr/>
                </p:nvSpPr>
                <p:spPr>
                  <a:xfrm>
                    <a:off x="6230492" y="2631566"/>
                    <a:ext cx="22097" cy="83629"/>
                  </a:xfrm>
                  <a:custGeom>
                    <a:avLst/>
                    <a:gdLst/>
                    <a:ahLst/>
                    <a:cxnLst/>
                    <a:rect l="l" t="t" r="r" b="b"/>
                    <a:pathLst>
                      <a:path w="22097" h="83629" extrusionOk="0">
                        <a:moveTo>
                          <a:pt x="11049" y="83630"/>
                        </a:moveTo>
                        <a:cubicBezTo>
                          <a:pt x="4953" y="83630"/>
                          <a:pt x="0" y="79724"/>
                          <a:pt x="0" y="74962"/>
                        </a:cubicBezTo>
                        <a:lnTo>
                          <a:pt x="0" y="8668"/>
                        </a:lnTo>
                        <a:cubicBezTo>
                          <a:pt x="0" y="3905"/>
                          <a:pt x="4953" y="0"/>
                          <a:pt x="11049" y="0"/>
                        </a:cubicBezTo>
                        <a:cubicBezTo>
                          <a:pt x="17145" y="0"/>
                          <a:pt x="22098" y="3905"/>
                          <a:pt x="22098" y="8668"/>
                        </a:cubicBezTo>
                        <a:lnTo>
                          <a:pt x="22098" y="74867"/>
                        </a:lnTo>
                        <a:cubicBezTo>
                          <a:pt x="22003" y="79724"/>
                          <a:pt x="17050" y="83630"/>
                          <a:pt x="11049" y="83630"/>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1309" name="Google Shape;1309;p40"/>
                <p:cNvGrpSpPr/>
                <p:nvPr/>
              </p:nvGrpSpPr>
              <p:grpSpPr>
                <a:xfrm>
                  <a:off x="6274974" y="2631566"/>
                  <a:ext cx="22097" cy="83629"/>
                  <a:chOff x="6274974" y="2631566"/>
                  <a:chExt cx="22097" cy="83629"/>
                </a:xfrm>
              </p:grpSpPr>
              <p:sp>
                <p:nvSpPr>
                  <p:cNvPr id="1310" name="Google Shape;1310;p40"/>
                  <p:cNvSpPr/>
                  <p:nvPr/>
                </p:nvSpPr>
                <p:spPr>
                  <a:xfrm>
                    <a:off x="6286023" y="2640234"/>
                    <a:ext cx="9525" cy="66198"/>
                  </a:xfrm>
                  <a:custGeom>
                    <a:avLst/>
                    <a:gdLst/>
                    <a:ahLst/>
                    <a:cxnLst/>
                    <a:rect l="l" t="t" r="r" b="b"/>
                    <a:pathLst>
                      <a:path w="9525" h="66198" extrusionOk="0">
                        <a:moveTo>
                          <a:pt x="0" y="0"/>
                        </a:moveTo>
                        <a:lnTo>
                          <a:pt x="0" y="66199"/>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311" name="Google Shape;1311;p40"/>
                  <p:cNvSpPr/>
                  <p:nvPr/>
                </p:nvSpPr>
                <p:spPr>
                  <a:xfrm>
                    <a:off x="6274974" y="2631566"/>
                    <a:ext cx="22097" cy="83629"/>
                  </a:xfrm>
                  <a:custGeom>
                    <a:avLst/>
                    <a:gdLst/>
                    <a:ahLst/>
                    <a:cxnLst/>
                    <a:rect l="l" t="t" r="r" b="b"/>
                    <a:pathLst>
                      <a:path w="22097" h="83629" extrusionOk="0">
                        <a:moveTo>
                          <a:pt x="11049" y="83630"/>
                        </a:moveTo>
                        <a:cubicBezTo>
                          <a:pt x="4953" y="83630"/>
                          <a:pt x="0" y="79724"/>
                          <a:pt x="0" y="74962"/>
                        </a:cubicBezTo>
                        <a:lnTo>
                          <a:pt x="0" y="8668"/>
                        </a:lnTo>
                        <a:cubicBezTo>
                          <a:pt x="0" y="3905"/>
                          <a:pt x="4953" y="0"/>
                          <a:pt x="11049" y="0"/>
                        </a:cubicBezTo>
                        <a:cubicBezTo>
                          <a:pt x="17145" y="0"/>
                          <a:pt x="22098" y="3905"/>
                          <a:pt x="22098" y="8668"/>
                        </a:cubicBezTo>
                        <a:lnTo>
                          <a:pt x="22098" y="74867"/>
                        </a:lnTo>
                        <a:cubicBezTo>
                          <a:pt x="22098" y="79724"/>
                          <a:pt x="17145" y="83630"/>
                          <a:pt x="11049" y="83630"/>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1312" name="Google Shape;1312;p40"/>
                <p:cNvGrpSpPr/>
                <p:nvPr/>
              </p:nvGrpSpPr>
              <p:grpSpPr>
                <a:xfrm>
                  <a:off x="6319074" y="2631566"/>
                  <a:ext cx="22097" cy="83629"/>
                  <a:chOff x="6319074" y="2631566"/>
                  <a:chExt cx="22097" cy="83629"/>
                </a:xfrm>
              </p:grpSpPr>
              <p:sp>
                <p:nvSpPr>
                  <p:cNvPr id="1313" name="Google Shape;1313;p40"/>
                  <p:cNvSpPr/>
                  <p:nvPr/>
                </p:nvSpPr>
                <p:spPr>
                  <a:xfrm>
                    <a:off x="6330124" y="2640234"/>
                    <a:ext cx="9525" cy="66198"/>
                  </a:xfrm>
                  <a:custGeom>
                    <a:avLst/>
                    <a:gdLst/>
                    <a:ahLst/>
                    <a:cxnLst/>
                    <a:rect l="l" t="t" r="r" b="b"/>
                    <a:pathLst>
                      <a:path w="9525" h="66198" extrusionOk="0">
                        <a:moveTo>
                          <a:pt x="0" y="0"/>
                        </a:moveTo>
                        <a:lnTo>
                          <a:pt x="0" y="66199"/>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314" name="Google Shape;1314;p40"/>
                  <p:cNvSpPr/>
                  <p:nvPr/>
                </p:nvSpPr>
                <p:spPr>
                  <a:xfrm>
                    <a:off x="6319074" y="2631566"/>
                    <a:ext cx="22097" cy="83629"/>
                  </a:xfrm>
                  <a:custGeom>
                    <a:avLst/>
                    <a:gdLst/>
                    <a:ahLst/>
                    <a:cxnLst/>
                    <a:rect l="l" t="t" r="r" b="b"/>
                    <a:pathLst>
                      <a:path w="22097" h="83629" extrusionOk="0">
                        <a:moveTo>
                          <a:pt x="11049" y="83630"/>
                        </a:moveTo>
                        <a:cubicBezTo>
                          <a:pt x="4953" y="83630"/>
                          <a:pt x="0" y="79724"/>
                          <a:pt x="0" y="74962"/>
                        </a:cubicBezTo>
                        <a:lnTo>
                          <a:pt x="0" y="8668"/>
                        </a:lnTo>
                        <a:cubicBezTo>
                          <a:pt x="0" y="3905"/>
                          <a:pt x="4953" y="0"/>
                          <a:pt x="11049" y="0"/>
                        </a:cubicBezTo>
                        <a:cubicBezTo>
                          <a:pt x="17145" y="0"/>
                          <a:pt x="22098" y="3905"/>
                          <a:pt x="22098" y="8668"/>
                        </a:cubicBezTo>
                        <a:lnTo>
                          <a:pt x="22098" y="74867"/>
                        </a:lnTo>
                        <a:cubicBezTo>
                          <a:pt x="22098" y="79724"/>
                          <a:pt x="17145" y="83630"/>
                          <a:pt x="11049" y="83630"/>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1315" name="Google Shape;1315;p40"/>
                <p:cNvGrpSpPr/>
                <p:nvPr/>
              </p:nvGrpSpPr>
              <p:grpSpPr>
                <a:xfrm>
                  <a:off x="6363270" y="2631566"/>
                  <a:ext cx="22097" cy="83629"/>
                  <a:chOff x="6363270" y="2631566"/>
                  <a:chExt cx="22097" cy="83629"/>
                </a:xfrm>
              </p:grpSpPr>
              <p:sp>
                <p:nvSpPr>
                  <p:cNvPr id="1316" name="Google Shape;1316;p40"/>
                  <p:cNvSpPr/>
                  <p:nvPr/>
                </p:nvSpPr>
                <p:spPr>
                  <a:xfrm>
                    <a:off x="6374320" y="2640234"/>
                    <a:ext cx="9525" cy="66198"/>
                  </a:xfrm>
                  <a:custGeom>
                    <a:avLst/>
                    <a:gdLst/>
                    <a:ahLst/>
                    <a:cxnLst/>
                    <a:rect l="l" t="t" r="r" b="b"/>
                    <a:pathLst>
                      <a:path w="9525" h="66198" extrusionOk="0">
                        <a:moveTo>
                          <a:pt x="0" y="0"/>
                        </a:moveTo>
                        <a:lnTo>
                          <a:pt x="0" y="66199"/>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317" name="Google Shape;1317;p40"/>
                  <p:cNvSpPr/>
                  <p:nvPr/>
                </p:nvSpPr>
                <p:spPr>
                  <a:xfrm>
                    <a:off x="6363270" y="2631566"/>
                    <a:ext cx="22097" cy="83629"/>
                  </a:xfrm>
                  <a:custGeom>
                    <a:avLst/>
                    <a:gdLst/>
                    <a:ahLst/>
                    <a:cxnLst/>
                    <a:rect l="l" t="t" r="r" b="b"/>
                    <a:pathLst>
                      <a:path w="22097" h="83629" extrusionOk="0">
                        <a:moveTo>
                          <a:pt x="11049" y="83630"/>
                        </a:moveTo>
                        <a:cubicBezTo>
                          <a:pt x="4953" y="83630"/>
                          <a:pt x="0" y="79724"/>
                          <a:pt x="0" y="74962"/>
                        </a:cubicBezTo>
                        <a:lnTo>
                          <a:pt x="0" y="8668"/>
                        </a:lnTo>
                        <a:cubicBezTo>
                          <a:pt x="0" y="3905"/>
                          <a:pt x="4953" y="0"/>
                          <a:pt x="11049" y="0"/>
                        </a:cubicBezTo>
                        <a:cubicBezTo>
                          <a:pt x="17145" y="0"/>
                          <a:pt x="22098" y="3905"/>
                          <a:pt x="22098" y="8668"/>
                        </a:cubicBezTo>
                        <a:lnTo>
                          <a:pt x="22098" y="74867"/>
                        </a:lnTo>
                        <a:cubicBezTo>
                          <a:pt x="22098" y="79724"/>
                          <a:pt x="17145" y="83630"/>
                          <a:pt x="11049" y="83630"/>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1318" name="Google Shape;1318;p40"/>
                <p:cNvGrpSpPr/>
                <p:nvPr/>
              </p:nvGrpSpPr>
              <p:grpSpPr>
                <a:xfrm>
                  <a:off x="6407371" y="2631566"/>
                  <a:ext cx="22097" cy="83629"/>
                  <a:chOff x="6407371" y="2631566"/>
                  <a:chExt cx="22097" cy="83629"/>
                </a:xfrm>
              </p:grpSpPr>
              <p:sp>
                <p:nvSpPr>
                  <p:cNvPr id="1319" name="Google Shape;1319;p40"/>
                  <p:cNvSpPr/>
                  <p:nvPr/>
                </p:nvSpPr>
                <p:spPr>
                  <a:xfrm>
                    <a:off x="6418420" y="2640234"/>
                    <a:ext cx="9525" cy="66198"/>
                  </a:xfrm>
                  <a:custGeom>
                    <a:avLst/>
                    <a:gdLst/>
                    <a:ahLst/>
                    <a:cxnLst/>
                    <a:rect l="l" t="t" r="r" b="b"/>
                    <a:pathLst>
                      <a:path w="9525" h="66198" extrusionOk="0">
                        <a:moveTo>
                          <a:pt x="0" y="0"/>
                        </a:moveTo>
                        <a:lnTo>
                          <a:pt x="0" y="66199"/>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320" name="Google Shape;1320;p40"/>
                  <p:cNvSpPr/>
                  <p:nvPr/>
                </p:nvSpPr>
                <p:spPr>
                  <a:xfrm>
                    <a:off x="6407371" y="2631566"/>
                    <a:ext cx="22097" cy="83629"/>
                  </a:xfrm>
                  <a:custGeom>
                    <a:avLst/>
                    <a:gdLst/>
                    <a:ahLst/>
                    <a:cxnLst/>
                    <a:rect l="l" t="t" r="r" b="b"/>
                    <a:pathLst>
                      <a:path w="22097" h="83629" extrusionOk="0">
                        <a:moveTo>
                          <a:pt x="11049" y="83630"/>
                        </a:moveTo>
                        <a:cubicBezTo>
                          <a:pt x="4953" y="83630"/>
                          <a:pt x="0" y="79724"/>
                          <a:pt x="0" y="74962"/>
                        </a:cubicBezTo>
                        <a:lnTo>
                          <a:pt x="0" y="8668"/>
                        </a:lnTo>
                        <a:cubicBezTo>
                          <a:pt x="0" y="3905"/>
                          <a:pt x="4953" y="0"/>
                          <a:pt x="11049" y="0"/>
                        </a:cubicBezTo>
                        <a:cubicBezTo>
                          <a:pt x="17145" y="0"/>
                          <a:pt x="22098" y="3905"/>
                          <a:pt x="22098" y="8668"/>
                        </a:cubicBezTo>
                        <a:lnTo>
                          <a:pt x="22098" y="74867"/>
                        </a:lnTo>
                        <a:cubicBezTo>
                          <a:pt x="22098" y="79724"/>
                          <a:pt x="17145" y="83630"/>
                          <a:pt x="11049" y="83630"/>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sp>
            <p:nvSpPr>
              <p:cNvPr id="1321" name="Google Shape;1321;p40"/>
              <p:cNvSpPr/>
              <p:nvPr/>
            </p:nvSpPr>
            <p:spPr>
              <a:xfrm>
                <a:off x="407985" y="2453229"/>
                <a:ext cx="2722482" cy="127865"/>
              </a:xfrm>
              <a:custGeom>
                <a:avLst/>
                <a:gdLst/>
                <a:ahLst/>
                <a:cxnLst/>
                <a:rect l="l" t="t" r="r" b="b"/>
                <a:pathLst>
                  <a:path w="881062" h="32765" extrusionOk="0">
                    <a:moveTo>
                      <a:pt x="0" y="0"/>
                    </a:moveTo>
                    <a:lnTo>
                      <a:pt x="881063" y="0"/>
                    </a:lnTo>
                    <a:lnTo>
                      <a:pt x="881063" y="32766"/>
                    </a:lnTo>
                    <a:lnTo>
                      <a:pt x="0" y="32766"/>
                    </a:lnTo>
                    <a:close/>
                  </a:path>
                </a:pathLst>
              </a:custGeom>
              <a:solidFill>
                <a:srgbClr val="000000">
                  <a:alpha val="2291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322" name="Google Shape;1322;p40"/>
              <p:cNvSpPr/>
              <p:nvPr/>
            </p:nvSpPr>
            <p:spPr>
              <a:xfrm>
                <a:off x="609261" y="2576054"/>
                <a:ext cx="2302072" cy="137590"/>
              </a:xfrm>
              <a:custGeom>
                <a:avLst/>
                <a:gdLst/>
                <a:ahLst/>
                <a:cxnLst/>
                <a:rect l="l" t="t" r="r" b="b"/>
                <a:pathLst>
                  <a:path w="747426" h="44672" extrusionOk="0">
                    <a:moveTo>
                      <a:pt x="0" y="0"/>
                    </a:moveTo>
                    <a:lnTo>
                      <a:pt x="747427" y="0"/>
                    </a:lnTo>
                    <a:lnTo>
                      <a:pt x="747427" y="44672"/>
                    </a:lnTo>
                    <a:lnTo>
                      <a:pt x="0" y="44672"/>
                    </a:lnTo>
                    <a:close/>
                  </a:path>
                </a:pathLst>
              </a:custGeom>
              <a:solidFill>
                <a:schemeClr val="dk1">
                  <a:alpha val="20000"/>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323" name="Google Shape;1323;p40"/>
              <p:cNvSpPr/>
              <p:nvPr/>
            </p:nvSpPr>
            <p:spPr>
              <a:xfrm>
                <a:off x="607130" y="6306444"/>
                <a:ext cx="2302072" cy="137590"/>
              </a:xfrm>
              <a:custGeom>
                <a:avLst/>
                <a:gdLst/>
                <a:ahLst/>
                <a:cxnLst/>
                <a:rect l="l" t="t" r="r" b="b"/>
                <a:pathLst>
                  <a:path w="747426" h="44672" extrusionOk="0">
                    <a:moveTo>
                      <a:pt x="0" y="0"/>
                    </a:moveTo>
                    <a:lnTo>
                      <a:pt x="747427" y="0"/>
                    </a:lnTo>
                    <a:lnTo>
                      <a:pt x="747427" y="44672"/>
                    </a:lnTo>
                    <a:lnTo>
                      <a:pt x="0" y="44672"/>
                    </a:lnTo>
                    <a:close/>
                  </a:path>
                </a:pathLst>
              </a:custGeom>
              <a:solidFill>
                <a:schemeClr val="dk1">
                  <a:alpha val="20000"/>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324" name="Google Shape;1324;p40"/>
              <p:cNvSpPr/>
              <p:nvPr/>
            </p:nvSpPr>
            <p:spPr>
              <a:xfrm>
                <a:off x="866278" y="3506803"/>
                <a:ext cx="2065184" cy="1871405"/>
              </a:xfrm>
              <a:custGeom>
                <a:avLst/>
                <a:gdLst/>
                <a:ahLst/>
                <a:cxnLst/>
                <a:rect l="l" t="t" r="r" b="b"/>
                <a:pathLst>
                  <a:path w="400812" h="607599" extrusionOk="0">
                    <a:moveTo>
                      <a:pt x="0" y="0"/>
                    </a:moveTo>
                    <a:lnTo>
                      <a:pt x="400812" y="0"/>
                    </a:lnTo>
                    <a:lnTo>
                      <a:pt x="400812" y="607600"/>
                    </a:lnTo>
                    <a:lnTo>
                      <a:pt x="0" y="607600"/>
                    </a:lnTo>
                    <a:close/>
                  </a:path>
                </a:pathLst>
              </a:custGeom>
              <a:solidFill>
                <a:srgbClr val="F5F5F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nvGrpSpPr>
              <p:cNvPr id="1325" name="Google Shape;1325;p40"/>
              <p:cNvGrpSpPr/>
              <p:nvPr/>
            </p:nvGrpSpPr>
            <p:grpSpPr>
              <a:xfrm>
                <a:off x="1174282" y="3755342"/>
                <a:ext cx="1526709" cy="1289015"/>
                <a:chOff x="1174282" y="3755342"/>
                <a:chExt cx="1526709" cy="1289015"/>
              </a:xfrm>
            </p:grpSpPr>
            <p:sp>
              <p:nvSpPr>
                <p:cNvPr id="1326" name="Google Shape;1326;p40"/>
                <p:cNvSpPr/>
                <p:nvPr/>
              </p:nvSpPr>
              <p:spPr>
                <a:xfrm>
                  <a:off x="1174282" y="3755342"/>
                  <a:ext cx="1526709" cy="86050"/>
                </a:xfrm>
                <a:custGeom>
                  <a:avLst/>
                  <a:gdLst/>
                  <a:ahLst/>
                  <a:cxnLst/>
                  <a:rect l="l" t="t" r="r" b="b"/>
                  <a:pathLst>
                    <a:path w="280130" h="21716" extrusionOk="0">
                      <a:moveTo>
                        <a:pt x="0" y="10858"/>
                      </a:moveTo>
                      <a:cubicBezTo>
                        <a:pt x="0" y="4858"/>
                        <a:pt x="5810" y="0"/>
                        <a:pt x="12954" y="0"/>
                      </a:cubicBezTo>
                      <a:lnTo>
                        <a:pt x="267176" y="0"/>
                      </a:lnTo>
                      <a:cubicBezTo>
                        <a:pt x="274320" y="0"/>
                        <a:pt x="280130" y="4858"/>
                        <a:pt x="280130" y="10858"/>
                      </a:cubicBezTo>
                      <a:cubicBezTo>
                        <a:pt x="280130" y="16859"/>
                        <a:pt x="274320" y="21717"/>
                        <a:pt x="267176" y="21717"/>
                      </a:cubicBezTo>
                      <a:lnTo>
                        <a:pt x="12954" y="21717"/>
                      </a:lnTo>
                      <a:cubicBezTo>
                        <a:pt x="5810" y="21717"/>
                        <a:pt x="0" y="16859"/>
                        <a:pt x="0" y="10858"/>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327" name="Google Shape;1327;p40"/>
                <p:cNvSpPr/>
                <p:nvPr/>
              </p:nvSpPr>
              <p:spPr>
                <a:xfrm>
                  <a:off x="1174282" y="3955983"/>
                  <a:ext cx="1526709" cy="86050"/>
                </a:xfrm>
                <a:custGeom>
                  <a:avLst/>
                  <a:gdLst/>
                  <a:ahLst/>
                  <a:cxnLst/>
                  <a:rect l="l" t="t" r="r" b="b"/>
                  <a:pathLst>
                    <a:path w="280130" h="21716" extrusionOk="0">
                      <a:moveTo>
                        <a:pt x="0" y="10858"/>
                      </a:moveTo>
                      <a:cubicBezTo>
                        <a:pt x="0" y="4858"/>
                        <a:pt x="5810" y="0"/>
                        <a:pt x="12954" y="0"/>
                      </a:cubicBezTo>
                      <a:lnTo>
                        <a:pt x="267176" y="0"/>
                      </a:lnTo>
                      <a:cubicBezTo>
                        <a:pt x="274320" y="0"/>
                        <a:pt x="280130" y="4858"/>
                        <a:pt x="280130" y="10858"/>
                      </a:cubicBezTo>
                      <a:cubicBezTo>
                        <a:pt x="280130" y="16859"/>
                        <a:pt x="274320" y="21717"/>
                        <a:pt x="267176" y="21717"/>
                      </a:cubicBezTo>
                      <a:lnTo>
                        <a:pt x="12954" y="21717"/>
                      </a:lnTo>
                      <a:cubicBezTo>
                        <a:pt x="5810" y="21717"/>
                        <a:pt x="0" y="16859"/>
                        <a:pt x="0" y="10858"/>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328" name="Google Shape;1328;p40"/>
                <p:cNvSpPr/>
                <p:nvPr/>
              </p:nvSpPr>
              <p:spPr>
                <a:xfrm>
                  <a:off x="1174282" y="4156330"/>
                  <a:ext cx="1526709" cy="86050"/>
                </a:xfrm>
                <a:custGeom>
                  <a:avLst/>
                  <a:gdLst/>
                  <a:ahLst/>
                  <a:cxnLst/>
                  <a:rect l="l" t="t" r="r" b="b"/>
                  <a:pathLst>
                    <a:path w="280130" h="21716" extrusionOk="0">
                      <a:moveTo>
                        <a:pt x="0" y="10858"/>
                      </a:moveTo>
                      <a:cubicBezTo>
                        <a:pt x="0" y="4858"/>
                        <a:pt x="5810" y="0"/>
                        <a:pt x="12954" y="0"/>
                      </a:cubicBezTo>
                      <a:lnTo>
                        <a:pt x="267176" y="0"/>
                      </a:lnTo>
                      <a:cubicBezTo>
                        <a:pt x="274320" y="0"/>
                        <a:pt x="280130" y="4858"/>
                        <a:pt x="280130" y="10858"/>
                      </a:cubicBezTo>
                      <a:cubicBezTo>
                        <a:pt x="280130" y="16859"/>
                        <a:pt x="274320" y="21717"/>
                        <a:pt x="267176" y="21717"/>
                      </a:cubicBezTo>
                      <a:lnTo>
                        <a:pt x="12954" y="21717"/>
                      </a:lnTo>
                      <a:cubicBezTo>
                        <a:pt x="5810" y="21717"/>
                        <a:pt x="0" y="16859"/>
                        <a:pt x="0" y="10858"/>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329" name="Google Shape;1329;p40"/>
                <p:cNvSpPr/>
                <p:nvPr/>
              </p:nvSpPr>
              <p:spPr>
                <a:xfrm>
                  <a:off x="1174282" y="4557316"/>
                  <a:ext cx="833692" cy="86050"/>
                </a:xfrm>
                <a:custGeom>
                  <a:avLst/>
                  <a:gdLst/>
                  <a:ahLst/>
                  <a:cxnLst/>
                  <a:rect l="l" t="t" r="r" b="b"/>
                  <a:pathLst>
                    <a:path w="152971" h="21716" extrusionOk="0">
                      <a:moveTo>
                        <a:pt x="0" y="10858"/>
                      </a:moveTo>
                      <a:cubicBezTo>
                        <a:pt x="0" y="4858"/>
                        <a:pt x="3143" y="0"/>
                        <a:pt x="7048" y="0"/>
                      </a:cubicBezTo>
                      <a:lnTo>
                        <a:pt x="145923" y="0"/>
                      </a:lnTo>
                      <a:cubicBezTo>
                        <a:pt x="149828" y="0"/>
                        <a:pt x="152971" y="4858"/>
                        <a:pt x="152971" y="10858"/>
                      </a:cubicBezTo>
                      <a:cubicBezTo>
                        <a:pt x="152971" y="16859"/>
                        <a:pt x="149828" y="21717"/>
                        <a:pt x="145923" y="21717"/>
                      </a:cubicBezTo>
                      <a:lnTo>
                        <a:pt x="7048" y="21717"/>
                      </a:lnTo>
                      <a:cubicBezTo>
                        <a:pt x="3143" y="21717"/>
                        <a:pt x="0" y="16859"/>
                        <a:pt x="0" y="10858"/>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330" name="Google Shape;1330;p40"/>
                <p:cNvSpPr/>
                <p:nvPr/>
              </p:nvSpPr>
              <p:spPr>
                <a:xfrm>
                  <a:off x="1174282" y="4757960"/>
                  <a:ext cx="833692" cy="86050"/>
                </a:xfrm>
                <a:custGeom>
                  <a:avLst/>
                  <a:gdLst/>
                  <a:ahLst/>
                  <a:cxnLst/>
                  <a:rect l="l" t="t" r="r" b="b"/>
                  <a:pathLst>
                    <a:path w="152971" h="21716" extrusionOk="0">
                      <a:moveTo>
                        <a:pt x="0" y="10858"/>
                      </a:moveTo>
                      <a:cubicBezTo>
                        <a:pt x="0" y="4858"/>
                        <a:pt x="3143" y="0"/>
                        <a:pt x="7048" y="0"/>
                      </a:cubicBezTo>
                      <a:lnTo>
                        <a:pt x="145923" y="0"/>
                      </a:lnTo>
                      <a:cubicBezTo>
                        <a:pt x="149828" y="0"/>
                        <a:pt x="152971" y="4858"/>
                        <a:pt x="152971" y="10858"/>
                      </a:cubicBezTo>
                      <a:cubicBezTo>
                        <a:pt x="152971" y="16859"/>
                        <a:pt x="149828" y="21717"/>
                        <a:pt x="145923" y="21717"/>
                      </a:cubicBezTo>
                      <a:lnTo>
                        <a:pt x="7048" y="21717"/>
                      </a:lnTo>
                      <a:cubicBezTo>
                        <a:pt x="3143" y="21622"/>
                        <a:pt x="0" y="16764"/>
                        <a:pt x="0" y="10858"/>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331" name="Google Shape;1331;p40"/>
                <p:cNvSpPr/>
                <p:nvPr/>
              </p:nvSpPr>
              <p:spPr>
                <a:xfrm>
                  <a:off x="1174282" y="4958303"/>
                  <a:ext cx="833692" cy="86054"/>
                </a:xfrm>
                <a:custGeom>
                  <a:avLst/>
                  <a:gdLst/>
                  <a:ahLst/>
                  <a:cxnLst/>
                  <a:rect l="l" t="t" r="r" b="b"/>
                  <a:pathLst>
                    <a:path w="152971" h="21717" extrusionOk="0">
                      <a:moveTo>
                        <a:pt x="0" y="10858"/>
                      </a:moveTo>
                      <a:cubicBezTo>
                        <a:pt x="0" y="4858"/>
                        <a:pt x="3143" y="0"/>
                        <a:pt x="7048" y="0"/>
                      </a:cubicBezTo>
                      <a:lnTo>
                        <a:pt x="145923" y="0"/>
                      </a:lnTo>
                      <a:cubicBezTo>
                        <a:pt x="149828" y="0"/>
                        <a:pt x="152971" y="4858"/>
                        <a:pt x="152971" y="10858"/>
                      </a:cubicBezTo>
                      <a:cubicBezTo>
                        <a:pt x="152971" y="16859"/>
                        <a:pt x="149828" y="21717"/>
                        <a:pt x="145923" y="21717"/>
                      </a:cubicBezTo>
                      <a:lnTo>
                        <a:pt x="7048" y="21717"/>
                      </a:lnTo>
                      <a:cubicBezTo>
                        <a:pt x="3143" y="21717"/>
                        <a:pt x="0" y="16859"/>
                        <a:pt x="0" y="10858"/>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sp>
            <p:nvSpPr>
              <p:cNvPr id="1332" name="Google Shape;1332;p40"/>
              <p:cNvSpPr/>
              <p:nvPr/>
            </p:nvSpPr>
            <p:spPr>
              <a:xfrm>
                <a:off x="2237009" y="1463731"/>
                <a:ext cx="900937" cy="5047723"/>
              </a:xfrm>
              <a:custGeom>
                <a:avLst/>
                <a:gdLst/>
                <a:ahLst/>
                <a:cxnLst/>
                <a:rect l="l" t="t" r="r" b="b"/>
                <a:pathLst>
                  <a:path w="292512" h="1638871" extrusionOk="0">
                    <a:moveTo>
                      <a:pt x="292513" y="282131"/>
                    </a:moveTo>
                    <a:lnTo>
                      <a:pt x="292513" y="358045"/>
                    </a:lnTo>
                    <a:lnTo>
                      <a:pt x="289370" y="358045"/>
                    </a:lnTo>
                    <a:lnTo>
                      <a:pt x="289370" y="362522"/>
                    </a:lnTo>
                    <a:lnTo>
                      <a:pt x="225933" y="362522"/>
                    </a:lnTo>
                    <a:lnTo>
                      <a:pt x="225933" y="1638872"/>
                    </a:lnTo>
                    <a:lnTo>
                      <a:pt x="6858" y="1638872"/>
                    </a:lnTo>
                    <a:lnTo>
                      <a:pt x="6858" y="362522"/>
                    </a:lnTo>
                    <a:lnTo>
                      <a:pt x="70295" y="362522"/>
                    </a:lnTo>
                    <a:lnTo>
                      <a:pt x="70295" y="358045"/>
                    </a:lnTo>
                    <a:lnTo>
                      <a:pt x="73438" y="358045"/>
                    </a:lnTo>
                    <a:lnTo>
                      <a:pt x="73438" y="282131"/>
                    </a:lnTo>
                    <a:lnTo>
                      <a:pt x="41339" y="282131"/>
                    </a:lnTo>
                    <a:lnTo>
                      <a:pt x="41339" y="108490"/>
                    </a:lnTo>
                    <a:lnTo>
                      <a:pt x="0" y="108490"/>
                    </a:lnTo>
                    <a:lnTo>
                      <a:pt x="0" y="0"/>
                    </a:lnTo>
                    <a:lnTo>
                      <a:pt x="219075" y="0"/>
                    </a:lnTo>
                    <a:lnTo>
                      <a:pt x="219075" y="108490"/>
                    </a:lnTo>
                    <a:lnTo>
                      <a:pt x="260414" y="108490"/>
                    </a:lnTo>
                    <a:lnTo>
                      <a:pt x="260414" y="282131"/>
                    </a:lnTo>
                    <a:close/>
                  </a:path>
                </a:pathLst>
              </a:custGeom>
              <a:solidFill>
                <a:schemeClr val="dk1">
                  <a:alpha val="9410"/>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sp>
          <p:nvSpPr>
            <p:cNvPr id="1333" name="Google Shape;1333;p40"/>
            <p:cNvSpPr/>
            <p:nvPr/>
          </p:nvSpPr>
          <p:spPr>
            <a:xfrm>
              <a:off x="524640" y="5433424"/>
              <a:ext cx="99300" cy="908100"/>
            </a:xfrm>
            <a:prstGeom prst="roundRect">
              <a:avLst>
                <a:gd name="adj" fmla="val 50000"/>
              </a:avLst>
            </a:prstGeom>
            <a:solidFill>
              <a:schemeClr val="lt1">
                <a:alpha val="29409"/>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grpSp>
      <p:sp>
        <p:nvSpPr>
          <p:cNvPr id="3" name="TextBox 2"/>
          <p:cNvSpPr txBox="1"/>
          <p:nvPr/>
        </p:nvSpPr>
        <p:spPr>
          <a:xfrm>
            <a:off x="2379718" y="727075"/>
            <a:ext cx="9812282" cy="6555641"/>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marL="342900" marR="0" indent="-342900" defTabSz="914400">
              <a:buClrTx/>
              <a:buSzTx/>
              <a:buFont typeface="Arial" panose="020B0604020202020204" pitchFamily="34" charset="0"/>
              <a:buChar char="•"/>
              <a:defRPr/>
            </a:pPr>
            <a:r>
              <a:rPr kumimoji="0" lang="en-US" sz="2800" kern="1200" cap="none" spc="0" normalizeH="0" baseline="0" noProof="0" dirty="0">
                <a:solidFill>
                  <a:srgbClr val="000000"/>
                </a:solidFill>
                <a:latin typeface="Times New Roman" panose="02020603050405020304" pitchFamily="18" charset="0"/>
                <a:ea typeface="+mn-ea"/>
                <a:cs typeface="Times New Roman" panose="02020603050405020304" pitchFamily="18" charset="0"/>
              </a:rPr>
              <a:t>Vaccines (except intranasal) are given as a shot in the muscle of the upper arm or in the thigh of a young child. COVID-19 vaccine ingredients are considered safe for most people. </a:t>
            </a:r>
            <a:r>
              <a:rPr kumimoji="0" lang="en-US" sz="2800" kern="1200" cap="none" spc="0" normalizeH="0" baseline="0" noProof="0" dirty="0">
                <a:solidFill>
                  <a:srgbClr val="000000"/>
                </a:solidFill>
                <a:latin typeface="Open Sans"/>
                <a:ea typeface="+mn-ea"/>
                <a:cs typeface="Arial" panose="020B0604020202020204" pitchFamily="34" charset="0"/>
              </a:rPr>
              <a:t> </a:t>
            </a:r>
          </a:p>
          <a:p>
            <a:pPr marL="342900" marR="0" indent="-342900" defTabSz="914400">
              <a:buClrTx/>
              <a:buSzTx/>
              <a:buFont typeface="Arial" panose="020B0604020202020204" pitchFamily="34" charset="0"/>
              <a:buChar char="•"/>
              <a:defRPr/>
            </a:pPr>
            <a:r>
              <a:rPr kumimoji="0" lang="en-US" sz="2800" kern="1200" cap="none" spc="0" normalizeH="0" baseline="0" noProof="0" dirty="0">
                <a:solidFill>
                  <a:srgbClr val="000000"/>
                </a:solidFill>
                <a:latin typeface="Times New Roman" panose="02020603050405020304" pitchFamily="18" charset="0"/>
                <a:ea typeface="+mn-ea"/>
                <a:cs typeface="Times New Roman" panose="02020603050405020304" pitchFamily="18" charset="0"/>
              </a:rPr>
              <a:t>After the body produces an immune response, it discards all of the vaccine ingredients, just as it would discard any substance that cells no longer need. This process is a part of normal body functioning.</a:t>
            </a:r>
            <a:r>
              <a:rPr kumimoji="0" lang="en-US" sz="2800" b="1" kern="1200" cap="none" spc="0" normalizeH="0" baseline="0" noProof="0" dirty="0">
                <a:solidFill>
                  <a:srgbClr val="000000"/>
                </a:solidFill>
                <a:latin typeface="Open Sans"/>
                <a:ea typeface="+mn-ea"/>
                <a:cs typeface="Arial" panose="020B0604020202020204" pitchFamily="34" charset="0"/>
              </a:rPr>
              <a:t> </a:t>
            </a:r>
          </a:p>
          <a:p>
            <a:pPr marR="0" defTabSz="914400">
              <a:buClrTx/>
              <a:buSzTx/>
              <a:buFontTx/>
              <a:buNone/>
              <a:defRPr/>
            </a:pPr>
            <a:r>
              <a:rPr kumimoji="0" lang="en-US" sz="2800" b="1" kern="1200" cap="none" spc="0" normalizeH="0" baseline="0" noProof="0" dirty="0">
                <a:solidFill>
                  <a:srgbClr val="000000"/>
                </a:solidFill>
                <a:latin typeface="Times New Roman" panose="02020603050405020304" pitchFamily="18" charset="0"/>
                <a:ea typeface="+mn-ea"/>
                <a:cs typeface="Times New Roman" panose="02020603050405020304" pitchFamily="18" charset="0"/>
              </a:rPr>
              <a:t>Side Effects</a:t>
            </a:r>
            <a:endParaRPr kumimoji="0" lang="en-US" sz="2800" kern="1200" cap="none" spc="0" normalizeH="0" baseline="0" noProof="0" dirty="0">
              <a:solidFill>
                <a:srgbClr val="000000"/>
              </a:solidFill>
              <a:latin typeface="Times New Roman" panose="02020603050405020304" pitchFamily="18" charset="0"/>
              <a:ea typeface="+mn-ea"/>
              <a:cs typeface="Times New Roman" panose="02020603050405020304" pitchFamily="18" charset="0"/>
            </a:endParaRPr>
          </a:p>
          <a:p>
            <a:pPr marR="0" defTabSz="914400">
              <a:buClrTx/>
              <a:buSzTx/>
              <a:buFont typeface="Arial" panose="020B0604020202020204" pitchFamily="34" charset="0"/>
              <a:buChar char="•"/>
              <a:defRPr/>
            </a:pPr>
            <a:r>
              <a:rPr kumimoji="0" lang="en-US" sz="2800" kern="1200" cap="none" spc="0" normalizeH="0" baseline="0" noProof="0" dirty="0">
                <a:latin typeface="Times New Roman" panose="02020603050405020304" pitchFamily="18" charset="0"/>
                <a:ea typeface="+mn-ea"/>
                <a:cs typeface="Times New Roman" panose="02020603050405020304" pitchFamily="18" charset="0"/>
              </a:rPr>
              <a:t>Side effects </a:t>
            </a:r>
            <a:r>
              <a:rPr kumimoji="0" lang="en-US" sz="2800" kern="1200" cap="none" spc="0" normalizeH="0" baseline="0" noProof="0" dirty="0">
                <a:solidFill>
                  <a:srgbClr val="000000"/>
                </a:solidFill>
                <a:latin typeface="Times New Roman" panose="02020603050405020304" pitchFamily="18" charset="0"/>
                <a:ea typeface="+mn-ea"/>
                <a:cs typeface="Times New Roman" panose="02020603050405020304" pitchFamily="18" charset="0"/>
              </a:rPr>
              <a:t>that happen within 7 days of getting vaccinated are common but are mostly mild. Sometimes they may affect a person’s ability to do daily activities.</a:t>
            </a:r>
          </a:p>
          <a:p>
            <a:pPr marR="0" defTabSz="914400">
              <a:buClrTx/>
              <a:buSzTx/>
              <a:buFont typeface="Arial" panose="020B0604020202020204" pitchFamily="34" charset="0"/>
              <a:buChar char="•"/>
              <a:defRPr/>
            </a:pPr>
            <a:r>
              <a:rPr kumimoji="0" lang="en-US" sz="2800" kern="1200" cap="none" spc="0" normalizeH="0" baseline="0" noProof="0" dirty="0">
                <a:solidFill>
                  <a:srgbClr val="000000"/>
                </a:solidFill>
                <a:latin typeface="Times New Roman" panose="02020603050405020304" pitchFamily="18" charset="0"/>
                <a:ea typeface="+mn-ea"/>
                <a:cs typeface="Times New Roman" panose="02020603050405020304" pitchFamily="18" charset="0"/>
              </a:rPr>
              <a:t>Side effects throughout the body (such as fever, chills, tiredness, and headache) are more common after the second dose of a Pfizer-</a:t>
            </a:r>
            <a:r>
              <a:rPr kumimoji="0" lang="en-US" sz="2800" kern="1200" cap="none" spc="0" normalizeH="0" baseline="0" noProof="0" dirty="0" err="1">
                <a:solidFill>
                  <a:srgbClr val="000000"/>
                </a:solidFill>
                <a:latin typeface="Times New Roman" panose="02020603050405020304" pitchFamily="18" charset="0"/>
                <a:ea typeface="+mn-ea"/>
                <a:cs typeface="Times New Roman" panose="02020603050405020304" pitchFamily="18" charset="0"/>
              </a:rPr>
              <a:t>BioNTech</a:t>
            </a:r>
            <a:r>
              <a:rPr kumimoji="0" lang="en-US" sz="2800" kern="1200" cap="none" spc="0" normalizeH="0" baseline="0" noProof="0" dirty="0">
                <a:solidFill>
                  <a:srgbClr val="000000"/>
                </a:solidFill>
                <a:latin typeface="Times New Roman" panose="02020603050405020304" pitchFamily="18" charset="0"/>
                <a:ea typeface="+mn-ea"/>
                <a:cs typeface="Times New Roman" panose="02020603050405020304" pitchFamily="18" charset="0"/>
              </a:rPr>
              <a:t>, </a:t>
            </a:r>
            <a:r>
              <a:rPr kumimoji="0" lang="en-US" sz="2800" kern="1200" cap="none" spc="0" normalizeH="0" baseline="0" noProof="0" dirty="0" err="1">
                <a:solidFill>
                  <a:srgbClr val="000000"/>
                </a:solidFill>
                <a:latin typeface="Times New Roman" panose="02020603050405020304" pitchFamily="18" charset="0"/>
                <a:ea typeface="+mn-ea"/>
                <a:cs typeface="Times New Roman" panose="02020603050405020304" pitchFamily="18" charset="0"/>
              </a:rPr>
              <a:t>Moderna</a:t>
            </a:r>
            <a:r>
              <a:rPr kumimoji="0" lang="en-US" sz="2800" kern="1200" cap="none" spc="0" normalizeH="0" baseline="0" noProof="0" dirty="0">
                <a:solidFill>
                  <a:srgbClr val="000000"/>
                </a:solidFill>
                <a:latin typeface="Times New Roman" panose="02020603050405020304" pitchFamily="18" charset="0"/>
                <a:ea typeface="+mn-ea"/>
                <a:cs typeface="Times New Roman" panose="02020603050405020304" pitchFamily="18" charset="0"/>
              </a:rPr>
              <a:t>, or </a:t>
            </a:r>
            <a:r>
              <a:rPr kumimoji="0" lang="en-US" sz="2800" kern="1200" cap="none" spc="0" normalizeH="0" baseline="0" noProof="0" dirty="0" err="1">
                <a:solidFill>
                  <a:srgbClr val="000000"/>
                </a:solidFill>
                <a:latin typeface="Times New Roman" panose="02020603050405020304" pitchFamily="18" charset="0"/>
                <a:ea typeface="+mn-ea"/>
                <a:cs typeface="Times New Roman" panose="02020603050405020304" pitchFamily="18" charset="0"/>
              </a:rPr>
              <a:t>Novavax</a:t>
            </a:r>
            <a:r>
              <a:rPr kumimoji="0" lang="en-US" sz="2800" kern="1200" cap="none" spc="0" normalizeH="0" baseline="0" noProof="0" dirty="0">
                <a:solidFill>
                  <a:srgbClr val="000000"/>
                </a:solidFill>
                <a:latin typeface="Times New Roman" panose="02020603050405020304" pitchFamily="18" charset="0"/>
                <a:ea typeface="+mn-ea"/>
                <a:cs typeface="Times New Roman" panose="02020603050405020304" pitchFamily="18" charset="0"/>
              </a:rPr>
              <a:t> COVID-19 vaccine.</a:t>
            </a:r>
          </a:p>
          <a:p>
            <a:pPr marL="342900" marR="0" indent="-342900" defTabSz="914400">
              <a:buClrTx/>
              <a:buSzTx/>
              <a:buFont typeface="Arial" panose="020B0604020202020204" pitchFamily="34" charset="0"/>
              <a:buChar char="•"/>
              <a:defRPr/>
            </a:pPr>
            <a:endParaRPr kumimoji="0" lang="ru-RU" sz="2800" kern="1200" cap="none" spc="0" normalizeH="0" baseline="0" noProof="0" dirty="0">
              <a:latin typeface="Times New Roman" panose="02020603050405020304" pitchFamily="18" charset="0"/>
              <a:ea typeface="+mn-ea"/>
              <a:cs typeface="Times New Roman" panose="02020603050405020304"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504"/>
        <p:cNvGrpSpPr/>
        <p:nvPr/>
      </p:nvGrpSpPr>
      <p:grpSpPr>
        <a:xfrm>
          <a:off x="0" y="0"/>
          <a:ext cx="0" cy="0"/>
          <a:chOff x="0" y="0"/>
          <a:chExt cx="0" cy="0"/>
        </a:xfrm>
      </p:grpSpPr>
      <p:grpSp>
        <p:nvGrpSpPr>
          <p:cNvPr id="1505" name="Google Shape;1505;p42"/>
          <p:cNvGrpSpPr/>
          <p:nvPr/>
        </p:nvGrpSpPr>
        <p:grpSpPr>
          <a:xfrm rot="-3102204">
            <a:off x="8347759" y="5052516"/>
            <a:ext cx="3238361" cy="532570"/>
            <a:chOff x="1685516" y="699271"/>
            <a:chExt cx="7343277" cy="1207651"/>
          </a:xfrm>
        </p:grpSpPr>
        <p:sp>
          <p:nvSpPr>
            <p:cNvPr id="1506" name="Google Shape;1506;p42"/>
            <p:cNvSpPr/>
            <p:nvPr/>
          </p:nvSpPr>
          <p:spPr>
            <a:xfrm>
              <a:off x="1685516" y="1233669"/>
              <a:ext cx="2261949" cy="152199"/>
            </a:xfrm>
            <a:custGeom>
              <a:avLst/>
              <a:gdLst/>
              <a:ahLst/>
              <a:cxnLst/>
              <a:rect l="l" t="t" r="r" b="b"/>
              <a:pathLst>
                <a:path w="1123950" h="56007" extrusionOk="0">
                  <a:moveTo>
                    <a:pt x="1123950" y="56007"/>
                  </a:moveTo>
                  <a:lnTo>
                    <a:pt x="28004" y="56007"/>
                  </a:lnTo>
                  <a:cubicBezTo>
                    <a:pt x="12573" y="56007"/>
                    <a:pt x="0" y="43529"/>
                    <a:pt x="0" y="28003"/>
                  </a:cubicBezTo>
                  <a:lnTo>
                    <a:pt x="0" y="28003"/>
                  </a:lnTo>
                  <a:cubicBezTo>
                    <a:pt x="0" y="12478"/>
                    <a:pt x="12573" y="0"/>
                    <a:pt x="28004" y="0"/>
                  </a:cubicBezTo>
                  <a:lnTo>
                    <a:pt x="1123950" y="0"/>
                  </a:lnTo>
                  <a:lnTo>
                    <a:pt x="1123950" y="56007"/>
                  </a:lnTo>
                  <a:close/>
                </a:path>
              </a:pathLst>
            </a:custGeom>
            <a:solidFill>
              <a:srgbClr val="FFFFFF">
                <a:alpha val="29409"/>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nvGrpSpPr>
            <p:cNvPr id="1507" name="Google Shape;1507;p42"/>
            <p:cNvGrpSpPr/>
            <p:nvPr/>
          </p:nvGrpSpPr>
          <p:grpSpPr>
            <a:xfrm>
              <a:off x="1869274" y="1297460"/>
              <a:ext cx="2001839" cy="28951"/>
              <a:chOff x="4398140" y="5342028"/>
              <a:chExt cx="994505" cy="14382"/>
            </a:xfrm>
          </p:grpSpPr>
          <p:sp>
            <p:nvSpPr>
              <p:cNvPr id="1508" name="Google Shape;1508;p42"/>
              <p:cNvSpPr/>
              <p:nvPr/>
            </p:nvSpPr>
            <p:spPr>
              <a:xfrm>
                <a:off x="4407665" y="5346885"/>
                <a:ext cx="975455" cy="9525"/>
              </a:xfrm>
              <a:custGeom>
                <a:avLst/>
                <a:gdLst/>
                <a:ahLst/>
                <a:cxnLst/>
                <a:rect l="l" t="t" r="r" b="b"/>
                <a:pathLst>
                  <a:path w="975455" h="9525" extrusionOk="0">
                    <a:moveTo>
                      <a:pt x="975455" y="0"/>
                    </a:moveTo>
                    <a:lnTo>
                      <a:pt x="0" y="0"/>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509" name="Google Shape;1509;p42"/>
              <p:cNvSpPr/>
              <p:nvPr/>
            </p:nvSpPr>
            <p:spPr>
              <a:xfrm>
                <a:off x="4398140" y="5342028"/>
                <a:ext cx="994505" cy="9715"/>
              </a:xfrm>
              <a:custGeom>
                <a:avLst/>
                <a:gdLst/>
                <a:ahLst/>
                <a:cxnLst/>
                <a:rect l="l" t="t" r="r" b="b"/>
                <a:pathLst>
                  <a:path w="994505" h="9715" extrusionOk="0">
                    <a:moveTo>
                      <a:pt x="984980" y="9716"/>
                    </a:moveTo>
                    <a:lnTo>
                      <a:pt x="9525" y="9716"/>
                    </a:lnTo>
                    <a:cubicBezTo>
                      <a:pt x="4286" y="9716"/>
                      <a:pt x="0" y="7525"/>
                      <a:pt x="0" y="4858"/>
                    </a:cubicBezTo>
                    <a:cubicBezTo>
                      <a:pt x="0" y="2191"/>
                      <a:pt x="4286" y="0"/>
                      <a:pt x="9525" y="0"/>
                    </a:cubicBezTo>
                    <a:lnTo>
                      <a:pt x="984980" y="0"/>
                    </a:lnTo>
                    <a:cubicBezTo>
                      <a:pt x="990219" y="0"/>
                      <a:pt x="994505" y="2191"/>
                      <a:pt x="994505" y="4858"/>
                    </a:cubicBezTo>
                    <a:cubicBezTo>
                      <a:pt x="994505" y="7525"/>
                      <a:pt x="990219" y="9716"/>
                      <a:pt x="984980" y="9716"/>
                    </a:cubicBezTo>
                    <a:close/>
                  </a:path>
                </a:pathLst>
              </a:custGeom>
              <a:solidFill>
                <a:srgbClr val="B1BAC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sp>
          <p:nvSpPr>
            <p:cNvPr id="1510" name="Google Shape;1510;p42"/>
            <p:cNvSpPr/>
            <p:nvPr/>
          </p:nvSpPr>
          <p:spPr>
            <a:xfrm>
              <a:off x="5855284" y="1015626"/>
              <a:ext cx="182489" cy="575072"/>
            </a:xfrm>
            <a:custGeom>
              <a:avLst/>
              <a:gdLst/>
              <a:ahLst/>
              <a:cxnLst/>
              <a:rect l="l" t="t" r="r" b="b"/>
              <a:pathLst>
                <a:path w="90678" h="285750" extrusionOk="0">
                  <a:moveTo>
                    <a:pt x="0" y="0"/>
                  </a:moveTo>
                  <a:lnTo>
                    <a:pt x="90678" y="0"/>
                  </a:lnTo>
                  <a:lnTo>
                    <a:pt x="90678" y="285750"/>
                  </a:lnTo>
                  <a:lnTo>
                    <a:pt x="0" y="285750"/>
                  </a:lnTo>
                  <a:close/>
                </a:path>
              </a:pathLst>
            </a:custGeom>
            <a:solidFill>
              <a:srgbClr val="524B4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511" name="Google Shape;1511;p42"/>
            <p:cNvSpPr/>
            <p:nvPr/>
          </p:nvSpPr>
          <p:spPr>
            <a:xfrm>
              <a:off x="6037812" y="1015626"/>
              <a:ext cx="1725216" cy="575072"/>
            </a:xfrm>
            <a:custGeom>
              <a:avLst/>
              <a:gdLst/>
              <a:ahLst/>
              <a:cxnLst/>
              <a:rect l="l" t="t" r="r" b="b"/>
              <a:pathLst>
                <a:path w="857250" h="285750" extrusionOk="0">
                  <a:moveTo>
                    <a:pt x="0" y="0"/>
                  </a:moveTo>
                  <a:lnTo>
                    <a:pt x="857250" y="0"/>
                  </a:lnTo>
                  <a:lnTo>
                    <a:pt x="857250" y="285750"/>
                  </a:lnTo>
                  <a:lnTo>
                    <a:pt x="0" y="285750"/>
                  </a:lnTo>
                  <a:close/>
                </a:path>
              </a:pathLst>
            </a:custGeom>
            <a:solidFill>
              <a:srgbClr val="D9D9D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512" name="Google Shape;1512;p42"/>
            <p:cNvSpPr/>
            <p:nvPr/>
          </p:nvSpPr>
          <p:spPr>
            <a:xfrm>
              <a:off x="4657348" y="1012750"/>
              <a:ext cx="1226820" cy="575070"/>
            </a:xfrm>
            <a:custGeom>
              <a:avLst/>
              <a:gdLst/>
              <a:ahLst/>
              <a:cxnLst/>
              <a:rect l="l" t="t" r="r" b="b"/>
              <a:pathLst>
                <a:path w="609600" h="285749" extrusionOk="0">
                  <a:moveTo>
                    <a:pt x="609600" y="0"/>
                  </a:moveTo>
                  <a:lnTo>
                    <a:pt x="609600" y="285750"/>
                  </a:lnTo>
                  <a:lnTo>
                    <a:pt x="95250" y="285750"/>
                  </a:lnTo>
                  <a:lnTo>
                    <a:pt x="95250" y="223837"/>
                  </a:lnTo>
                  <a:lnTo>
                    <a:pt x="66675" y="223837"/>
                  </a:lnTo>
                  <a:lnTo>
                    <a:pt x="66675" y="180975"/>
                  </a:lnTo>
                  <a:lnTo>
                    <a:pt x="0" y="180975"/>
                  </a:lnTo>
                  <a:lnTo>
                    <a:pt x="0" y="104775"/>
                  </a:lnTo>
                  <a:lnTo>
                    <a:pt x="66675" y="104775"/>
                  </a:lnTo>
                  <a:lnTo>
                    <a:pt x="66675" y="61913"/>
                  </a:lnTo>
                  <a:lnTo>
                    <a:pt x="95250" y="61913"/>
                  </a:lnTo>
                  <a:lnTo>
                    <a:pt x="95250" y="0"/>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513" name="Google Shape;1513;p42"/>
            <p:cNvSpPr/>
            <p:nvPr/>
          </p:nvSpPr>
          <p:spPr>
            <a:xfrm>
              <a:off x="7859258" y="1042084"/>
              <a:ext cx="1111806" cy="522356"/>
            </a:xfrm>
            <a:custGeom>
              <a:avLst/>
              <a:gdLst/>
              <a:ahLst/>
              <a:cxnLst/>
              <a:rect l="l" t="t" r="r" b="b"/>
              <a:pathLst>
                <a:path w="552450" h="259556" extrusionOk="0">
                  <a:moveTo>
                    <a:pt x="552450" y="47530"/>
                  </a:moveTo>
                  <a:lnTo>
                    <a:pt x="552450" y="211931"/>
                  </a:lnTo>
                  <a:lnTo>
                    <a:pt x="281940" y="211931"/>
                  </a:lnTo>
                  <a:cubicBezTo>
                    <a:pt x="278987" y="215265"/>
                    <a:pt x="275749" y="218504"/>
                    <a:pt x="272415" y="221552"/>
                  </a:cubicBezTo>
                  <a:cubicBezTo>
                    <a:pt x="246602" y="244983"/>
                    <a:pt x="210884" y="259556"/>
                    <a:pt x="171450" y="259556"/>
                  </a:cubicBezTo>
                  <a:lnTo>
                    <a:pt x="0" y="259556"/>
                  </a:lnTo>
                  <a:lnTo>
                    <a:pt x="0" y="0"/>
                  </a:lnTo>
                  <a:lnTo>
                    <a:pt x="171450" y="0"/>
                  </a:lnTo>
                  <a:cubicBezTo>
                    <a:pt x="216027" y="0"/>
                    <a:pt x="255746" y="18479"/>
                    <a:pt x="281940" y="47625"/>
                  </a:cubicBezTo>
                  <a:lnTo>
                    <a:pt x="552450" y="47625"/>
                  </a:lnTo>
                  <a:close/>
                </a:path>
              </a:pathLst>
            </a:custGeom>
            <a:solidFill>
              <a:srgbClr val="D9D9D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514" name="Google Shape;1514;p42"/>
            <p:cNvSpPr/>
            <p:nvPr/>
          </p:nvSpPr>
          <p:spPr>
            <a:xfrm>
              <a:off x="8913779" y="929348"/>
              <a:ext cx="115014" cy="747593"/>
            </a:xfrm>
            <a:custGeom>
              <a:avLst/>
              <a:gdLst/>
              <a:ahLst/>
              <a:cxnLst/>
              <a:rect l="l" t="t" r="r" b="b"/>
              <a:pathLst>
                <a:path w="57150" h="371475" extrusionOk="0">
                  <a:moveTo>
                    <a:pt x="39338" y="371475"/>
                  </a:moveTo>
                  <a:lnTo>
                    <a:pt x="17812" y="371475"/>
                  </a:lnTo>
                  <a:cubicBezTo>
                    <a:pt x="8001" y="371475"/>
                    <a:pt x="0" y="363474"/>
                    <a:pt x="0" y="353663"/>
                  </a:cubicBezTo>
                  <a:lnTo>
                    <a:pt x="0" y="17812"/>
                  </a:lnTo>
                  <a:cubicBezTo>
                    <a:pt x="0" y="8001"/>
                    <a:pt x="8001" y="0"/>
                    <a:pt x="17812" y="0"/>
                  </a:cubicBezTo>
                  <a:lnTo>
                    <a:pt x="39338" y="0"/>
                  </a:lnTo>
                  <a:cubicBezTo>
                    <a:pt x="49149" y="0"/>
                    <a:pt x="57150" y="8001"/>
                    <a:pt x="57150" y="17812"/>
                  </a:cubicBezTo>
                  <a:lnTo>
                    <a:pt x="57150" y="353663"/>
                  </a:lnTo>
                  <a:cubicBezTo>
                    <a:pt x="57150" y="363474"/>
                    <a:pt x="49149" y="371475"/>
                    <a:pt x="39338" y="371475"/>
                  </a:cubicBezTo>
                  <a:close/>
                </a:path>
              </a:pathLst>
            </a:custGeom>
            <a:solidFill>
              <a:srgbClr val="D9D9D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nvGrpSpPr>
            <p:cNvPr id="1515" name="Google Shape;1515;p42"/>
            <p:cNvGrpSpPr/>
            <p:nvPr/>
          </p:nvGrpSpPr>
          <p:grpSpPr>
            <a:xfrm>
              <a:off x="4954379" y="1090932"/>
              <a:ext cx="412218" cy="477737"/>
              <a:chOff x="5930808" y="5239539"/>
              <a:chExt cx="204788" cy="255079"/>
            </a:xfrm>
          </p:grpSpPr>
          <p:grpSp>
            <p:nvGrpSpPr>
              <p:cNvPr id="1516" name="Google Shape;1516;p42"/>
              <p:cNvGrpSpPr/>
              <p:nvPr/>
            </p:nvGrpSpPr>
            <p:grpSpPr>
              <a:xfrm>
                <a:off x="5930808" y="5239539"/>
                <a:ext cx="14288" cy="255079"/>
                <a:chOff x="5930808" y="5239539"/>
                <a:chExt cx="14288" cy="255079"/>
              </a:xfrm>
            </p:grpSpPr>
            <p:sp>
              <p:nvSpPr>
                <p:cNvPr id="1517" name="Google Shape;1517;p42"/>
                <p:cNvSpPr/>
                <p:nvPr/>
              </p:nvSpPr>
              <p:spPr>
                <a:xfrm>
                  <a:off x="5935571" y="5244301"/>
                  <a:ext cx="9525" cy="245554"/>
                </a:xfrm>
                <a:custGeom>
                  <a:avLst/>
                  <a:gdLst/>
                  <a:ahLst/>
                  <a:cxnLst/>
                  <a:rect l="l" t="t" r="r" b="b"/>
                  <a:pathLst>
                    <a:path w="9525" h="245554" extrusionOk="0">
                      <a:moveTo>
                        <a:pt x="0" y="0"/>
                      </a:moveTo>
                      <a:lnTo>
                        <a:pt x="0" y="245555"/>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518" name="Google Shape;1518;p42"/>
                <p:cNvSpPr/>
                <p:nvPr/>
              </p:nvSpPr>
              <p:spPr>
                <a:xfrm>
                  <a:off x="5930808" y="5239539"/>
                  <a:ext cx="9525" cy="255079"/>
                </a:xfrm>
                <a:custGeom>
                  <a:avLst/>
                  <a:gdLst/>
                  <a:ahLst/>
                  <a:cxnLst/>
                  <a:rect l="l" t="t" r="r" b="b"/>
                  <a:pathLst>
                    <a:path w="9525" h="255079" extrusionOk="0">
                      <a:moveTo>
                        <a:pt x="4763" y="255080"/>
                      </a:moveTo>
                      <a:cubicBezTo>
                        <a:pt x="2096" y="255080"/>
                        <a:pt x="0" y="252984"/>
                        <a:pt x="0" y="250317"/>
                      </a:cubicBezTo>
                      <a:lnTo>
                        <a:pt x="0" y="4763"/>
                      </a:lnTo>
                      <a:cubicBezTo>
                        <a:pt x="0" y="2095"/>
                        <a:pt x="2096" y="0"/>
                        <a:pt x="4763" y="0"/>
                      </a:cubicBezTo>
                      <a:cubicBezTo>
                        <a:pt x="7429" y="0"/>
                        <a:pt x="9525" y="2095"/>
                        <a:pt x="9525" y="4763"/>
                      </a:cubicBezTo>
                      <a:lnTo>
                        <a:pt x="9525" y="250317"/>
                      </a:lnTo>
                      <a:cubicBezTo>
                        <a:pt x="9525" y="252889"/>
                        <a:pt x="7429" y="255080"/>
                        <a:pt x="4763" y="255080"/>
                      </a:cubicBezTo>
                      <a:close/>
                    </a:path>
                  </a:pathLst>
                </a:custGeom>
                <a:solidFill>
                  <a:srgbClr val="4A2C2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1519" name="Google Shape;1519;p42"/>
              <p:cNvGrpSpPr/>
              <p:nvPr/>
            </p:nvGrpSpPr>
            <p:grpSpPr>
              <a:xfrm>
                <a:off x="5978433" y="5372888"/>
                <a:ext cx="14288" cy="121729"/>
                <a:chOff x="5978433" y="5372888"/>
                <a:chExt cx="14288" cy="121729"/>
              </a:xfrm>
            </p:grpSpPr>
            <p:sp>
              <p:nvSpPr>
                <p:cNvPr id="1520" name="Google Shape;1520;p42"/>
                <p:cNvSpPr/>
                <p:nvPr/>
              </p:nvSpPr>
              <p:spPr>
                <a:xfrm>
                  <a:off x="5983196" y="5377651"/>
                  <a:ext cx="9525" cy="112204"/>
                </a:xfrm>
                <a:custGeom>
                  <a:avLst/>
                  <a:gdLst/>
                  <a:ahLst/>
                  <a:cxnLst/>
                  <a:rect l="l" t="t" r="r" b="b"/>
                  <a:pathLst>
                    <a:path w="9525" h="112204" extrusionOk="0">
                      <a:moveTo>
                        <a:pt x="0" y="0"/>
                      </a:moveTo>
                      <a:lnTo>
                        <a:pt x="0" y="112205"/>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521" name="Google Shape;1521;p42"/>
                <p:cNvSpPr/>
                <p:nvPr/>
              </p:nvSpPr>
              <p:spPr>
                <a:xfrm>
                  <a:off x="5978433" y="5372888"/>
                  <a:ext cx="9525" cy="121729"/>
                </a:xfrm>
                <a:custGeom>
                  <a:avLst/>
                  <a:gdLst/>
                  <a:ahLst/>
                  <a:cxnLst/>
                  <a:rect l="l" t="t" r="r" b="b"/>
                  <a:pathLst>
                    <a:path w="9525" h="121729" extrusionOk="0">
                      <a:moveTo>
                        <a:pt x="4763" y="121730"/>
                      </a:moveTo>
                      <a:cubicBezTo>
                        <a:pt x="2096" y="121730"/>
                        <a:pt x="0" y="119634"/>
                        <a:pt x="0" y="116967"/>
                      </a:cubicBezTo>
                      <a:lnTo>
                        <a:pt x="0" y="4763"/>
                      </a:lnTo>
                      <a:cubicBezTo>
                        <a:pt x="0" y="2096"/>
                        <a:pt x="2096" y="0"/>
                        <a:pt x="4763" y="0"/>
                      </a:cubicBezTo>
                      <a:cubicBezTo>
                        <a:pt x="7429" y="0"/>
                        <a:pt x="9525" y="2096"/>
                        <a:pt x="9525" y="4763"/>
                      </a:cubicBezTo>
                      <a:lnTo>
                        <a:pt x="9525" y="116967"/>
                      </a:lnTo>
                      <a:cubicBezTo>
                        <a:pt x="9525" y="119539"/>
                        <a:pt x="7429" y="121730"/>
                        <a:pt x="4763" y="121730"/>
                      </a:cubicBezTo>
                      <a:close/>
                    </a:path>
                  </a:pathLst>
                </a:custGeom>
                <a:solidFill>
                  <a:srgbClr val="4A2C2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1522" name="Google Shape;1522;p42"/>
              <p:cNvGrpSpPr/>
              <p:nvPr/>
            </p:nvGrpSpPr>
            <p:grpSpPr>
              <a:xfrm>
                <a:off x="6026058" y="5372888"/>
                <a:ext cx="14288" cy="121729"/>
                <a:chOff x="6026058" y="5372888"/>
                <a:chExt cx="14288" cy="121729"/>
              </a:xfrm>
            </p:grpSpPr>
            <p:sp>
              <p:nvSpPr>
                <p:cNvPr id="1523" name="Google Shape;1523;p42"/>
                <p:cNvSpPr/>
                <p:nvPr/>
              </p:nvSpPr>
              <p:spPr>
                <a:xfrm>
                  <a:off x="6030821" y="5377651"/>
                  <a:ext cx="9525" cy="112204"/>
                </a:xfrm>
                <a:custGeom>
                  <a:avLst/>
                  <a:gdLst/>
                  <a:ahLst/>
                  <a:cxnLst/>
                  <a:rect l="l" t="t" r="r" b="b"/>
                  <a:pathLst>
                    <a:path w="9525" h="112204" extrusionOk="0">
                      <a:moveTo>
                        <a:pt x="0" y="0"/>
                      </a:moveTo>
                      <a:lnTo>
                        <a:pt x="0" y="112205"/>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524" name="Google Shape;1524;p42"/>
                <p:cNvSpPr/>
                <p:nvPr/>
              </p:nvSpPr>
              <p:spPr>
                <a:xfrm>
                  <a:off x="6026058" y="5372888"/>
                  <a:ext cx="9525" cy="121729"/>
                </a:xfrm>
                <a:custGeom>
                  <a:avLst/>
                  <a:gdLst/>
                  <a:ahLst/>
                  <a:cxnLst/>
                  <a:rect l="l" t="t" r="r" b="b"/>
                  <a:pathLst>
                    <a:path w="9525" h="121729" extrusionOk="0">
                      <a:moveTo>
                        <a:pt x="4763" y="121730"/>
                      </a:moveTo>
                      <a:cubicBezTo>
                        <a:pt x="2096" y="121730"/>
                        <a:pt x="0" y="119634"/>
                        <a:pt x="0" y="116967"/>
                      </a:cubicBezTo>
                      <a:lnTo>
                        <a:pt x="0" y="4763"/>
                      </a:lnTo>
                      <a:cubicBezTo>
                        <a:pt x="0" y="2096"/>
                        <a:pt x="2096" y="0"/>
                        <a:pt x="4763" y="0"/>
                      </a:cubicBezTo>
                      <a:cubicBezTo>
                        <a:pt x="7429" y="0"/>
                        <a:pt x="9525" y="2096"/>
                        <a:pt x="9525" y="4763"/>
                      </a:cubicBezTo>
                      <a:lnTo>
                        <a:pt x="9525" y="116967"/>
                      </a:lnTo>
                      <a:cubicBezTo>
                        <a:pt x="9525" y="119539"/>
                        <a:pt x="7429" y="121730"/>
                        <a:pt x="4763" y="121730"/>
                      </a:cubicBezTo>
                      <a:close/>
                    </a:path>
                  </a:pathLst>
                </a:custGeom>
                <a:solidFill>
                  <a:srgbClr val="4A2C2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1525" name="Google Shape;1525;p42"/>
              <p:cNvGrpSpPr/>
              <p:nvPr/>
            </p:nvGrpSpPr>
            <p:grpSpPr>
              <a:xfrm>
                <a:off x="6073683" y="5372888"/>
                <a:ext cx="14288" cy="121729"/>
                <a:chOff x="6073683" y="5372888"/>
                <a:chExt cx="14288" cy="121729"/>
              </a:xfrm>
            </p:grpSpPr>
            <p:sp>
              <p:nvSpPr>
                <p:cNvPr id="1526" name="Google Shape;1526;p42"/>
                <p:cNvSpPr/>
                <p:nvPr/>
              </p:nvSpPr>
              <p:spPr>
                <a:xfrm>
                  <a:off x="6078446" y="5377651"/>
                  <a:ext cx="9525" cy="112204"/>
                </a:xfrm>
                <a:custGeom>
                  <a:avLst/>
                  <a:gdLst/>
                  <a:ahLst/>
                  <a:cxnLst/>
                  <a:rect l="l" t="t" r="r" b="b"/>
                  <a:pathLst>
                    <a:path w="9525" h="112204" extrusionOk="0">
                      <a:moveTo>
                        <a:pt x="0" y="0"/>
                      </a:moveTo>
                      <a:lnTo>
                        <a:pt x="0" y="112205"/>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527" name="Google Shape;1527;p42"/>
                <p:cNvSpPr/>
                <p:nvPr/>
              </p:nvSpPr>
              <p:spPr>
                <a:xfrm>
                  <a:off x="6073683" y="5372888"/>
                  <a:ext cx="9525" cy="121729"/>
                </a:xfrm>
                <a:custGeom>
                  <a:avLst/>
                  <a:gdLst/>
                  <a:ahLst/>
                  <a:cxnLst/>
                  <a:rect l="l" t="t" r="r" b="b"/>
                  <a:pathLst>
                    <a:path w="9525" h="121729" extrusionOk="0">
                      <a:moveTo>
                        <a:pt x="4763" y="121730"/>
                      </a:moveTo>
                      <a:cubicBezTo>
                        <a:pt x="2096" y="121730"/>
                        <a:pt x="0" y="119634"/>
                        <a:pt x="0" y="116967"/>
                      </a:cubicBezTo>
                      <a:lnTo>
                        <a:pt x="0" y="4763"/>
                      </a:lnTo>
                      <a:cubicBezTo>
                        <a:pt x="0" y="2096"/>
                        <a:pt x="2096" y="0"/>
                        <a:pt x="4763" y="0"/>
                      </a:cubicBezTo>
                      <a:cubicBezTo>
                        <a:pt x="7429" y="0"/>
                        <a:pt x="9525" y="2096"/>
                        <a:pt x="9525" y="4763"/>
                      </a:cubicBezTo>
                      <a:lnTo>
                        <a:pt x="9525" y="116967"/>
                      </a:lnTo>
                      <a:cubicBezTo>
                        <a:pt x="9525" y="119539"/>
                        <a:pt x="7429" y="121730"/>
                        <a:pt x="4763" y="121730"/>
                      </a:cubicBezTo>
                      <a:close/>
                    </a:path>
                  </a:pathLst>
                </a:custGeom>
                <a:solidFill>
                  <a:srgbClr val="4A2C2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1528" name="Google Shape;1528;p42"/>
              <p:cNvGrpSpPr/>
              <p:nvPr/>
            </p:nvGrpSpPr>
            <p:grpSpPr>
              <a:xfrm>
                <a:off x="6121308" y="5372888"/>
                <a:ext cx="14288" cy="121729"/>
                <a:chOff x="6121308" y="5372888"/>
                <a:chExt cx="14288" cy="121729"/>
              </a:xfrm>
            </p:grpSpPr>
            <p:sp>
              <p:nvSpPr>
                <p:cNvPr id="1529" name="Google Shape;1529;p42"/>
                <p:cNvSpPr/>
                <p:nvPr/>
              </p:nvSpPr>
              <p:spPr>
                <a:xfrm>
                  <a:off x="6126071" y="5377651"/>
                  <a:ext cx="9525" cy="112204"/>
                </a:xfrm>
                <a:custGeom>
                  <a:avLst/>
                  <a:gdLst/>
                  <a:ahLst/>
                  <a:cxnLst/>
                  <a:rect l="l" t="t" r="r" b="b"/>
                  <a:pathLst>
                    <a:path w="9525" h="112204" extrusionOk="0">
                      <a:moveTo>
                        <a:pt x="0" y="0"/>
                      </a:moveTo>
                      <a:lnTo>
                        <a:pt x="0" y="112205"/>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530" name="Google Shape;1530;p42"/>
                <p:cNvSpPr/>
                <p:nvPr/>
              </p:nvSpPr>
              <p:spPr>
                <a:xfrm>
                  <a:off x="6121308" y="5372888"/>
                  <a:ext cx="9525" cy="121729"/>
                </a:xfrm>
                <a:custGeom>
                  <a:avLst/>
                  <a:gdLst/>
                  <a:ahLst/>
                  <a:cxnLst/>
                  <a:rect l="l" t="t" r="r" b="b"/>
                  <a:pathLst>
                    <a:path w="9525" h="121729" extrusionOk="0">
                      <a:moveTo>
                        <a:pt x="4763" y="121730"/>
                      </a:moveTo>
                      <a:cubicBezTo>
                        <a:pt x="2096" y="121730"/>
                        <a:pt x="0" y="119634"/>
                        <a:pt x="0" y="116967"/>
                      </a:cubicBezTo>
                      <a:lnTo>
                        <a:pt x="0" y="4763"/>
                      </a:lnTo>
                      <a:cubicBezTo>
                        <a:pt x="0" y="2096"/>
                        <a:pt x="2096" y="0"/>
                        <a:pt x="4763" y="0"/>
                      </a:cubicBezTo>
                      <a:cubicBezTo>
                        <a:pt x="7429" y="0"/>
                        <a:pt x="9525" y="2096"/>
                        <a:pt x="9525" y="4763"/>
                      </a:cubicBezTo>
                      <a:lnTo>
                        <a:pt x="9525" y="116967"/>
                      </a:lnTo>
                      <a:cubicBezTo>
                        <a:pt x="9525" y="119539"/>
                        <a:pt x="7429" y="121730"/>
                        <a:pt x="4763" y="121730"/>
                      </a:cubicBezTo>
                      <a:close/>
                    </a:path>
                  </a:pathLst>
                </a:custGeom>
                <a:solidFill>
                  <a:srgbClr val="4A2C2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grpSp>
          <p:nvGrpSpPr>
            <p:cNvPr id="1531" name="Google Shape;1531;p42"/>
            <p:cNvGrpSpPr/>
            <p:nvPr/>
          </p:nvGrpSpPr>
          <p:grpSpPr>
            <a:xfrm>
              <a:off x="5433700" y="1090932"/>
              <a:ext cx="412218" cy="477737"/>
              <a:chOff x="6168933" y="5239539"/>
              <a:chExt cx="204788" cy="255079"/>
            </a:xfrm>
          </p:grpSpPr>
          <p:grpSp>
            <p:nvGrpSpPr>
              <p:cNvPr id="1532" name="Google Shape;1532;p42"/>
              <p:cNvGrpSpPr/>
              <p:nvPr/>
            </p:nvGrpSpPr>
            <p:grpSpPr>
              <a:xfrm>
                <a:off x="6168933" y="5239539"/>
                <a:ext cx="14288" cy="255079"/>
                <a:chOff x="6168933" y="5239539"/>
                <a:chExt cx="14288" cy="255079"/>
              </a:xfrm>
            </p:grpSpPr>
            <p:sp>
              <p:nvSpPr>
                <p:cNvPr id="1533" name="Google Shape;1533;p42"/>
                <p:cNvSpPr/>
                <p:nvPr/>
              </p:nvSpPr>
              <p:spPr>
                <a:xfrm>
                  <a:off x="6173696" y="5244301"/>
                  <a:ext cx="9525" cy="245554"/>
                </a:xfrm>
                <a:custGeom>
                  <a:avLst/>
                  <a:gdLst/>
                  <a:ahLst/>
                  <a:cxnLst/>
                  <a:rect l="l" t="t" r="r" b="b"/>
                  <a:pathLst>
                    <a:path w="9525" h="245554" extrusionOk="0">
                      <a:moveTo>
                        <a:pt x="0" y="0"/>
                      </a:moveTo>
                      <a:lnTo>
                        <a:pt x="0" y="245555"/>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534" name="Google Shape;1534;p42"/>
                <p:cNvSpPr/>
                <p:nvPr/>
              </p:nvSpPr>
              <p:spPr>
                <a:xfrm>
                  <a:off x="6168933" y="5239539"/>
                  <a:ext cx="9525" cy="255079"/>
                </a:xfrm>
                <a:custGeom>
                  <a:avLst/>
                  <a:gdLst/>
                  <a:ahLst/>
                  <a:cxnLst/>
                  <a:rect l="l" t="t" r="r" b="b"/>
                  <a:pathLst>
                    <a:path w="9525" h="255079" extrusionOk="0">
                      <a:moveTo>
                        <a:pt x="4763" y="255080"/>
                      </a:moveTo>
                      <a:cubicBezTo>
                        <a:pt x="2096" y="255080"/>
                        <a:pt x="0" y="252984"/>
                        <a:pt x="0" y="250317"/>
                      </a:cubicBezTo>
                      <a:lnTo>
                        <a:pt x="0" y="4763"/>
                      </a:lnTo>
                      <a:cubicBezTo>
                        <a:pt x="0" y="2095"/>
                        <a:pt x="2096" y="0"/>
                        <a:pt x="4763" y="0"/>
                      </a:cubicBezTo>
                      <a:cubicBezTo>
                        <a:pt x="7429" y="0"/>
                        <a:pt x="9525" y="2095"/>
                        <a:pt x="9525" y="4763"/>
                      </a:cubicBezTo>
                      <a:lnTo>
                        <a:pt x="9525" y="250317"/>
                      </a:lnTo>
                      <a:cubicBezTo>
                        <a:pt x="9525" y="252889"/>
                        <a:pt x="7429" y="255080"/>
                        <a:pt x="4763" y="255080"/>
                      </a:cubicBezTo>
                      <a:close/>
                    </a:path>
                  </a:pathLst>
                </a:custGeom>
                <a:solidFill>
                  <a:srgbClr val="4A2C2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1535" name="Google Shape;1535;p42"/>
              <p:cNvGrpSpPr/>
              <p:nvPr/>
            </p:nvGrpSpPr>
            <p:grpSpPr>
              <a:xfrm>
                <a:off x="6216558" y="5372888"/>
                <a:ext cx="14288" cy="121729"/>
                <a:chOff x="6216558" y="5372888"/>
                <a:chExt cx="14288" cy="121729"/>
              </a:xfrm>
            </p:grpSpPr>
            <p:sp>
              <p:nvSpPr>
                <p:cNvPr id="1536" name="Google Shape;1536;p42"/>
                <p:cNvSpPr/>
                <p:nvPr/>
              </p:nvSpPr>
              <p:spPr>
                <a:xfrm>
                  <a:off x="6221321" y="5377651"/>
                  <a:ext cx="9525" cy="112204"/>
                </a:xfrm>
                <a:custGeom>
                  <a:avLst/>
                  <a:gdLst/>
                  <a:ahLst/>
                  <a:cxnLst/>
                  <a:rect l="l" t="t" r="r" b="b"/>
                  <a:pathLst>
                    <a:path w="9525" h="112204" extrusionOk="0">
                      <a:moveTo>
                        <a:pt x="0" y="0"/>
                      </a:moveTo>
                      <a:lnTo>
                        <a:pt x="0" y="112205"/>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537" name="Google Shape;1537;p42"/>
                <p:cNvSpPr/>
                <p:nvPr/>
              </p:nvSpPr>
              <p:spPr>
                <a:xfrm>
                  <a:off x="6216558" y="5372888"/>
                  <a:ext cx="9525" cy="121729"/>
                </a:xfrm>
                <a:custGeom>
                  <a:avLst/>
                  <a:gdLst/>
                  <a:ahLst/>
                  <a:cxnLst/>
                  <a:rect l="l" t="t" r="r" b="b"/>
                  <a:pathLst>
                    <a:path w="9525" h="121729" extrusionOk="0">
                      <a:moveTo>
                        <a:pt x="4763" y="121730"/>
                      </a:moveTo>
                      <a:cubicBezTo>
                        <a:pt x="2096" y="121730"/>
                        <a:pt x="0" y="119634"/>
                        <a:pt x="0" y="116967"/>
                      </a:cubicBezTo>
                      <a:lnTo>
                        <a:pt x="0" y="4763"/>
                      </a:lnTo>
                      <a:cubicBezTo>
                        <a:pt x="0" y="2096"/>
                        <a:pt x="2096" y="0"/>
                        <a:pt x="4763" y="0"/>
                      </a:cubicBezTo>
                      <a:cubicBezTo>
                        <a:pt x="7429" y="0"/>
                        <a:pt x="9525" y="2096"/>
                        <a:pt x="9525" y="4763"/>
                      </a:cubicBezTo>
                      <a:lnTo>
                        <a:pt x="9525" y="116967"/>
                      </a:lnTo>
                      <a:cubicBezTo>
                        <a:pt x="9525" y="119539"/>
                        <a:pt x="7429" y="121730"/>
                        <a:pt x="4763" y="121730"/>
                      </a:cubicBezTo>
                      <a:close/>
                    </a:path>
                  </a:pathLst>
                </a:custGeom>
                <a:solidFill>
                  <a:srgbClr val="4A2C2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1538" name="Google Shape;1538;p42"/>
              <p:cNvGrpSpPr/>
              <p:nvPr/>
            </p:nvGrpSpPr>
            <p:grpSpPr>
              <a:xfrm>
                <a:off x="6264183" y="5372888"/>
                <a:ext cx="14288" cy="121729"/>
                <a:chOff x="6264183" y="5372888"/>
                <a:chExt cx="14288" cy="121729"/>
              </a:xfrm>
            </p:grpSpPr>
            <p:sp>
              <p:nvSpPr>
                <p:cNvPr id="1539" name="Google Shape;1539;p42"/>
                <p:cNvSpPr/>
                <p:nvPr/>
              </p:nvSpPr>
              <p:spPr>
                <a:xfrm>
                  <a:off x="6268946" y="5377651"/>
                  <a:ext cx="9525" cy="112204"/>
                </a:xfrm>
                <a:custGeom>
                  <a:avLst/>
                  <a:gdLst/>
                  <a:ahLst/>
                  <a:cxnLst/>
                  <a:rect l="l" t="t" r="r" b="b"/>
                  <a:pathLst>
                    <a:path w="9525" h="112204" extrusionOk="0">
                      <a:moveTo>
                        <a:pt x="0" y="0"/>
                      </a:moveTo>
                      <a:lnTo>
                        <a:pt x="0" y="112205"/>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540" name="Google Shape;1540;p42"/>
                <p:cNvSpPr/>
                <p:nvPr/>
              </p:nvSpPr>
              <p:spPr>
                <a:xfrm>
                  <a:off x="6264183" y="5372888"/>
                  <a:ext cx="9525" cy="121729"/>
                </a:xfrm>
                <a:custGeom>
                  <a:avLst/>
                  <a:gdLst/>
                  <a:ahLst/>
                  <a:cxnLst/>
                  <a:rect l="l" t="t" r="r" b="b"/>
                  <a:pathLst>
                    <a:path w="9525" h="121729" extrusionOk="0">
                      <a:moveTo>
                        <a:pt x="4763" y="121730"/>
                      </a:moveTo>
                      <a:cubicBezTo>
                        <a:pt x="2096" y="121730"/>
                        <a:pt x="0" y="119634"/>
                        <a:pt x="0" y="116967"/>
                      </a:cubicBezTo>
                      <a:lnTo>
                        <a:pt x="0" y="4763"/>
                      </a:lnTo>
                      <a:cubicBezTo>
                        <a:pt x="0" y="2096"/>
                        <a:pt x="2096" y="0"/>
                        <a:pt x="4763" y="0"/>
                      </a:cubicBezTo>
                      <a:cubicBezTo>
                        <a:pt x="7429" y="0"/>
                        <a:pt x="9525" y="2096"/>
                        <a:pt x="9525" y="4763"/>
                      </a:cubicBezTo>
                      <a:lnTo>
                        <a:pt x="9525" y="116967"/>
                      </a:lnTo>
                      <a:cubicBezTo>
                        <a:pt x="9525" y="119539"/>
                        <a:pt x="7429" y="121730"/>
                        <a:pt x="4763" y="121730"/>
                      </a:cubicBezTo>
                      <a:close/>
                    </a:path>
                  </a:pathLst>
                </a:custGeom>
                <a:solidFill>
                  <a:srgbClr val="4A2C2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1541" name="Google Shape;1541;p42"/>
              <p:cNvGrpSpPr/>
              <p:nvPr/>
            </p:nvGrpSpPr>
            <p:grpSpPr>
              <a:xfrm>
                <a:off x="6311808" y="5372888"/>
                <a:ext cx="14288" cy="121729"/>
                <a:chOff x="6311808" y="5372888"/>
                <a:chExt cx="14288" cy="121729"/>
              </a:xfrm>
            </p:grpSpPr>
            <p:sp>
              <p:nvSpPr>
                <p:cNvPr id="1542" name="Google Shape;1542;p42"/>
                <p:cNvSpPr/>
                <p:nvPr/>
              </p:nvSpPr>
              <p:spPr>
                <a:xfrm>
                  <a:off x="6316571" y="5377651"/>
                  <a:ext cx="9525" cy="112204"/>
                </a:xfrm>
                <a:custGeom>
                  <a:avLst/>
                  <a:gdLst/>
                  <a:ahLst/>
                  <a:cxnLst/>
                  <a:rect l="l" t="t" r="r" b="b"/>
                  <a:pathLst>
                    <a:path w="9525" h="112204" extrusionOk="0">
                      <a:moveTo>
                        <a:pt x="0" y="0"/>
                      </a:moveTo>
                      <a:lnTo>
                        <a:pt x="0" y="112205"/>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543" name="Google Shape;1543;p42"/>
                <p:cNvSpPr/>
                <p:nvPr/>
              </p:nvSpPr>
              <p:spPr>
                <a:xfrm>
                  <a:off x="6311808" y="5372888"/>
                  <a:ext cx="9525" cy="121729"/>
                </a:xfrm>
                <a:custGeom>
                  <a:avLst/>
                  <a:gdLst/>
                  <a:ahLst/>
                  <a:cxnLst/>
                  <a:rect l="l" t="t" r="r" b="b"/>
                  <a:pathLst>
                    <a:path w="9525" h="121729" extrusionOk="0">
                      <a:moveTo>
                        <a:pt x="4763" y="121730"/>
                      </a:moveTo>
                      <a:cubicBezTo>
                        <a:pt x="2096" y="121730"/>
                        <a:pt x="0" y="119634"/>
                        <a:pt x="0" y="116967"/>
                      </a:cubicBezTo>
                      <a:lnTo>
                        <a:pt x="0" y="4763"/>
                      </a:lnTo>
                      <a:cubicBezTo>
                        <a:pt x="0" y="2096"/>
                        <a:pt x="2096" y="0"/>
                        <a:pt x="4763" y="0"/>
                      </a:cubicBezTo>
                      <a:cubicBezTo>
                        <a:pt x="7429" y="0"/>
                        <a:pt x="9525" y="2096"/>
                        <a:pt x="9525" y="4763"/>
                      </a:cubicBezTo>
                      <a:lnTo>
                        <a:pt x="9525" y="116967"/>
                      </a:lnTo>
                      <a:cubicBezTo>
                        <a:pt x="9525" y="119539"/>
                        <a:pt x="7429" y="121730"/>
                        <a:pt x="4763" y="121730"/>
                      </a:cubicBezTo>
                      <a:close/>
                    </a:path>
                  </a:pathLst>
                </a:custGeom>
                <a:solidFill>
                  <a:srgbClr val="4A2C2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1544" name="Google Shape;1544;p42"/>
              <p:cNvGrpSpPr/>
              <p:nvPr/>
            </p:nvGrpSpPr>
            <p:grpSpPr>
              <a:xfrm>
                <a:off x="6359433" y="5372888"/>
                <a:ext cx="14288" cy="121729"/>
                <a:chOff x="6359433" y="5372888"/>
                <a:chExt cx="14288" cy="121729"/>
              </a:xfrm>
            </p:grpSpPr>
            <p:sp>
              <p:nvSpPr>
                <p:cNvPr id="1545" name="Google Shape;1545;p42"/>
                <p:cNvSpPr/>
                <p:nvPr/>
              </p:nvSpPr>
              <p:spPr>
                <a:xfrm>
                  <a:off x="6364196" y="5377651"/>
                  <a:ext cx="9525" cy="112204"/>
                </a:xfrm>
                <a:custGeom>
                  <a:avLst/>
                  <a:gdLst/>
                  <a:ahLst/>
                  <a:cxnLst/>
                  <a:rect l="l" t="t" r="r" b="b"/>
                  <a:pathLst>
                    <a:path w="9525" h="112204" extrusionOk="0">
                      <a:moveTo>
                        <a:pt x="0" y="0"/>
                      </a:moveTo>
                      <a:lnTo>
                        <a:pt x="0" y="112205"/>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546" name="Google Shape;1546;p42"/>
                <p:cNvSpPr/>
                <p:nvPr/>
              </p:nvSpPr>
              <p:spPr>
                <a:xfrm>
                  <a:off x="6359433" y="5372888"/>
                  <a:ext cx="9525" cy="121729"/>
                </a:xfrm>
                <a:custGeom>
                  <a:avLst/>
                  <a:gdLst/>
                  <a:ahLst/>
                  <a:cxnLst/>
                  <a:rect l="l" t="t" r="r" b="b"/>
                  <a:pathLst>
                    <a:path w="9525" h="121729" extrusionOk="0">
                      <a:moveTo>
                        <a:pt x="4763" y="121730"/>
                      </a:moveTo>
                      <a:cubicBezTo>
                        <a:pt x="2096" y="121730"/>
                        <a:pt x="0" y="119634"/>
                        <a:pt x="0" y="116967"/>
                      </a:cubicBezTo>
                      <a:lnTo>
                        <a:pt x="0" y="4763"/>
                      </a:lnTo>
                      <a:cubicBezTo>
                        <a:pt x="0" y="2096"/>
                        <a:pt x="2096" y="0"/>
                        <a:pt x="4763" y="0"/>
                      </a:cubicBezTo>
                      <a:cubicBezTo>
                        <a:pt x="7429" y="0"/>
                        <a:pt x="9525" y="2096"/>
                        <a:pt x="9525" y="4763"/>
                      </a:cubicBezTo>
                      <a:lnTo>
                        <a:pt x="9525" y="116967"/>
                      </a:lnTo>
                      <a:cubicBezTo>
                        <a:pt x="9525" y="119539"/>
                        <a:pt x="7429" y="121730"/>
                        <a:pt x="4763" y="121730"/>
                      </a:cubicBezTo>
                      <a:close/>
                    </a:path>
                  </a:pathLst>
                </a:custGeom>
                <a:solidFill>
                  <a:srgbClr val="4A2C2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grpSp>
          <p:nvGrpSpPr>
            <p:cNvPr id="1547" name="Google Shape;1547;p42"/>
            <p:cNvGrpSpPr/>
            <p:nvPr/>
          </p:nvGrpSpPr>
          <p:grpSpPr>
            <a:xfrm>
              <a:off x="5913022" y="1090932"/>
              <a:ext cx="412218" cy="477737"/>
              <a:chOff x="6407058" y="5239539"/>
              <a:chExt cx="204788" cy="255079"/>
            </a:xfrm>
          </p:grpSpPr>
          <p:grpSp>
            <p:nvGrpSpPr>
              <p:cNvPr id="1548" name="Google Shape;1548;p42"/>
              <p:cNvGrpSpPr/>
              <p:nvPr/>
            </p:nvGrpSpPr>
            <p:grpSpPr>
              <a:xfrm>
                <a:off x="6407058" y="5239539"/>
                <a:ext cx="14288" cy="255079"/>
                <a:chOff x="6407058" y="5239539"/>
                <a:chExt cx="14288" cy="255079"/>
              </a:xfrm>
            </p:grpSpPr>
            <p:sp>
              <p:nvSpPr>
                <p:cNvPr id="1549" name="Google Shape;1549;p42"/>
                <p:cNvSpPr/>
                <p:nvPr/>
              </p:nvSpPr>
              <p:spPr>
                <a:xfrm>
                  <a:off x="6411821" y="5244301"/>
                  <a:ext cx="9525" cy="245554"/>
                </a:xfrm>
                <a:custGeom>
                  <a:avLst/>
                  <a:gdLst/>
                  <a:ahLst/>
                  <a:cxnLst/>
                  <a:rect l="l" t="t" r="r" b="b"/>
                  <a:pathLst>
                    <a:path w="9525" h="245554" extrusionOk="0">
                      <a:moveTo>
                        <a:pt x="0" y="0"/>
                      </a:moveTo>
                      <a:lnTo>
                        <a:pt x="0" y="245555"/>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550" name="Google Shape;1550;p42"/>
                <p:cNvSpPr/>
                <p:nvPr/>
              </p:nvSpPr>
              <p:spPr>
                <a:xfrm>
                  <a:off x="6407058" y="5239539"/>
                  <a:ext cx="9525" cy="255079"/>
                </a:xfrm>
                <a:custGeom>
                  <a:avLst/>
                  <a:gdLst/>
                  <a:ahLst/>
                  <a:cxnLst/>
                  <a:rect l="l" t="t" r="r" b="b"/>
                  <a:pathLst>
                    <a:path w="9525" h="255079" extrusionOk="0">
                      <a:moveTo>
                        <a:pt x="4763" y="255080"/>
                      </a:moveTo>
                      <a:cubicBezTo>
                        <a:pt x="2096" y="255080"/>
                        <a:pt x="0" y="252984"/>
                        <a:pt x="0" y="250317"/>
                      </a:cubicBezTo>
                      <a:lnTo>
                        <a:pt x="0" y="4763"/>
                      </a:lnTo>
                      <a:cubicBezTo>
                        <a:pt x="0" y="2095"/>
                        <a:pt x="2096" y="0"/>
                        <a:pt x="4763" y="0"/>
                      </a:cubicBezTo>
                      <a:cubicBezTo>
                        <a:pt x="7429" y="0"/>
                        <a:pt x="9525" y="2095"/>
                        <a:pt x="9525" y="4763"/>
                      </a:cubicBezTo>
                      <a:lnTo>
                        <a:pt x="9525" y="250317"/>
                      </a:lnTo>
                      <a:cubicBezTo>
                        <a:pt x="9525" y="252889"/>
                        <a:pt x="7429" y="255080"/>
                        <a:pt x="4763" y="255080"/>
                      </a:cubicBezTo>
                      <a:close/>
                    </a:path>
                  </a:pathLst>
                </a:custGeom>
                <a:solidFill>
                  <a:srgbClr val="4A2C2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1551" name="Google Shape;1551;p42"/>
              <p:cNvGrpSpPr/>
              <p:nvPr/>
            </p:nvGrpSpPr>
            <p:grpSpPr>
              <a:xfrm>
                <a:off x="6454683" y="5372888"/>
                <a:ext cx="14288" cy="121729"/>
                <a:chOff x="6454683" y="5372888"/>
                <a:chExt cx="14288" cy="121729"/>
              </a:xfrm>
            </p:grpSpPr>
            <p:sp>
              <p:nvSpPr>
                <p:cNvPr id="1552" name="Google Shape;1552;p42"/>
                <p:cNvSpPr/>
                <p:nvPr/>
              </p:nvSpPr>
              <p:spPr>
                <a:xfrm>
                  <a:off x="6459446" y="5377651"/>
                  <a:ext cx="9525" cy="112204"/>
                </a:xfrm>
                <a:custGeom>
                  <a:avLst/>
                  <a:gdLst/>
                  <a:ahLst/>
                  <a:cxnLst/>
                  <a:rect l="l" t="t" r="r" b="b"/>
                  <a:pathLst>
                    <a:path w="9525" h="112204" extrusionOk="0">
                      <a:moveTo>
                        <a:pt x="0" y="0"/>
                      </a:moveTo>
                      <a:lnTo>
                        <a:pt x="0" y="112205"/>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553" name="Google Shape;1553;p42"/>
                <p:cNvSpPr/>
                <p:nvPr/>
              </p:nvSpPr>
              <p:spPr>
                <a:xfrm>
                  <a:off x="6454683" y="5372888"/>
                  <a:ext cx="9525" cy="121729"/>
                </a:xfrm>
                <a:custGeom>
                  <a:avLst/>
                  <a:gdLst/>
                  <a:ahLst/>
                  <a:cxnLst/>
                  <a:rect l="l" t="t" r="r" b="b"/>
                  <a:pathLst>
                    <a:path w="9525" h="121729" extrusionOk="0">
                      <a:moveTo>
                        <a:pt x="4763" y="121730"/>
                      </a:moveTo>
                      <a:cubicBezTo>
                        <a:pt x="2096" y="121730"/>
                        <a:pt x="0" y="119634"/>
                        <a:pt x="0" y="116967"/>
                      </a:cubicBezTo>
                      <a:lnTo>
                        <a:pt x="0" y="4763"/>
                      </a:lnTo>
                      <a:cubicBezTo>
                        <a:pt x="0" y="2096"/>
                        <a:pt x="2096" y="0"/>
                        <a:pt x="4763" y="0"/>
                      </a:cubicBezTo>
                      <a:cubicBezTo>
                        <a:pt x="7429" y="0"/>
                        <a:pt x="9525" y="2096"/>
                        <a:pt x="9525" y="4763"/>
                      </a:cubicBezTo>
                      <a:lnTo>
                        <a:pt x="9525" y="116967"/>
                      </a:lnTo>
                      <a:cubicBezTo>
                        <a:pt x="9525" y="119539"/>
                        <a:pt x="7429" y="121730"/>
                        <a:pt x="4763" y="121730"/>
                      </a:cubicBezTo>
                      <a:close/>
                    </a:path>
                  </a:pathLst>
                </a:custGeom>
                <a:solidFill>
                  <a:srgbClr val="4A2C2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1554" name="Google Shape;1554;p42"/>
              <p:cNvGrpSpPr/>
              <p:nvPr/>
            </p:nvGrpSpPr>
            <p:grpSpPr>
              <a:xfrm>
                <a:off x="6502308" y="5372888"/>
                <a:ext cx="14288" cy="121729"/>
                <a:chOff x="6502308" y="5372888"/>
                <a:chExt cx="14288" cy="121729"/>
              </a:xfrm>
            </p:grpSpPr>
            <p:sp>
              <p:nvSpPr>
                <p:cNvPr id="1555" name="Google Shape;1555;p42"/>
                <p:cNvSpPr/>
                <p:nvPr/>
              </p:nvSpPr>
              <p:spPr>
                <a:xfrm>
                  <a:off x="6507071" y="5377651"/>
                  <a:ext cx="9525" cy="112204"/>
                </a:xfrm>
                <a:custGeom>
                  <a:avLst/>
                  <a:gdLst/>
                  <a:ahLst/>
                  <a:cxnLst/>
                  <a:rect l="l" t="t" r="r" b="b"/>
                  <a:pathLst>
                    <a:path w="9525" h="112204" extrusionOk="0">
                      <a:moveTo>
                        <a:pt x="0" y="0"/>
                      </a:moveTo>
                      <a:lnTo>
                        <a:pt x="0" y="112205"/>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556" name="Google Shape;1556;p42"/>
                <p:cNvSpPr/>
                <p:nvPr/>
              </p:nvSpPr>
              <p:spPr>
                <a:xfrm>
                  <a:off x="6502308" y="5372888"/>
                  <a:ext cx="9525" cy="121729"/>
                </a:xfrm>
                <a:custGeom>
                  <a:avLst/>
                  <a:gdLst/>
                  <a:ahLst/>
                  <a:cxnLst/>
                  <a:rect l="l" t="t" r="r" b="b"/>
                  <a:pathLst>
                    <a:path w="9525" h="121729" extrusionOk="0">
                      <a:moveTo>
                        <a:pt x="4763" y="121730"/>
                      </a:moveTo>
                      <a:cubicBezTo>
                        <a:pt x="2096" y="121730"/>
                        <a:pt x="0" y="119634"/>
                        <a:pt x="0" y="116967"/>
                      </a:cubicBezTo>
                      <a:lnTo>
                        <a:pt x="0" y="4763"/>
                      </a:lnTo>
                      <a:cubicBezTo>
                        <a:pt x="0" y="2096"/>
                        <a:pt x="2096" y="0"/>
                        <a:pt x="4763" y="0"/>
                      </a:cubicBezTo>
                      <a:cubicBezTo>
                        <a:pt x="7429" y="0"/>
                        <a:pt x="9525" y="2096"/>
                        <a:pt x="9525" y="4763"/>
                      </a:cubicBezTo>
                      <a:lnTo>
                        <a:pt x="9525" y="116967"/>
                      </a:lnTo>
                      <a:cubicBezTo>
                        <a:pt x="9525" y="119539"/>
                        <a:pt x="7429" y="121730"/>
                        <a:pt x="4763" y="121730"/>
                      </a:cubicBezTo>
                      <a:close/>
                    </a:path>
                  </a:pathLst>
                </a:custGeom>
                <a:solidFill>
                  <a:srgbClr val="4A2C2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1557" name="Google Shape;1557;p42"/>
              <p:cNvGrpSpPr/>
              <p:nvPr/>
            </p:nvGrpSpPr>
            <p:grpSpPr>
              <a:xfrm>
                <a:off x="6549933" y="5372888"/>
                <a:ext cx="14288" cy="121729"/>
                <a:chOff x="6549933" y="5372888"/>
                <a:chExt cx="14288" cy="121729"/>
              </a:xfrm>
            </p:grpSpPr>
            <p:sp>
              <p:nvSpPr>
                <p:cNvPr id="1558" name="Google Shape;1558;p42"/>
                <p:cNvSpPr/>
                <p:nvPr/>
              </p:nvSpPr>
              <p:spPr>
                <a:xfrm>
                  <a:off x="6554696" y="5377651"/>
                  <a:ext cx="9525" cy="112204"/>
                </a:xfrm>
                <a:custGeom>
                  <a:avLst/>
                  <a:gdLst/>
                  <a:ahLst/>
                  <a:cxnLst/>
                  <a:rect l="l" t="t" r="r" b="b"/>
                  <a:pathLst>
                    <a:path w="9525" h="112204" extrusionOk="0">
                      <a:moveTo>
                        <a:pt x="0" y="0"/>
                      </a:moveTo>
                      <a:lnTo>
                        <a:pt x="0" y="112205"/>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559" name="Google Shape;1559;p42"/>
                <p:cNvSpPr/>
                <p:nvPr/>
              </p:nvSpPr>
              <p:spPr>
                <a:xfrm>
                  <a:off x="6549933" y="5372888"/>
                  <a:ext cx="9525" cy="121729"/>
                </a:xfrm>
                <a:custGeom>
                  <a:avLst/>
                  <a:gdLst/>
                  <a:ahLst/>
                  <a:cxnLst/>
                  <a:rect l="l" t="t" r="r" b="b"/>
                  <a:pathLst>
                    <a:path w="9525" h="121729" extrusionOk="0">
                      <a:moveTo>
                        <a:pt x="4763" y="121730"/>
                      </a:moveTo>
                      <a:cubicBezTo>
                        <a:pt x="2096" y="121730"/>
                        <a:pt x="0" y="119634"/>
                        <a:pt x="0" y="116967"/>
                      </a:cubicBezTo>
                      <a:lnTo>
                        <a:pt x="0" y="4763"/>
                      </a:lnTo>
                      <a:cubicBezTo>
                        <a:pt x="0" y="2096"/>
                        <a:pt x="2096" y="0"/>
                        <a:pt x="4763" y="0"/>
                      </a:cubicBezTo>
                      <a:cubicBezTo>
                        <a:pt x="7429" y="0"/>
                        <a:pt x="9525" y="2096"/>
                        <a:pt x="9525" y="4763"/>
                      </a:cubicBezTo>
                      <a:lnTo>
                        <a:pt x="9525" y="116967"/>
                      </a:lnTo>
                      <a:cubicBezTo>
                        <a:pt x="9525" y="119539"/>
                        <a:pt x="7429" y="121730"/>
                        <a:pt x="4763" y="121730"/>
                      </a:cubicBezTo>
                      <a:close/>
                    </a:path>
                  </a:pathLst>
                </a:custGeom>
                <a:solidFill>
                  <a:srgbClr val="4A2C2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1560" name="Google Shape;1560;p42"/>
              <p:cNvGrpSpPr/>
              <p:nvPr/>
            </p:nvGrpSpPr>
            <p:grpSpPr>
              <a:xfrm>
                <a:off x="6597558" y="5372888"/>
                <a:ext cx="14288" cy="121729"/>
                <a:chOff x="6597558" y="5372888"/>
                <a:chExt cx="14288" cy="121729"/>
              </a:xfrm>
            </p:grpSpPr>
            <p:sp>
              <p:nvSpPr>
                <p:cNvPr id="1561" name="Google Shape;1561;p42"/>
                <p:cNvSpPr/>
                <p:nvPr/>
              </p:nvSpPr>
              <p:spPr>
                <a:xfrm>
                  <a:off x="6602321" y="5377651"/>
                  <a:ext cx="9525" cy="112204"/>
                </a:xfrm>
                <a:custGeom>
                  <a:avLst/>
                  <a:gdLst/>
                  <a:ahLst/>
                  <a:cxnLst/>
                  <a:rect l="l" t="t" r="r" b="b"/>
                  <a:pathLst>
                    <a:path w="9525" h="112204" extrusionOk="0">
                      <a:moveTo>
                        <a:pt x="0" y="0"/>
                      </a:moveTo>
                      <a:lnTo>
                        <a:pt x="0" y="112205"/>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562" name="Google Shape;1562;p42"/>
                <p:cNvSpPr/>
                <p:nvPr/>
              </p:nvSpPr>
              <p:spPr>
                <a:xfrm>
                  <a:off x="6597558" y="5372888"/>
                  <a:ext cx="9525" cy="121729"/>
                </a:xfrm>
                <a:custGeom>
                  <a:avLst/>
                  <a:gdLst/>
                  <a:ahLst/>
                  <a:cxnLst/>
                  <a:rect l="l" t="t" r="r" b="b"/>
                  <a:pathLst>
                    <a:path w="9525" h="121729" extrusionOk="0">
                      <a:moveTo>
                        <a:pt x="4763" y="121730"/>
                      </a:moveTo>
                      <a:cubicBezTo>
                        <a:pt x="2096" y="121730"/>
                        <a:pt x="0" y="119634"/>
                        <a:pt x="0" y="116967"/>
                      </a:cubicBezTo>
                      <a:lnTo>
                        <a:pt x="0" y="4763"/>
                      </a:lnTo>
                      <a:cubicBezTo>
                        <a:pt x="0" y="2096"/>
                        <a:pt x="2096" y="0"/>
                        <a:pt x="4763" y="0"/>
                      </a:cubicBezTo>
                      <a:cubicBezTo>
                        <a:pt x="7429" y="0"/>
                        <a:pt x="9525" y="2096"/>
                        <a:pt x="9525" y="4763"/>
                      </a:cubicBezTo>
                      <a:lnTo>
                        <a:pt x="9525" y="116967"/>
                      </a:lnTo>
                      <a:cubicBezTo>
                        <a:pt x="9525" y="119539"/>
                        <a:pt x="7429" y="121730"/>
                        <a:pt x="4763" y="121730"/>
                      </a:cubicBezTo>
                      <a:close/>
                    </a:path>
                  </a:pathLst>
                </a:custGeom>
                <a:solidFill>
                  <a:srgbClr val="4A2C2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grpSp>
          <p:nvGrpSpPr>
            <p:cNvPr id="1563" name="Google Shape;1563;p42"/>
            <p:cNvGrpSpPr/>
            <p:nvPr/>
          </p:nvGrpSpPr>
          <p:grpSpPr>
            <a:xfrm>
              <a:off x="6392344" y="1090932"/>
              <a:ext cx="412218" cy="477737"/>
              <a:chOff x="6645183" y="5239539"/>
              <a:chExt cx="204788" cy="255079"/>
            </a:xfrm>
          </p:grpSpPr>
          <p:grpSp>
            <p:nvGrpSpPr>
              <p:cNvPr id="1564" name="Google Shape;1564;p42"/>
              <p:cNvGrpSpPr/>
              <p:nvPr/>
            </p:nvGrpSpPr>
            <p:grpSpPr>
              <a:xfrm>
                <a:off x="6645183" y="5239539"/>
                <a:ext cx="14288" cy="255079"/>
                <a:chOff x="6645183" y="5239539"/>
                <a:chExt cx="14288" cy="255079"/>
              </a:xfrm>
            </p:grpSpPr>
            <p:sp>
              <p:nvSpPr>
                <p:cNvPr id="1565" name="Google Shape;1565;p42"/>
                <p:cNvSpPr/>
                <p:nvPr/>
              </p:nvSpPr>
              <p:spPr>
                <a:xfrm>
                  <a:off x="6649946" y="5244301"/>
                  <a:ext cx="9525" cy="245554"/>
                </a:xfrm>
                <a:custGeom>
                  <a:avLst/>
                  <a:gdLst/>
                  <a:ahLst/>
                  <a:cxnLst/>
                  <a:rect l="l" t="t" r="r" b="b"/>
                  <a:pathLst>
                    <a:path w="9525" h="245554" extrusionOk="0">
                      <a:moveTo>
                        <a:pt x="0" y="0"/>
                      </a:moveTo>
                      <a:lnTo>
                        <a:pt x="0" y="245555"/>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566" name="Google Shape;1566;p42"/>
                <p:cNvSpPr/>
                <p:nvPr/>
              </p:nvSpPr>
              <p:spPr>
                <a:xfrm>
                  <a:off x="6645183" y="5239539"/>
                  <a:ext cx="9525" cy="255079"/>
                </a:xfrm>
                <a:custGeom>
                  <a:avLst/>
                  <a:gdLst/>
                  <a:ahLst/>
                  <a:cxnLst/>
                  <a:rect l="l" t="t" r="r" b="b"/>
                  <a:pathLst>
                    <a:path w="9525" h="255079" extrusionOk="0">
                      <a:moveTo>
                        <a:pt x="4763" y="255080"/>
                      </a:moveTo>
                      <a:cubicBezTo>
                        <a:pt x="2096" y="255080"/>
                        <a:pt x="0" y="252984"/>
                        <a:pt x="0" y="250317"/>
                      </a:cubicBezTo>
                      <a:lnTo>
                        <a:pt x="0" y="4763"/>
                      </a:lnTo>
                      <a:cubicBezTo>
                        <a:pt x="0" y="2095"/>
                        <a:pt x="2096" y="0"/>
                        <a:pt x="4763" y="0"/>
                      </a:cubicBezTo>
                      <a:cubicBezTo>
                        <a:pt x="7429" y="0"/>
                        <a:pt x="9525" y="2095"/>
                        <a:pt x="9525" y="4763"/>
                      </a:cubicBezTo>
                      <a:lnTo>
                        <a:pt x="9525" y="250317"/>
                      </a:lnTo>
                      <a:cubicBezTo>
                        <a:pt x="9525" y="252889"/>
                        <a:pt x="7429" y="255080"/>
                        <a:pt x="4763" y="255080"/>
                      </a:cubicBezTo>
                      <a:close/>
                    </a:path>
                  </a:pathLst>
                </a:custGeom>
                <a:solidFill>
                  <a:srgbClr val="4A2C2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1567" name="Google Shape;1567;p42"/>
              <p:cNvGrpSpPr/>
              <p:nvPr/>
            </p:nvGrpSpPr>
            <p:grpSpPr>
              <a:xfrm>
                <a:off x="6692808" y="5372888"/>
                <a:ext cx="14288" cy="121729"/>
                <a:chOff x="6692808" y="5372888"/>
                <a:chExt cx="14288" cy="121729"/>
              </a:xfrm>
            </p:grpSpPr>
            <p:sp>
              <p:nvSpPr>
                <p:cNvPr id="1568" name="Google Shape;1568;p42"/>
                <p:cNvSpPr/>
                <p:nvPr/>
              </p:nvSpPr>
              <p:spPr>
                <a:xfrm>
                  <a:off x="6697571" y="5377651"/>
                  <a:ext cx="9525" cy="112204"/>
                </a:xfrm>
                <a:custGeom>
                  <a:avLst/>
                  <a:gdLst/>
                  <a:ahLst/>
                  <a:cxnLst/>
                  <a:rect l="l" t="t" r="r" b="b"/>
                  <a:pathLst>
                    <a:path w="9525" h="112204" extrusionOk="0">
                      <a:moveTo>
                        <a:pt x="0" y="0"/>
                      </a:moveTo>
                      <a:lnTo>
                        <a:pt x="0" y="112205"/>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569" name="Google Shape;1569;p42"/>
                <p:cNvSpPr/>
                <p:nvPr/>
              </p:nvSpPr>
              <p:spPr>
                <a:xfrm>
                  <a:off x="6692808" y="5372888"/>
                  <a:ext cx="9525" cy="121729"/>
                </a:xfrm>
                <a:custGeom>
                  <a:avLst/>
                  <a:gdLst/>
                  <a:ahLst/>
                  <a:cxnLst/>
                  <a:rect l="l" t="t" r="r" b="b"/>
                  <a:pathLst>
                    <a:path w="9525" h="121729" extrusionOk="0">
                      <a:moveTo>
                        <a:pt x="4763" y="121730"/>
                      </a:moveTo>
                      <a:cubicBezTo>
                        <a:pt x="2096" y="121730"/>
                        <a:pt x="0" y="119634"/>
                        <a:pt x="0" y="116967"/>
                      </a:cubicBezTo>
                      <a:lnTo>
                        <a:pt x="0" y="4763"/>
                      </a:lnTo>
                      <a:cubicBezTo>
                        <a:pt x="0" y="2096"/>
                        <a:pt x="2096" y="0"/>
                        <a:pt x="4763" y="0"/>
                      </a:cubicBezTo>
                      <a:cubicBezTo>
                        <a:pt x="7429" y="0"/>
                        <a:pt x="9525" y="2096"/>
                        <a:pt x="9525" y="4763"/>
                      </a:cubicBezTo>
                      <a:lnTo>
                        <a:pt x="9525" y="116967"/>
                      </a:lnTo>
                      <a:cubicBezTo>
                        <a:pt x="9525" y="119539"/>
                        <a:pt x="7429" y="121730"/>
                        <a:pt x="4763" y="121730"/>
                      </a:cubicBezTo>
                      <a:close/>
                    </a:path>
                  </a:pathLst>
                </a:custGeom>
                <a:solidFill>
                  <a:srgbClr val="4A2C2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1570" name="Google Shape;1570;p42"/>
              <p:cNvGrpSpPr/>
              <p:nvPr/>
            </p:nvGrpSpPr>
            <p:grpSpPr>
              <a:xfrm>
                <a:off x="6740433" y="5372888"/>
                <a:ext cx="14288" cy="121729"/>
                <a:chOff x="6740433" y="5372888"/>
                <a:chExt cx="14288" cy="121729"/>
              </a:xfrm>
            </p:grpSpPr>
            <p:sp>
              <p:nvSpPr>
                <p:cNvPr id="1571" name="Google Shape;1571;p42"/>
                <p:cNvSpPr/>
                <p:nvPr/>
              </p:nvSpPr>
              <p:spPr>
                <a:xfrm>
                  <a:off x="6745196" y="5377651"/>
                  <a:ext cx="9525" cy="112204"/>
                </a:xfrm>
                <a:custGeom>
                  <a:avLst/>
                  <a:gdLst/>
                  <a:ahLst/>
                  <a:cxnLst/>
                  <a:rect l="l" t="t" r="r" b="b"/>
                  <a:pathLst>
                    <a:path w="9525" h="112204" extrusionOk="0">
                      <a:moveTo>
                        <a:pt x="0" y="0"/>
                      </a:moveTo>
                      <a:lnTo>
                        <a:pt x="0" y="112205"/>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572" name="Google Shape;1572;p42"/>
                <p:cNvSpPr/>
                <p:nvPr/>
              </p:nvSpPr>
              <p:spPr>
                <a:xfrm>
                  <a:off x="6740433" y="5372888"/>
                  <a:ext cx="9525" cy="121729"/>
                </a:xfrm>
                <a:custGeom>
                  <a:avLst/>
                  <a:gdLst/>
                  <a:ahLst/>
                  <a:cxnLst/>
                  <a:rect l="l" t="t" r="r" b="b"/>
                  <a:pathLst>
                    <a:path w="9525" h="121729" extrusionOk="0">
                      <a:moveTo>
                        <a:pt x="4763" y="121730"/>
                      </a:moveTo>
                      <a:cubicBezTo>
                        <a:pt x="2096" y="121730"/>
                        <a:pt x="0" y="119634"/>
                        <a:pt x="0" y="116967"/>
                      </a:cubicBezTo>
                      <a:lnTo>
                        <a:pt x="0" y="4763"/>
                      </a:lnTo>
                      <a:cubicBezTo>
                        <a:pt x="0" y="2096"/>
                        <a:pt x="2096" y="0"/>
                        <a:pt x="4763" y="0"/>
                      </a:cubicBezTo>
                      <a:cubicBezTo>
                        <a:pt x="7429" y="0"/>
                        <a:pt x="9525" y="2096"/>
                        <a:pt x="9525" y="4763"/>
                      </a:cubicBezTo>
                      <a:lnTo>
                        <a:pt x="9525" y="116967"/>
                      </a:lnTo>
                      <a:cubicBezTo>
                        <a:pt x="9525" y="119539"/>
                        <a:pt x="7429" y="121730"/>
                        <a:pt x="4763" y="121730"/>
                      </a:cubicBezTo>
                      <a:close/>
                    </a:path>
                  </a:pathLst>
                </a:custGeom>
                <a:solidFill>
                  <a:srgbClr val="4A2C2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1573" name="Google Shape;1573;p42"/>
              <p:cNvGrpSpPr/>
              <p:nvPr/>
            </p:nvGrpSpPr>
            <p:grpSpPr>
              <a:xfrm>
                <a:off x="6788058" y="5372888"/>
                <a:ext cx="14288" cy="121729"/>
                <a:chOff x="6788058" y="5372888"/>
                <a:chExt cx="14288" cy="121729"/>
              </a:xfrm>
            </p:grpSpPr>
            <p:sp>
              <p:nvSpPr>
                <p:cNvPr id="1574" name="Google Shape;1574;p42"/>
                <p:cNvSpPr/>
                <p:nvPr/>
              </p:nvSpPr>
              <p:spPr>
                <a:xfrm>
                  <a:off x="6792821" y="5377651"/>
                  <a:ext cx="9525" cy="112204"/>
                </a:xfrm>
                <a:custGeom>
                  <a:avLst/>
                  <a:gdLst/>
                  <a:ahLst/>
                  <a:cxnLst/>
                  <a:rect l="l" t="t" r="r" b="b"/>
                  <a:pathLst>
                    <a:path w="9525" h="112204" extrusionOk="0">
                      <a:moveTo>
                        <a:pt x="0" y="0"/>
                      </a:moveTo>
                      <a:lnTo>
                        <a:pt x="0" y="112205"/>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575" name="Google Shape;1575;p42"/>
                <p:cNvSpPr/>
                <p:nvPr/>
              </p:nvSpPr>
              <p:spPr>
                <a:xfrm>
                  <a:off x="6788058" y="5372888"/>
                  <a:ext cx="9525" cy="121729"/>
                </a:xfrm>
                <a:custGeom>
                  <a:avLst/>
                  <a:gdLst/>
                  <a:ahLst/>
                  <a:cxnLst/>
                  <a:rect l="l" t="t" r="r" b="b"/>
                  <a:pathLst>
                    <a:path w="9525" h="121729" extrusionOk="0">
                      <a:moveTo>
                        <a:pt x="4763" y="121730"/>
                      </a:moveTo>
                      <a:cubicBezTo>
                        <a:pt x="2096" y="121730"/>
                        <a:pt x="0" y="119634"/>
                        <a:pt x="0" y="116967"/>
                      </a:cubicBezTo>
                      <a:lnTo>
                        <a:pt x="0" y="4763"/>
                      </a:lnTo>
                      <a:cubicBezTo>
                        <a:pt x="0" y="2096"/>
                        <a:pt x="2096" y="0"/>
                        <a:pt x="4763" y="0"/>
                      </a:cubicBezTo>
                      <a:cubicBezTo>
                        <a:pt x="7429" y="0"/>
                        <a:pt x="9525" y="2096"/>
                        <a:pt x="9525" y="4763"/>
                      </a:cubicBezTo>
                      <a:lnTo>
                        <a:pt x="9525" y="116967"/>
                      </a:lnTo>
                      <a:cubicBezTo>
                        <a:pt x="9525" y="119539"/>
                        <a:pt x="7429" y="121730"/>
                        <a:pt x="4763" y="121730"/>
                      </a:cubicBezTo>
                      <a:close/>
                    </a:path>
                  </a:pathLst>
                </a:custGeom>
                <a:solidFill>
                  <a:srgbClr val="4A2C2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1576" name="Google Shape;1576;p42"/>
              <p:cNvGrpSpPr/>
              <p:nvPr/>
            </p:nvGrpSpPr>
            <p:grpSpPr>
              <a:xfrm>
                <a:off x="6835683" y="5372888"/>
                <a:ext cx="14288" cy="121729"/>
                <a:chOff x="6835683" y="5372888"/>
                <a:chExt cx="14288" cy="121729"/>
              </a:xfrm>
            </p:grpSpPr>
            <p:sp>
              <p:nvSpPr>
                <p:cNvPr id="1577" name="Google Shape;1577;p42"/>
                <p:cNvSpPr/>
                <p:nvPr/>
              </p:nvSpPr>
              <p:spPr>
                <a:xfrm>
                  <a:off x="6840446" y="5377651"/>
                  <a:ext cx="9525" cy="112204"/>
                </a:xfrm>
                <a:custGeom>
                  <a:avLst/>
                  <a:gdLst/>
                  <a:ahLst/>
                  <a:cxnLst/>
                  <a:rect l="l" t="t" r="r" b="b"/>
                  <a:pathLst>
                    <a:path w="9525" h="112204" extrusionOk="0">
                      <a:moveTo>
                        <a:pt x="0" y="0"/>
                      </a:moveTo>
                      <a:lnTo>
                        <a:pt x="0" y="112205"/>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578" name="Google Shape;1578;p42"/>
                <p:cNvSpPr/>
                <p:nvPr/>
              </p:nvSpPr>
              <p:spPr>
                <a:xfrm>
                  <a:off x="6835683" y="5372888"/>
                  <a:ext cx="9525" cy="121729"/>
                </a:xfrm>
                <a:custGeom>
                  <a:avLst/>
                  <a:gdLst/>
                  <a:ahLst/>
                  <a:cxnLst/>
                  <a:rect l="l" t="t" r="r" b="b"/>
                  <a:pathLst>
                    <a:path w="9525" h="121729" extrusionOk="0">
                      <a:moveTo>
                        <a:pt x="4763" y="121730"/>
                      </a:moveTo>
                      <a:cubicBezTo>
                        <a:pt x="2096" y="121730"/>
                        <a:pt x="0" y="119634"/>
                        <a:pt x="0" y="116967"/>
                      </a:cubicBezTo>
                      <a:lnTo>
                        <a:pt x="0" y="4763"/>
                      </a:lnTo>
                      <a:cubicBezTo>
                        <a:pt x="0" y="2096"/>
                        <a:pt x="2096" y="0"/>
                        <a:pt x="4763" y="0"/>
                      </a:cubicBezTo>
                      <a:cubicBezTo>
                        <a:pt x="7429" y="0"/>
                        <a:pt x="9525" y="2096"/>
                        <a:pt x="9525" y="4763"/>
                      </a:cubicBezTo>
                      <a:lnTo>
                        <a:pt x="9525" y="116967"/>
                      </a:lnTo>
                      <a:cubicBezTo>
                        <a:pt x="9525" y="119539"/>
                        <a:pt x="7429" y="121730"/>
                        <a:pt x="4763" y="121730"/>
                      </a:cubicBezTo>
                      <a:close/>
                    </a:path>
                  </a:pathLst>
                </a:custGeom>
                <a:solidFill>
                  <a:srgbClr val="4A2C2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grpSp>
          <p:nvGrpSpPr>
            <p:cNvPr id="1579" name="Google Shape;1579;p42"/>
            <p:cNvGrpSpPr/>
            <p:nvPr/>
          </p:nvGrpSpPr>
          <p:grpSpPr>
            <a:xfrm>
              <a:off x="6871666" y="1090932"/>
              <a:ext cx="412218" cy="477737"/>
              <a:chOff x="6883308" y="5239539"/>
              <a:chExt cx="204788" cy="255079"/>
            </a:xfrm>
          </p:grpSpPr>
          <p:grpSp>
            <p:nvGrpSpPr>
              <p:cNvPr id="1580" name="Google Shape;1580;p42"/>
              <p:cNvGrpSpPr/>
              <p:nvPr/>
            </p:nvGrpSpPr>
            <p:grpSpPr>
              <a:xfrm>
                <a:off x="6883308" y="5239539"/>
                <a:ext cx="14288" cy="255079"/>
                <a:chOff x="6883308" y="5239539"/>
                <a:chExt cx="14288" cy="255079"/>
              </a:xfrm>
            </p:grpSpPr>
            <p:sp>
              <p:nvSpPr>
                <p:cNvPr id="1581" name="Google Shape;1581;p42"/>
                <p:cNvSpPr/>
                <p:nvPr/>
              </p:nvSpPr>
              <p:spPr>
                <a:xfrm>
                  <a:off x="6888071" y="5244301"/>
                  <a:ext cx="9525" cy="245554"/>
                </a:xfrm>
                <a:custGeom>
                  <a:avLst/>
                  <a:gdLst/>
                  <a:ahLst/>
                  <a:cxnLst/>
                  <a:rect l="l" t="t" r="r" b="b"/>
                  <a:pathLst>
                    <a:path w="9525" h="245554" extrusionOk="0">
                      <a:moveTo>
                        <a:pt x="0" y="0"/>
                      </a:moveTo>
                      <a:lnTo>
                        <a:pt x="0" y="245555"/>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582" name="Google Shape;1582;p42"/>
                <p:cNvSpPr/>
                <p:nvPr/>
              </p:nvSpPr>
              <p:spPr>
                <a:xfrm>
                  <a:off x="6883308" y="5239539"/>
                  <a:ext cx="9525" cy="255079"/>
                </a:xfrm>
                <a:custGeom>
                  <a:avLst/>
                  <a:gdLst/>
                  <a:ahLst/>
                  <a:cxnLst/>
                  <a:rect l="l" t="t" r="r" b="b"/>
                  <a:pathLst>
                    <a:path w="9525" h="255079" extrusionOk="0">
                      <a:moveTo>
                        <a:pt x="4763" y="255080"/>
                      </a:moveTo>
                      <a:cubicBezTo>
                        <a:pt x="2096" y="255080"/>
                        <a:pt x="0" y="252984"/>
                        <a:pt x="0" y="250317"/>
                      </a:cubicBezTo>
                      <a:lnTo>
                        <a:pt x="0" y="4763"/>
                      </a:lnTo>
                      <a:cubicBezTo>
                        <a:pt x="0" y="2095"/>
                        <a:pt x="2096" y="0"/>
                        <a:pt x="4763" y="0"/>
                      </a:cubicBezTo>
                      <a:cubicBezTo>
                        <a:pt x="7429" y="0"/>
                        <a:pt x="9525" y="2095"/>
                        <a:pt x="9525" y="4763"/>
                      </a:cubicBezTo>
                      <a:lnTo>
                        <a:pt x="9525" y="250317"/>
                      </a:lnTo>
                      <a:cubicBezTo>
                        <a:pt x="9525" y="252889"/>
                        <a:pt x="7429" y="255080"/>
                        <a:pt x="4763" y="255080"/>
                      </a:cubicBezTo>
                      <a:close/>
                    </a:path>
                  </a:pathLst>
                </a:custGeom>
                <a:solidFill>
                  <a:srgbClr val="4A2C2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1583" name="Google Shape;1583;p42"/>
              <p:cNvGrpSpPr/>
              <p:nvPr/>
            </p:nvGrpSpPr>
            <p:grpSpPr>
              <a:xfrm>
                <a:off x="6930933" y="5372888"/>
                <a:ext cx="14288" cy="121729"/>
                <a:chOff x="6930933" y="5372888"/>
                <a:chExt cx="14288" cy="121729"/>
              </a:xfrm>
            </p:grpSpPr>
            <p:sp>
              <p:nvSpPr>
                <p:cNvPr id="1584" name="Google Shape;1584;p42"/>
                <p:cNvSpPr/>
                <p:nvPr/>
              </p:nvSpPr>
              <p:spPr>
                <a:xfrm>
                  <a:off x="6935696" y="5377651"/>
                  <a:ext cx="9525" cy="112204"/>
                </a:xfrm>
                <a:custGeom>
                  <a:avLst/>
                  <a:gdLst/>
                  <a:ahLst/>
                  <a:cxnLst/>
                  <a:rect l="l" t="t" r="r" b="b"/>
                  <a:pathLst>
                    <a:path w="9525" h="112204" extrusionOk="0">
                      <a:moveTo>
                        <a:pt x="0" y="0"/>
                      </a:moveTo>
                      <a:lnTo>
                        <a:pt x="0" y="112205"/>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585" name="Google Shape;1585;p42"/>
                <p:cNvSpPr/>
                <p:nvPr/>
              </p:nvSpPr>
              <p:spPr>
                <a:xfrm>
                  <a:off x="6930933" y="5372888"/>
                  <a:ext cx="9525" cy="121729"/>
                </a:xfrm>
                <a:custGeom>
                  <a:avLst/>
                  <a:gdLst/>
                  <a:ahLst/>
                  <a:cxnLst/>
                  <a:rect l="l" t="t" r="r" b="b"/>
                  <a:pathLst>
                    <a:path w="9525" h="121729" extrusionOk="0">
                      <a:moveTo>
                        <a:pt x="4763" y="121730"/>
                      </a:moveTo>
                      <a:cubicBezTo>
                        <a:pt x="2096" y="121730"/>
                        <a:pt x="0" y="119634"/>
                        <a:pt x="0" y="116967"/>
                      </a:cubicBezTo>
                      <a:lnTo>
                        <a:pt x="0" y="4763"/>
                      </a:lnTo>
                      <a:cubicBezTo>
                        <a:pt x="0" y="2096"/>
                        <a:pt x="2096" y="0"/>
                        <a:pt x="4763" y="0"/>
                      </a:cubicBezTo>
                      <a:cubicBezTo>
                        <a:pt x="7429" y="0"/>
                        <a:pt x="9525" y="2096"/>
                        <a:pt x="9525" y="4763"/>
                      </a:cubicBezTo>
                      <a:lnTo>
                        <a:pt x="9525" y="116967"/>
                      </a:lnTo>
                      <a:cubicBezTo>
                        <a:pt x="9525" y="119539"/>
                        <a:pt x="7429" y="121730"/>
                        <a:pt x="4763" y="121730"/>
                      </a:cubicBezTo>
                      <a:close/>
                    </a:path>
                  </a:pathLst>
                </a:custGeom>
                <a:solidFill>
                  <a:srgbClr val="4A2C2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1586" name="Google Shape;1586;p42"/>
              <p:cNvGrpSpPr/>
              <p:nvPr/>
            </p:nvGrpSpPr>
            <p:grpSpPr>
              <a:xfrm>
                <a:off x="6978558" y="5372888"/>
                <a:ext cx="14288" cy="121729"/>
                <a:chOff x="6978558" y="5372888"/>
                <a:chExt cx="14288" cy="121729"/>
              </a:xfrm>
            </p:grpSpPr>
            <p:sp>
              <p:nvSpPr>
                <p:cNvPr id="1587" name="Google Shape;1587;p42"/>
                <p:cNvSpPr/>
                <p:nvPr/>
              </p:nvSpPr>
              <p:spPr>
                <a:xfrm>
                  <a:off x="6983321" y="5377651"/>
                  <a:ext cx="9525" cy="112204"/>
                </a:xfrm>
                <a:custGeom>
                  <a:avLst/>
                  <a:gdLst/>
                  <a:ahLst/>
                  <a:cxnLst/>
                  <a:rect l="l" t="t" r="r" b="b"/>
                  <a:pathLst>
                    <a:path w="9525" h="112204" extrusionOk="0">
                      <a:moveTo>
                        <a:pt x="0" y="0"/>
                      </a:moveTo>
                      <a:lnTo>
                        <a:pt x="0" y="112205"/>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588" name="Google Shape;1588;p42"/>
                <p:cNvSpPr/>
                <p:nvPr/>
              </p:nvSpPr>
              <p:spPr>
                <a:xfrm>
                  <a:off x="6978558" y="5372888"/>
                  <a:ext cx="9525" cy="121729"/>
                </a:xfrm>
                <a:custGeom>
                  <a:avLst/>
                  <a:gdLst/>
                  <a:ahLst/>
                  <a:cxnLst/>
                  <a:rect l="l" t="t" r="r" b="b"/>
                  <a:pathLst>
                    <a:path w="9525" h="121729" extrusionOk="0">
                      <a:moveTo>
                        <a:pt x="4763" y="121730"/>
                      </a:moveTo>
                      <a:cubicBezTo>
                        <a:pt x="2096" y="121730"/>
                        <a:pt x="0" y="119634"/>
                        <a:pt x="0" y="116967"/>
                      </a:cubicBezTo>
                      <a:lnTo>
                        <a:pt x="0" y="4763"/>
                      </a:lnTo>
                      <a:cubicBezTo>
                        <a:pt x="0" y="2096"/>
                        <a:pt x="2096" y="0"/>
                        <a:pt x="4763" y="0"/>
                      </a:cubicBezTo>
                      <a:cubicBezTo>
                        <a:pt x="7429" y="0"/>
                        <a:pt x="9525" y="2096"/>
                        <a:pt x="9525" y="4763"/>
                      </a:cubicBezTo>
                      <a:lnTo>
                        <a:pt x="9525" y="116967"/>
                      </a:lnTo>
                      <a:cubicBezTo>
                        <a:pt x="9525" y="119539"/>
                        <a:pt x="7429" y="121730"/>
                        <a:pt x="4763" y="121730"/>
                      </a:cubicBezTo>
                      <a:close/>
                    </a:path>
                  </a:pathLst>
                </a:custGeom>
                <a:solidFill>
                  <a:srgbClr val="4A2C2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1589" name="Google Shape;1589;p42"/>
              <p:cNvGrpSpPr/>
              <p:nvPr/>
            </p:nvGrpSpPr>
            <p:grpSpPr>
              <a:xfrm>
                <a:off x="7026183" y="5372888"/>
                <a:ext cx="14288" cy="121729"/>
                <a:chOff x="7026183" y="5372888"/>
                <a:chExt cx="14288" cy="121729"/>
              </a:xfrm>
            </p:grpSpPr>
            <p:sp>
              <p:nvSpPr>
                <p:cNvPr id="1590" name="Google Shape;1590;p42"/>
                <p:cNvSpPr/>
                <p:nvPr/>
              </p:nvSpPr>
              <p:spPr>
                <a:xfrm>
                  <a:off x="7030946" y="5377651"/>
                  <a:ext cx="9525" cy="112204"/>
                </a:xfrm>
                <a:custGeom>
                  <a:avLst/>
                  <a:gdLst/>
                  <a:ahLst/>
                  <a:cxnLst/>
                  <a:rect l="l" t="t" r="r" b="b"/>
                  <a:pathLst>
                    <a:path w="9525" h="112204" extrusionOk="0">
                      <a:moveTo>
                        <a:pt x="0" y="0"/>
                      </a:moveTo>
                      <a:lnTo>
                        <a:pt x="0" y="112205"/>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591" name="Google Shape;1591;p42"/>
                <p:cNvSpPr/>
                <p:nvPr/>
              </p:nvSpPr>
              <p:spPr>
                <a:xfrm>
                  <a:off x="7026183" y="5372888"/>
                  <a:ext cx="9525" cy="121729"/>
                </a:xfrm>
                <a:custGeom>
                  <a:avLst/>
                  <a:gdLst/>
                  <a:ahLst/>
                  <a:cxnLst/>
                  <a:rect l="l" t="t" r="r" b="b"/>
                  <a:pathLst>
                    <a:path w="9525" h="121729" extrusionOk="0">
                      <a:moveTo>
                        <a:pt x="4763" y="121730"/>
                      </a:moveTo>
                      <a:cubicBezTo>
                        <a:pt x="2096" y="121730"/>
                        <a:pt x="0" y="119634"/>
                        <a:pt x="0" y="116967"/>
                      </a:cubicBezTo>
                      <a:lnTo>
                        <a:pt x="0" y="4763"/>
                      </a:lnTo>
                      <a:cubicBezTo>
                        <a:pt x="0" y="2096"/>
                        <a:pt x="2096" y="0"/>
                        <a:pt x="4763" y="0"/>
                      </a:cubicBezTo>
                      <a:cubicBezTo>
                        <a:pt x="7429" y="0"/>
                        <a:pt x="9525" y="2096"/>
                        <a:pt x="9525" y="4763"/>
                      </a:cubicBezTo>
                      <a:lnTo>
                        <a:pt x="9525" y="116967"/>
                      </a:lnTo>
                      <a:cubicBezTo>
                        <a:pt x="9525" y="119539"/>
                        <a:pt x="7429" y="121730"/>
                        <a:pt x="4763" y="121730"/>
                      </a:cubicBezTo>
                      <a:close/>
                    </a:path>
                  </a:pathLst>
                </a:custGeom>
                <a:solidFill>
                  <a:srgbClr val="4A2C2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1592" name="Google Shape;1592;p42"/>
              <p:cNvGrpSpPr/>
              <p:nvPr/>
            </p:nvGrpSpPr>
            <p:grpSpPr>
              <a:xfrm>
                <a:off x="7073808" y="5372888"/>
                <a:ext cx="14288" cy="121729"/>
                <a:chOff x="7073808" y="5372888"/>
                <a:chExt cx="14288" cy="121729"/>
              </a:xfrm>
            </p:grpSpPr>
            <p:sp>
              <p:nvSpPr>
                <p:cNvPr id="1593" name="Google Shape;1593;p42"/>
                <p:cNvSpPr/>
                <p:nvPr/>
              </p:nvSpPr>
              <p:spPr>
                <a:xfrm>
                  <a:off x="7078571" y="5377651"/>
                  <a:ext cx="9525" cy="112204"/>
                </a:xfrm>
                <a:custGeom>
                  <a:avLst/>
                  <a:gdLst/>
                  <a:ahLst/>
                  <a:cxnLst/>
                  <a:rect l="l" t="t" r="r" b="b"/>
                  <a:pathLst>
                    <a:path w="9525" h="112204" extrusionOk="0">
                      <a:moveTo>
                        <a:pt x="0" y="0"/>
                      </a:moveTo>
                      <a:lnTo>
                        <a:pt x="0" y="112205"/>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594" name="Google Shape;1594;p42"/>
                <p:cNvSpPr/>
                <p:nvPr/>
              </p:nvSpPr>
              <p:spPr>
                <a:xfrm>
                  <a:off x="7073808" y="5372888"/>
                  <a:ext cx="9525" cy="121729"/>
                </a:xfrm>
                <a:custGeom>
                  <a:avLst/>
                  <a:gdLst/>
                  <a:ahLst/>
                  <a:cxnLst/>
                  <a:rect l="l" t="t" r="r" b="b"/>
                  <a:pathLst>
                    <a:path w="9525" h="121729" extrusionOk="0">
                      <a:moveTo>
                        <a:pt x="4763" y="121730"/>
                      </a:moveTo>
                      <a:cubicBezTo>
                        <a:pt x="2096" y="121730"/>
                        <a:pt x="0" y="119634"/>
                        <a:pt x="0" y="116967"/>
                      </a:cubicBezTo>
                      <a:lnTo>
                        <a:pt x="0" y="4763"/>
                      </a:lnTo>
                      <a:cubicBezTo>
                        <a:pt x="0" y="2096"/>
                        <a:pt x="2096" y="0"/>
                        <a:pt x="4763" y="0"/>
                      </a:cubicBezTo>
                      <a:cubicBezTo>
                        <a:pt x="7429" y="0"/>
                        <a:pt x="9525" y="2096"/>
                        <a:pt x="9525" y="4763"/>
                      </a:cubicBezTo>
                      <a:lnTo>
                        <a:pt x="9525" y="116967"/>
                      </a:lnTo>
                      <a:cubicBezTo>
                        <a:pt x="9525" y="119539"/>
                        <a:pt x="7429" y="121730"/>
                        <a:pt x="4763" y="121730"/>
                      </a:cubicBezTo>
                      <a:close/>
                    </a:path>
                  </a:pathLst>
                </a:custGeom>
                <a:solidFill>
                  <a:srgbClr val="4A2C2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sp>
          <p:nvSpPr>
            <p:cNvPr id="1595" name="Google Shape;1595;p42"/>
            <p:cNvSpPr/>
            <p:nvPr/>
          </p:nvSpPr>
          <p:spPr>
            <a:xfrm>
              <a:off x="4663675" y="1136877"/>
              <a:ext cx="192840" cy="201274"/>
            </a:xfrm>
            <a:custGeom>
              <a:avLst/>
              <a:gdLst/>
              <a:ahLst/>
              <a:cxnLst/>
              <a:rect l="l" t="t" r="r" b="b"/>
              <a:pathLst>
                <a:path w="95821" h="100012" extrusionOk="0">
                  <a:moveTo>
                    <a:pt x="66675" y="42863"/>
                  </a:moveTo>
                  <a:lnTo>
                    <a:pt x="0" y="42863"/>
                  </a:lnTo>
                  <a:lnTo>
                    <a:pt x="0" y="100013"/>
                  </a:lnTo>
                  <a:lnTo>
                    <a:pt x="66675" y="100013"/>
                  </a:lnTo>
                  <a:lnTo>
                    <a:pt x="66675" y="57150"/>
                  </a:lnTo>
                  <a:lnTo>
                    <a:pt x="95821" y="57150"/>
                  </a:lnTo>
                  <a:lnTo>
                    <a:pt x="95821" y="0"/>
                  </a:lnTo>
                  <a:lnTo>
                    <a:pt x="66675" y="0"/>
                  </a:lnTo>
                  <a:close/>
                </a:path>
              </a:pathLst>
            </a:custGeom>
            <a:solidFill>
              <a:srgbClr val="FFFFFF">
                <a:alpha val="29409"/>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596" name="Google Shape;1596;p42"/>
            <p:cNvSpPr/>
            <p:nvPr/>
          </p:nvSpPr>
          <p:spPr>
            <a:xfrm>
              <a:off x="4856556" y="1021876"/>
              <a:ext cx="2848714" cy="115014"/>
            </a:xfrm>
            <a:custGeom>
              <a:avLst/>
              <a:gdLst/>
              <a:ahLst/>
              <a:cxnLst/>
              <a:rect l="l" t="t" r="r" b="b"/>
              <a:pathLst>
                <a:path w="1415510" h="57150" extrusionOk="0">
                  <a:moveTo>
                    <a:pt x="0" y="0"/>
                  </a:moveTo>
                  <a:lnTo>
                    <a:pt x="1415510" y="0"/>
                  </a:lnTo>
                  <a:lnTo>
                    <a:pt x="1415510" y="57150"/>
                  </a:lnTo>
                  <a:lnTo>
                    <a:pt x="0" y="57150"/>
                  </a:lnTo>
                  <a:close/>
                </a:path>
              </a:pathLst>
            </a:custGeom>
            <a:solidFill>
              <a:srgbClr val="FFFFFF">
                <a:alpha val="29409"/>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597" name="Google Shape;1597;p42"/>
            <p:cNvSpPr/>
            <p:nvPr/>
          </p:nvSpPr>
          <p:spPr>
            <a:xfrm>
              <a:off x="8913779" y="928197"/>
              <a:ext cx="115014" cy="177505"/>
            </a:xfrm>
            <a:custGeom>
              <a:avLst/>
              <a:gdLst/>
              <a:ahLst/>
              <a:cxnLst/>
              <a:rect l="l" t="t" r="r" b="b"/>
              <a:pathLst>
                <a:path w="57150" h="88201" extrusionOk="0">
                  <a:moveTo>
                    <a:pt x="39338" y="0"/>
                  </a:moveTo>
                  <a:lnTo>
                    <a:pt x="17812" y="0"/>
                  </a:lnTo>
                  <a:cubicBezTo>
                    <a:pt x="8001" y="0"/>
                    <a:pt x="0" y="9430"/>
                    <a:pt x="0" y="20955"/>
                  </a:cubicBezTo>
                  <a:lnTo>
                    <a:pt x="0" y="88202"/>
                  </a:lnTo>
                  <a:cubicBezTo>
                    <a:pt x="0" y="76676"/>
                    <a:pt x="8001" y="67247"/>
                    <a:pt x="17812" y="67247"/>
                  </a:cubicBezTo>
                  <a:lnTo>
                    <a:pt x="39338" y="67247"/>
                  </a:lnTo>
                  <a:cubicBezTo>
                    <a:pt x="49149" y="67247"/>
                    <a:pt x="57150" y="76676"/>
                    <a:pt x="57150" y="88202"/>
                  </a:cubicBezTo>
                  <a:lnTo>
                    <a:pt x="57150" y="20955"/>
                  </a:lnTo>
                  <a:cubicBezTo>
                    <a:pt x="57150" y="9430"/>
                    <a:pt x="49149" y="0"/>
                    <a:pt x="39338" y="0"/>
                  </a:cubicBezTo>
                  <a:close/>
                </a:path>
              </a:pathLst>
            </a:custGeom>
            <a:solidFill>
              <a:srgbClr val="FFFFFF">
                <a:alpha val="29409"/>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598" name="Google Shape;1598;p42"/>
            <p:cNvSpPr/>
            <p:nvPr/>
          </p:nvSpPr>
          <p:spPr>
            <a:xfrm>
              <a:off x="4646036" y="1224421"/>
              <a:ext cx="3059189" cy="364212"/>
            </a:xfrm>
            <a:custGeom>
              <a:avLst/>
              <a:gdLst/>
              <a:ahLst/>
              <a:cxnLst/>
              <a:rect l="l" t="t" r="r" b="b"/>
              <a:pathLst>
                <a:path w="1520094" h="180975" extrusionOk="0">
                  <a:moveTo>
                    <a:pt x="1520095" y="180975"/>
                  </a:moveTo>
                  <a:lnTo>
                    <a:pt x="1520095" y="104680"/>
                  </a:lnTo>
                  <a:lnTo>
                    <a:pt x="96107" y="104680"/>
                  </a:lnTo>
                  <a:lnTo>
                    <a:pt x="96107" y="42767"/>
                  </a:lnTo>
                  <a:lnTo>
                    <a:pt x="66865" y="42767"/>
                  </a:lnTo>
                  <a:lnTo>
                    <a:pt x="66865" y="0"/>
                  </a:lnTo>
                  <a:lnTo>
                    <a:pt x="0" y="0"/>
                  </a:lnTo>
                  <a:lnTo>
                    <a:pt x="0" y="76200"/>
                  </a:lnTo>
                  <a:lnTo>
                    <a:pt x="66865" y="76200"/>
                  </a:lnTo>
                  <a:lnTo>
                    <a:pt x="66865" y="119063"/>
                  </a:lnTo>
                  <a:lnTo>
                    <a:pt x="96107" y="119063"/>
                  </a:lnTo>
                  <a:lnTo>
                    <a:pt x="96107" y="180975"/>
                  </a:lnTo>
                  <a:close/>
                </a:path>
              </a:pathLst>
            </a:custGeom>
            <a:solidFill>
              <a:srgbClr val="000000">
                <a:alpha val="941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599" name="Google Shape;1599;p42"/>
            <p:cNvSpPr/>
            <p:nvPr/>
          </p:nvSpPr>
          <p:spPr>
            <a:xfrm>
              <a:off x="8913779" y="1485560"/>
              <a:ext cx="115014" cy="189390"/>
            </a:xfrm>
            <a:custGeom>
              <a:avLst/>
              <a:gdLst/>
              <a:ahLst/>
              <a:cxnLst/>
              <a:rect l="l" t="t" r="r" b="b"/>
              <a:pathLst>
                <a:path w="57150" h="94107" extrusionOk="0">
                  <a:moveTo>
                    <a:pt x="39338" y="17812"/>
                  </a:moveTo>
                  <a:lnTo>
                    <a:pt x="17812" y="17812"/>
                  </a:lnTo>
                  <a:cubicBezTo>
                    <a:pt x="8001" y="17812"/>
                    <a:pt x="0" y="9811"/>
                    <a:pt x="0" y="0"/>
                  </a:cubicBezTo>
                  <a:lnTo>
                    <a:pt x="0" y="76295"/>
                  </a:lnTo>
                  <a:cubicBezTo>
                    <a:pt x="0" y="86106"/>
                    <a:pt x="8001" y="94107"/>
                    <a:pt x="17812" y="94107"/>
                  </a:cubicBezTo>
                  <a:lnTo>
                    <a:pt x="39338" y="94107"/>
                  </a:lnTo>
                  <a:cubicBezTo>
                    <a:pt x="49149" y="94107"/>
                    <a:pt x="57150" y="86106"/>
                    <a:pt x="57150" y="76295"/>
                  </a:cubicBezTo>
                  <a:lnTo>
                    <a:pt x="57150" y="0"/>
                  </a:lnTo>
                  <a:cubicBezTo>
                    <a:pt x="57150" y="9811"/>
                    <a:pt x="49149" y="17812"/>
                    <a:pt x="39338" y="17812"/>
                  </a:cubicBezTo>
                  <a:close/>
                </a:path>
              </a:pathLst>
            </a:custGeom>
            <a:solidFill>
              <a:srgbClr val="000000">
                <a:alpha val="941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600" name="Google Shape;1600;p42"/>
            <p:cNvSpPr/>
            <p:nvPr/>
          </p:nvSpPr>
          <p:spPr>
            <a:xfrm>
              <a:off x="4360164" y="1153481"/>
              <a:ext cx="354627" cy="306703"/>
            </a:xfrm>
            <a:custGeom>
              <a:avLst/>
              <a:gdLst/>
              <a:ahLst/>
              <a:cxnLst/>
              <a:rect l="l" t="t" r="r" b="b"/>
              <a:pathLst>
                <a:path w="176212" h="152399" extrusionOk="0">
                  <a:moveTo>
                    <a:pt x="176213" y="17812"/>
                  </a:moveTo>
                  <a:lnTo>
                    <a:pt x="176213" y="134588"/>
                  </a:lnTo>
                  <a:cubicBezTo>
                    <a:pt x="176213" y="144399"/>
                    <a:pt x="168212" y="152400"/>
                    <a:pt x="158401" y="152400"/>
                  </a:cubicBezTo>
                  <a:lnTo>
                    <a:pt x="136874" y="152400"/>
                  </a:lnTo>
                  <a:cubicBezTo>
                    <a:pt x="127063" y="152400"/>
                    <a:pt x="119063" y="144399"/>
                    <a:pt x="119063" y="134588"/>
                  </a:cubicBezTo>
                  <a:lnTo>
                    <a:pt x="119063" y="128587"/>
                  </a:lnTo>
                  <a:lnTo>
                    <a:pt x="0" y="128587"/>
                  </a:lnTo>
                  <a:lnTo>
                    <a:pt x="0" y="23813"/>
                  </a:lnTo>
                  <a:lnTo>
                    <a:pt x="119063" y="23813"/>
                  </a:lnTo>
                  <a:lnTo>
                    <a:pt x="119063" y="17812"/>
                  </a:lnTo>
                  <a:cubicBezTo>
                    <a:pt x="119063" y="8001"/>
                    <a:pt x="127063" y="0"/>
                    <a:pt x="136874" y="0"/>
                  </a:cubicBezTo>
                  <a:lnTo>
                    <a:pt x="158401" y="0"/>
                  </a:lnTo>
                  <a:cubicBezTo>
                    <a:pt x="168212" y="0"/>
                    <a:pt x="176213" y="8001"/>
                    <a:pt x="176213" y="17812"/>
                  </a:cubicBezTo>
                  <a:close/>
                </a:path>
              </a:pathLst>
            </a:custGeom>
            <a:solidFill>
              <a:srgbClr val="9999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601" name="Google Shape;1601;p42"/>
            <p:cNvSpPr/>
            <p:nvPr/>
          </p:nvSpPr>
          <p:spPr>
            <a:xfrm>
              <a:off x="3852078" y="1201413"/>
              <a:ext cx="507979" cy="210858"/>
            </a:xfrm>
            <a:custGeom>
              <a:avLst/>
              <a:gdLst/>
              <a:ahLst/>
              <a:cxnLst/>
              <a:rect l="l" t="t" r="r" b="b"/>
              <a:pathLst>
                <a:path w="252412" h="104774" extrusionOk="0">
                  <a:moveTo>
                    <a:pt x="252413" y="0"/>
                  </a:moveTo>
                  <a:lnTo>
                    <a:pt x="252413" y="104775"/>
                  </a:lnTo>
                  <a:lnTo>
                    <a:pt x="52388" y="104775"/>
                  </a:lnTo>
                  <a:cubicBezTo>
                    <a:pt x="23431" y="104775"/>
                    <a:pt x="0" y="81343"/>
                    <a:pt x="0" y="52388"/>
                  </a:cubicBezTo>
                  <a:cubicBezTo>
                    <a:pt x="0" y="37909"/>
                    <a:pt x="5906" y="24860"/>
                    <a:pt x="15335" y="15335"/>
                  </a:cubicBezTo>
                  <a:cubicBezTo>
                    <a:pt x="24765" y="5810"/>
                    <a:pt x="37910" y="0"/>
                    <a:pt x="52388" y="0"/>
                  </a:cubicBezTo>
                  <a:lnTo>
                    <a:pt x="252413" y="0"/>
                  </a:lnTo>
                  <a:close/>
                </a:path>
              </a:pathLst>
            </a:custGeom>
            <a:solidFill>
              <a:srgbClr val="CCCC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602" name="Google Shape;1602;p42"/>
            <p:cNvSpPr/>
            <p:nvPr/>
          </p:nvSpPr>
          <p:spPr>
            <a:xfrm>
              <a:off x="7848904" y="1043236"/>
              <a:ext cx="87027" cy="517563"/>
            </a:xfrm>
            <a:custGeom>
              <a:avLst/>
              <a:gdLst/>
              <a:ahLst/>
              <a:cxnLst/>
              <a:rect l="l" t="t" r="r" b="b"/>
              <a:pathLst>
                <a:path w="43243" h="257174" extrusionOk="0">
                  <a:moveTo>
                    <a:pt x="0" y="0"/>
                  </a:moveTo>
                  <a:lnTo>
                    <a:pt x="43244" y="0"/>
                  </a:lnTo>
                  <a:lnTo>
                    <a:pt x="43244" y="257175"/>
                  </a:lnTo>
                  <a:lnTo>
                    <a:pt x="0" y="257175"/>
                  </a:lnTo>
                  <a:close/>
                </a:path>
              </a:pathLst>
            </a:custGeom>
            <a:solidFill>
              <a:srgbClr val="B7B7B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603" name="Google Shape;1603;p42"/>
            <p:cNvSpPr/>
            <p:nvPr/>
          </p:nvSpPr>
          <p:spPr>
            <a:xfrm>
              <a:off x="7705873" y="699271"/>
              <a:ext cx="153352" cy="1207651"/>
            </a:xfrm>
            <a:custGeom>
              <a:avLst/>
              <a:gdLst/>
              <a:ahLst/>
              <a:cxnLst/>
              <a:rect l="l" t="t" r="r" b="b"/>
              <a:pathLst>
                <a:path w="76200" h="600075" extrusionOk="0">
                  <a:moveTo>
                    <a:pt x="58388" y="600075"/>
                  </a:moveTo>
                  <a:lnTo>
                    <a:pt x="17812" y="600075"/>
                  </a:lnTo>
                  <a:cubicBezTo>
                    <a:pt x="8001" y="600075"/>
                    <a:pt x="0" y="592074"/>
                    <a:pt x="0" y="582263"/>
                  </a:cubicBezTo>
                  <a:lnTo>
                    <a:pt x="0" y="17812"/>
                  </a:lnTo>
                  <a:cubicBezTo>
                    <a:pt x="0" y="8001"/>
                    <a:pt x="8001" y="0"/>
                    <a:pt x="17812" y="0"/>
                  </a:cubicBezTo>
                  <a:lnTo>
                    <a:pt x="58388" y="0"/>
                  </a:lnTo>
                  <a:cubicBezTo>
                    <a:pt x="68199" y="0"/>
                    <a:pt x="76200" y="8001"/>
                    <a:pt x="76200" y="17812"/>
                  </a:cubicBezTo>
                  <a:lnTo>
                    <a:pt x="76200" y="582263"/>
                  </a:lnTo>
                  <a:cubicBezTo>
                    <a:pt x="76200" y="592074"/>
                    <a:pt x="68199" y="600075"/>
                    <a:pt x="58388" y="600075"/>
                  </a:cubicBezTo>
                  <a:close/>
                </a:path>
              </a:pathLst>
            </a:custGeom>
            <a:solidFill>
              <a:srgbClr val="D9D9D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604" name="Google Shape;1604;p42"/>
            <p:cNvSpPr/>
            <p:nvPr/>
          </p:nvSpPr>
          <p:spPr>
            <a:xfrm>
              <a:off x="7705873" y="705598"/>
              <a:ext cx="153352" cy="150859"/>
            </a:xfrm>
            <a:custGeom>
              <a:avLst/>
              <a:gdLst/>
              <a:ahLst/>
              <a:cxnLst/>
              <a:rect l="l" t="t" r="r" b="b"/>
              <a:pathLst>
                <a:path w="76200" h="74961" extrusionOk="0">
                  <a:moveTo>
                    <a:pt x="76200" y="17812"/>
                  </a:moveTo>
                  <a:cubicBezTo>
                    <a:pt x="76200" y="8001"/>
                    <a:pt x="68199" y="0"/>
                    <a:pt x="58388" y="0"/>
                  </a:cubicBezTo>
                  <a:lnTo>
                    <a:pt x="17812" y="0"/>
                  </a:lnTo>
                  <a:cubicBezTo>
                    <a:pt x="8001" y="0"/>
                    <a:pt x="0" y="8001"/>
                    <a:pt x="0" y="17812"/>
                  </a:cubicBezTo>
                  <a:lnTo>
                    <a:pt x="0" y="74962"/>
                  </a:lnTo>
                  <a:cubicBezTo>
                    <a:pt x="0" y="65151"/>
                    <a:pt x="8001" y="57150"/>
                    <a:pt x="17812" y="57150"/>
                  </a:cubicBezTo>
                  <a:lnTo>
                    <a:pt x="58388" y="57150"/>
                  </a:lnTo>
                  <a:cubicBezTo>
                    <a:pt x="68199" y="57150"/>
                    <a:pt x="76200" y="65151"/>
                    <a:pt x="76200" y="74962"/>
                  </a:cubicBezTo>
                  <a:lnTo>
                    <a:pt x="76200" y="17812"/>
                  </a:lnTo>
                  <a:close/>
                </a:path>
              </a:pathLst>
            </a:custGeom>
            <a:solidFill>
              <a:srgbClr val="FFFFFF">
                <a:alpha val="29409"/>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605" name="Google Shape;1605;p42"/>
            <p:cNvSpPr/>
            <p:nvPr/>
          </p:nvSpPr>
          <p:spPr>
            <a:xfrm>
              <a:off x="7705873" y="1715637"/>
              <a:ext cx="153352" cy="189390"/>
            </a:xfrm>
            <a:custGeom>
              <a:avLst/>
              <a:gdLst/>
              <a:ahLst/>
              <a:cxnLst/>
              <a:rect l="l" t="t" r="r" b="b"/>
              <a:pathLst>
                <a:path w="76200" h="94107" extrusionOk="0">
                  <a:moveTo>
                    <a:pt x="58388" y="17812"/>
                  </a:moveTo>
                  <a:lnTo>
                    <a:pt x="17812" y="17812"/>
                  </a:lnTo>
                  <a:cubicBezTo>
                    <a:pt x="8001" y="17812"/>
                    <a:pt x="0" y="9811"/>
                    <a:pt x="0" y="0"/>
                  </a:cubicBezTo>
                  <a:lnTo>
                    <a:pt x="0" y="76295"/>
                  </a:lnTo>
                  <a:cubicBezTo>
                    <a:pt x="0" y="86106"/>
                    <a:pt x="8001" y="94107"/>
                    <a:pt x="17812" y="94107"/>
                  </a:cubicBezTo>
                  <a:lnTo>
                    <a:pt x="58388" y="94107"/>
                  </a:lnTo>
                  <a:cubicBezTo>
                    <a:pt x="68199" y="94107"/>
                    <a:pt x="76200" y="86106"/>
                    <a:pt x="76200" y="76295"/>
                  </a:cubicBezTo>
                  <a:lnTo>
                    <a:pt x="76200" y="0"/>
                  </a:lnTo>
                  <a:cubicBezTo>
                    <a:pt x="76200" y="9811"/>
                    <a:pt x="68199" y="17812"/>
                    <a:pt x="58388" y="17812"/>
                  </a:cubicBezTo>
                  <a:close/>
                </a:path>
              </a:pathLst>
            </a:custGeom>
            <a:solidFill>
              <a:srgbClr val="000000">
                <a:alpha val="941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606" name="Google Shape;1606;p42"/>
            <p:cNvSpPr/>
            <p:nvPr/>
          </p:nvSpPr>
          <p:spPr>
            <a:xfrm>
              <a:off x="7859258" y="1067395"/>
              <a:ext cx="1054298" cy="210860"/>
            </a:xfrm>
            <a:custGeom>
              <a:avLst/>
              <a:gdLst/>
              <a:ahLst/>
              <a:cxnLst/>
              <a:rect l="l" t="t" r="r" b="b"/>
              <a:pathLst>
                <a:path w="523875" h="104775" extrusionOk="0">
                  <a:moveTo>
                    <a:pt x="171450" y="0"/>
                  </a:moveTo>
                  <a:lnTo>
                    <a:pt x="0" y="0"/>
                  </a:lnTo>
                  <a:lnTo>
                    <a:pt x="0" y="57150"/>
                  </a:lnTo>
                  <a:lnTo>
                    <a:pt x="171450" y="57150"/>
                  </a:lnTo>
                  <a:cubicBezTo>
                    <a:pt x="216027" y="57150"/>
                    <a:pt x="255746" y="75724"/>
                    <a:pt x="281940" y="104775"/>
                  </a:cubicBezTo>
                  <a:lnTo>
                    <a:pt x="523875" y="104775"/>
                  </a:lnTo>
                  <a:lnTo>
                    <a:pt x="523875" y="47625"/>
                  </a:lnTo>
                  <a:lnTo>
                    <a:pt x="281940" y="47625"/>
                  </a:lnTo>
                  <a:cubicBezTo>
                    <a:pt x="255746" y="18574"/>
                    <a:pt x="216027" y="0"/>
                    <a:pt x="171450" y="0"/>
                  </a:cubicBezTo>
                  <a:close/>
                </a:path>
              </a:pathLst>
            </a:custGeom>
            <a:solidFill>
              <a:srgbClr val="FFFFFF">
                <a:alpha val="29409"/>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607" name="Google Shape;1607;p42"/>
            <p:cNvSpPr/>
            <p:nvPr/>
          </p:nvSpPr>
          <p:spPr>
            <a:xfrm>
              <a:off x="7859258" y="1313002"/>
              <a:ext cx="1054298" cy="249198"/>
            </a:xfrm>
            <a:custGeom>
              <a:avLst/>
              <a:gdLst/>
              <a:ahLst/>
              <a:cxnLst/>
              <a:rect l="l" t="t" r="r" b="b"/>
              <a:pathLst>
                <a:path w="523875" h="123825" extrusionOk="0">
                  <a:moveTo>
                    <a:pt x="523875" y="0"/>
                  </a:moveTo>
                  <a:lnTo>
                    <a:pt x="281940" y="0"/>
                  </a:lnTo>
                  <a:cubicBezTo>
                    <a:pt x="278987" y="3334"/>
                    <a:pt x="275749" y="6572"/>
                    <a:pt x="272415" y="9620"/>
                  </a:cubicBezTo>
                  <a:cubicBezTo>
                    <a:pt x="246602" y="33052"/>
                    <a:pt x="210884" y="47530"/>
                    <a:pt x="171450" y="47530"/>
                  </a:cubicBezTo>
                  <a:lnTo>
                    <a:pt x="0" y="47530"/>
                  </a:lnTo>
                  <a:lnTo>
                    <a:pt x="0" y="123825"/>
                  </a:lnTo>
                  <a:lnTo>
                    <a:pt x="171450" y="123825"/>
                  </a:lnTo>
                  <a:cubicBezTo>
                    <a:pt x="210884" y="123825"/>
                    <a:pt x="246602" y="109252"/>
                    <a:pt x="272415" y="85916"/>
                  </a:cubicBezTo>
                  <a:cubicBezTo>
                    <a:pt x="275749" y="82772"/>
                    <a:pt x="278987" y="79534"/>
                    <a:pt x="281940" y="76295"/>
                  </a:cubicBezTo>
                  <a:lnTo>
                    <a:pt x="523875" y="76295"/>
                  </a:lnTo>
                  <a:lnTo>
                    <a:pt x="523875" y="0"/>
                  </a:lnTo>
                  <a:close/>
                </a:path>
              </a:pathLst>
            </a:custGeom>
            <a:solidFill>
              <a:srgbClr val="000000">
                <a:alpha val="941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1615" name="Google Shape;1615;p42"/>
          <p:cNvGrpSpPr/>
          <p:nvPr/>
        </p:nvGrpSpPr>
        <p:grpSpPr>
          <a:xfrm rot="-1497997">
            <a:off x="9656885" y="4771072"/>
            <a:ext cx="1857968" cy="1095463"/>
            <a:chOff x="6939816" y="-4816742"/>
            <a:chExt cx="15875100" cy="9360000"/>
          </a:xfrm>
        </p:grpSpPr>
        <p:sp>
          <p:nvSpPr>
            <p:cNvPr id="1616" name="Google Shape;1616;p42"/>
            <p:cNvSpPr/>
            <p:nvPr/>
          </p:nvSpPr>
          <p:spPr>
            <a:xfrm>
              <a:off x="6939816" y="-4816742"/>
              <a:ext cx="15875100" cy="9360000"/>
            </a:xfrm>
            <a:prstGeom prst="roundRect">
              <a:avLst>
                <a:gd name="adj" fmla="val 9804"/>
              </a:avLst>
            </a:prstGeom>
            <a:solidFill>
              <a:srgbClr val="CCCCC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grpSp>
          <p:nvGrpSpPr>
            <p:cNvPr id="1617" name="Google Shape;1617;p42"/>
            <p:cNvGrpSpPr/>
            <p:nvPr/>
          </p:nvGrpSpPr>
          <p:grpSpPr>
            <a:xfrm>
              <a:off x="8127334" y="-3984408"/>
              <a:ext cx="13500787" cy="7693813"/>
              <a:chOff x="7983853" y="-4026820"/>
              <a:chExt cx="13500787" cy="7693813"/>
            </a:xfrm>
          </p:grpSpPr>
          <p:grpSp>
            <p:nvGrpSpPr>
              <p:cNvPr id="1618" name="Google Shape;1618;p42"/>
              <p:cNvGrpSpPr/>
              <p:nvPr/>
            </p:nvGrpSpPr>
            <p:grpSpPr>
              <a:xfrm>
                <a:off x="7983853" y="-4026820"/>
                <a:ext cx="1461187" cy="7693813"/>
                <a:chOff x="7545703" y="-4320340"/>
                <a:chExt cx="1461187" cy="7693813"/>
              </a:xfrm>
            </p:grpSpPr>
            <p:grpSp>
              <p:nvGrpSpPr>
                <p:cNvPr id="1619" name="Google Shape;1619;p42"/>
                <p:cNvGrpSpPr/>
                <p:nvPr/>
              </p:nvGrpSpPr>
              <p:grpSpPr>
                <a:xfrm>
                  <a:off x="7545703" y="-4320340"/>
                  <a:ext cx="1461187" cy="3559963"/>
                  <a:chOff x="4661232" y="-202131"/>
                  <a:chExt cx="1461187" cy="3559963"/>
                </a:xfrm>
              </p:grpSpPr>
              <p:sp>
                <p:nvSpPr>
                  <p:cNvPr id="1620" name="Google Shape;1620;p42"/>
                  <p:cNvSpPr/>
                  <p:nvPr/>
                </p:nvSpPr>
                <p:spPr>
                  <a:xfrm>
                    <a:off x="4661232" y="-202131"/>
                    <a:ext cx="1461187" cy="3559963"/>
                  </a:xfrm>
                  <a:custGeom>
                    <a:avLst/>
                    <a:gdLst/>
                    <a:ahLst/>
                    <a:cxnLst/>
                    <a:rect l="l" t="t" r="r" b="b"/>
                    <a:pathLst>
                      <a:path w="1352951" h="3382388" extrusionOk="0">
                        <a:moveTo>
                          <a:pt x="676476" y="0"/>
                        </a:moveTo>
                        <a:cubicBezTo>
                          <a:pt x="862508" y="0"/>
                          <a:pt x="1031624" y="75766"/>
                          <a:pt x="1154071" y="198888"/>
                        </a:cubicBezTo>
                        <a:cubicBezTo>
                          <a:pt x="1277186" y="321329"/>
                          <a:pt x="1352951" y="490445"/>
                          <a:pt x="1352951" y="676478"/>
                        </a:cubicBezTo>
                        <a:lnTo>
                          <a:pt x="1352951" y="1691194"/>
                        </a:lnTo>
                        <a:lnTo>
                          <a:pt x="1352951" y="2705911"/>
                        </a:lnTo>
                        <a:cubicBezTo>
                          <a:pt x="1352951" y="3077977"/>
                          <a:pt x="1048541" y="3382388"/>
                          <a:pt x="676476" y="3382388"/>
                        </a:cubicBezTo>
                        <a:cubicBezTo>
                          <a:pt x="304418" y="3382388"/>
                          <a:pt x="0" y="3077977"/>
                          <a:pt x="0" y="2705911"/>
                        </a:cubicBezTo>
                        <a:lnTo>
                          <a:pt x="0" y="1691194"/>
                        </a:lnTo>
                        <a:lnTo>
                          <a:pt x="0" y="676478"/>
                        </a:lnTo>
                        <a:cubicBezTo>
                          <a:pt x="0" y="304419"/>
                          <a:pt x="304418" y="0"/>
                          <a:pt x="676476" y="0"/>
                        </a:cubicBezTo>
                        <a:close/>
                      </a:path>
                    </a:pathLst>
                  </a:custGeom>
                  <a:solidFill>
                    <a:srgbClr val="D8D8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nvGrpSpPr>
                  <p:cNvPr id="1621" name="Google Shape;1621;p42"/>
                  <p:cNvGrpSpPr/>
                  <p:nvPr/>
                </p:nvGrpSpPr>
                <p:grpSpPr>
                  <a:xfrm>
                    <a:off x="4714945" y="-119184"/>
                    <a:ext cx="1352950" cy="3388774"/>
                    <a:chOff x="6000750" y="3189974"/>
                    <a:chExt cx="190500" cy="477151"/>
                  </a:xfrm>
                </p:grpSpPr>
                <p:sp>
                  <p:nvSpPr>
                    <p:cNvPr id="1622" name="Google Shape;1622;p42"/>
                    <p:cNvSpPr/>
                    <p:nvPr/>
                  </p:nvSpPr>
                  <p:spPr>
                    <a:xfrm>
                      <a:off x="6000750" y="3190875"/>
                      <a:ext cx="190500" cy="238125"/>
                    </a:xfrm>
                    <a:custGeom>
                      <a:avLst/>
                      <a:gdLst/>
                      <a:ahLst/>
                      <a:cxnLst/>
                      <a:rect l="l" t="t" r="r" b="b"/>
                      <a:pathLst>
                        <a:path w="190500" h="238125" extrusionOk="0">
                          <a:moveTo>
                            <a:pt x="190500" y="95250"/>
                          </a:moveTo>
                          <a:lnTo>
                            <a:pt x="190500" y="238125"/>
                          </a:lnTo>
                          <a:lnTo>
                            <a:pt x="0" y="238125"/>
                          </a:lnTo>
                          <a:lnTo>
                            <a:pt x="0" y="95250"/>
                          </a:lnTo>
                          <a:cubicBezTo>
                            <a:pt x="0" y="42863"/>
                            <a:pt x="42863" y="0"/>
                            <a:pt x="95250" y="0"/>
                          </a:cubicBezTo>
                          <a:cubicBezTo>
                            <a:pt x="121444" y="0"/>
                            <a:pt x="145256" y="10668"/>
                            <a:pt x="162497" y="28004"/>
                          </a:cubicBezTo>
                          <a:cubicBezTo>
                            <a:pt x="179832" y="45244"/>
                            <a:pt x="190500" y="69056"/>
                            <a:pt x="190500" y="95250"/>
                          </a:cubicBezTo>
                          <a:close/>
                        </a:path>
                      </a:pathLst>
                    </a:custGeom>
                    <a:solidFill>
                      <a:srgbClr val="DFE9F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623" name="Google Shape;1623;p42"/>
                    <p:cNvSpPr/>
                    <p:nvPr/>
                  </p:nvSpPr>
                  <p:spPr>
                    <a:xfrm>
                      <a:off x="6000750" y="3429000"/>
                      <a:ext cx="190500" cy="238125"/>
                    </a:xfrm>
                    <a:custGeom>
                      <a:avLst/>
                      <a:gdLst/>
                      <a:ahLst/>
                      <a:cxnLst/>
                      <a:rect l="l" t="t" r="r" b="b"/>
                      <a:pathLst>
                        <a:path w="190500" h="238125" extrusionOk="0">
                          <a:moveTo>
                            <a:pt x="190500" y="0"/>
                          </a:moveTo>
                          <a:lnTo>
                            <a:pt x="190500" y="142875"/>
                          </a:lnTo>
                          <a:cubicBezTo>
                            <a:pt x="190500" y="195263"/>
                            <a:pt x="147638" y="238125"/>
                            <a:pt x="95250" y="238125"/>
                          </a:cubicBezTo>
                          <a:cubicBezTo>
                            <a:pt x="42863" y="238125"/>
                            <a:pt x="0" y="195263"/>
                            <a:pt x="0" y="142875"/>
                          </a:cubicBezTo>
                          <a:lnTo>
                            <a:pt x="0" y="0"/>
                          </a:lnTo>
                          <a:lnTo>
                            <a:pt x="190500" y="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624" name="Google Shape;1624;p42"/>
                    <p:cNvSpPr/>
                    <p:nvPr/>
                  </p:nvSpPr>
                  <p:spPr>
                    <a:xfrm>
                      <a:off x="6019800" y="3238500"/>
                      <a:ext cx="47625" cy="371475"/>
                    </a:xfrm>
                    <a:custGeom>
                      <a:avLst/>
                      <a:gdLst/>
                      <a:ahLst/>
                      <a:cxnLst/>
                      <a:rect l="l" t="t" r="r" b="b"/>
                      <a:pathLst>
                        <a:path w="47625" h="371475" extrusionOk="0">
                          <a:moveTo>
                            <a:pt x="23813" y="371475"/>
                          </a:moveTo>
                          <a:lnTo>
                            <a:pt x="23813" y="371475"/>
                          </a:lnTo>
                          <a:cubicBezTo>
                            <a:pt x="10668" y="371475"/>
                            <a:pt x="0" y="360807"/>
                            <a:pt x="0" y="347663"/>
                          </a:cubicBezTo>
                          <a:lnTo>
                            <a:pt x="0" y="23813"/>
                          </a:lnTo>
                          <a:cubicBezTo>
                            <a:pt x="0" y="10668"/>
                            <a:pt x="10668" y="0"/>
                            <a:pt x="23813" y="0"/>
                          </a:cubicBezTo>
                          <a:lnTo>
                            <a:pt x="23813" y="0"/>
                          </a:lnTo>
                          <a:cubicBezTo>
                            <a:pt x="36957" y="0"/>
                            <a:pt x="47625" y="10668"/>
                            <a:pt x="47625" y="23813"/>
                          </a:cubicBezTo>
                          <a:lnTo>
                            <a:pt x="47625" y="347663"/>
                          </a:lnTo>
                          <a:cubicBezTo>
                            <a:pt x="47625" y="360807"/>
                            <a:pt x="36957" y="371475"/>
                            <a:pt x="23813" y="371475"/>
                          </a:cubicBezTo>
                          <a:close/>
                        </a:path>
                      </a:pathLst>
                    </a:custGeom>
                    <a:solidFill>
                      <a:schemeClr val="lt1">
                        <a:alpha val="29409"/>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625" name="Google Shape;1625;p42"/>
                    <p:cNvSpPr/>
                    <p:nvPr/>
                  </p:nvSpPr>
                  <p:spPr>
                    <a:xfrm>
                      <a:off x="6073114" y="3189974"/>
                      <a:ext cx="117824" cy="476249"/>
                    </a:xfrm>
                    <a:custGeom>
                      <a:avLst/>
                      <a:gdLst/>
                      <a:ahLst/>
                      <a:cxnLst/>
                      <a:rect l="l" t="t" r="r" b="b"/>
                      <a:pathLst>
                        <a:path w="117824" h="476249" extrusionOk="0">
                          <a:moveTo>
                            <a:pt x="117824" y="95250"/>
                          </a:moveTo>
                          <a:lnTo>
                            <a:pt x="117824" y="381000"/>
                          </a:lnTo>
                          <a:cubicBezTo>
                            <a:pt x="117824" y="433388"/>
                            <a:pt x="74962" y="476250"/>
                            <a:pt x="22574" y="476250"/>
                          </a:cubicBezTo>
                          <a:cubicBezTo>
                            <a:pt x="14764" y="476250"/>
                            <a:pt x="7239" y="475298"/>
                            <a:pt x="0" y="473488"/>
                          </a:cubicBezTo>
                          <a:cubicBezTo>
                            <a:pt x="41624" y="463296"/>
                            <a:pt x="72676" y="425577"/>
                            <a:pt x="72676" y="381000"/>
                          </a:cubicBezTo>
                          <a:lnTo>
                            <a:pt x="72676" y="95250"/>
                          </a:lnTo>
                          <a:cubicBezTo>
                            <a:pt x="72676" y="69056"/>
                            <a:pt x="62008" y="45244"/>
                            <a:pt x="44672" y="28004"/>
                          </a:cubicBezTo>
                          <a:cubicBezTo>
                            <a:pt x="32576" y="15812"/>
                            <a:pt x="17145" y="6953"/>
                            <a:pt x="0" y="2762"/>
                          </a:cubicBezTo>
                          <a:cubicBezTo>
                            <a:pt x="7239" y="952"/>
                            <a:pt x="14764" y="0"/>
                            <a:pt x="22574" y="0"/>
                          </a:cubicBezTo>
                          <a:cubicBezTo>
                            <a:pt x="48768" y="0"/>
                            <a:pt x="72581" y="10668"/>
                            <a:pt x="89821" y="28004"/>
                          </a:cubicBezTo>
                          <a:cubicBezTo>
                            <a:pt x="107156" y="45244"/>
                            <a:pt x="117824" y="69056"/>
                            <a:pt x="117824" y="95250"/>
                          </a:cubicBezTo>
                          <a:close/>
                        </a:path>
                      </a:pathLst>
                    </a:custGeom>
                    <a:solidFill>
                      <a:schemeClr val="dk1">
                        <a:alpha val="9410"/>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grpSp>
              <p:nvGrpSpPr>
                <p:cNvPr id="1626" name="Google Shape;1626;p42"/>
                <p:cNvGrpSpPr/>
                <p:nvPr/>
              </p:nvGrpSpPr>
              <p:grpSpPr>
                <a:xfrm>
                  <a:off x="7545703" y="-186490"/>
                  <a:ext cx="1461187" cy="3559963"/>
                  <a:chOff x="4661232" y="-202131"/>
                  <a:chExt cx="1461187" cy="3559963"/>
                </a:xfrm>
              </p:grpSpPr>
              <p:sp>
                <p:nvSpPr>
                  <p:cNvPr id="1627" name="Google Shape;1627;p42"/>
                  <p:cNvSpPr/>
                  <p:nvPr/>
                </p:nvSpPr>
                <p:spPr>
                  <a:xfrm>
                    <a:off x="4661232" y="-202131"/>
                    <a:ext cx="1461187" cy="3559963"/>
                  </a:xfrm>
                  <a:custGeom>
                    <a:avLst/>
                    <a:gdLst/>
                    <a:ahLst/>
                    <a:cxnLst/>
                    <a:rect l="l" t="t" r="r" b="b"/>
                    <a:pathLst>
                      <a:path w="1352951" h="3382388" extrusionOk="0">
                        <a:moveTo>
                          <a:pt x="676476" y="0"/>
                        </a:moveTo>
                        <a:cubicBezTo>
                          <a:pt x="862508" y="0"/>
                          <a:pt x="1031624" y="75766"/>
                          <a:pt x="1154071" y="198888"/>
                        </a:cubicBezTo>
                        <a:cubicBezTo>
                          <a:pt x="1277186" y="321329"/>
                          <a:pt x="1352951" y="490445"/>
                          <a:pt x="1352951" y="676478"/>
                        </a:cubicBezTo>
                        <a:lnTo>
                          <a:pt x="1352951" y="1691194"/>
                        </a:lnTo>
                        <a:lnTo>
                          <a:pt x="1352951" y="2705911"/>
                        </a:lnTo>
                        <a:cubicBezTo>
                          <a:pt x="1352951" y="3077977"/>
                          <a:pt x="1048541" y="3382388"/>
                          <a:pt x="676476" y="3382388"/>
                        </a:cubicBezTo>
                        <a:cubicBezTo>
                          <a:pt x="304418" y="3382388"/>
                          <a:pt x="0" y="3077977"/>
                          <a:pt x="0" y="2705911"/>
                        </a:cubicBezTo>
                        <a:lnTo>
                          <a:pt x="0" y="1691194"/>
                        </a:lnTo>
                        <a:lnTo>
                          <a:pt x="0" y="676478"/>
                        </a:lnTo>
                        <a:cubicBezTo>
                          <a:pt x="0" y="304419"/>
                          <a:pt x="304418" y="0"/>
                          <a:pt x="676476" y="0"/>
                        </a:cubicBezTo>
                        <a:close/>
                      </a:path>
                    </a:pathLst>
                  </a:custGeom>
                  <a:solidFill>
                    <a:srgbClr val="D8D8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nvGrpSpPr>
                  <p:cNvPr id="1628" name="Google Shape;1628;p42"/>
                  <p:cNvGrpSpPr/>
                  <p:nvPr/>
                </p:nvGrpSpPr>
                <p:grpSpPr>
                  <a:xfrm>
                    <a:off x="4714945" y="-119184"/>
                    <a:ext cx="1352950" cy="3388774"/>
                    <a:chOff x="6000750" y="3189974"/>
                    <a:chExt cx="190500" cy="477151"/>
                  </a:xfrm>
                </p:grpSpPr>
                <p:sp>
                  <p:nvSpPr>
                    <p:cNvPr id="1629" name="Google Shape;1629;p42"/>
                    <p:cNvSpPr/>
                    <p:nvPr/>
                  </p:nvSpPr>
                  <p:spPr>
                    <a:xfrm>
                      <a:off x="6000750" y="3190875"/>
                      <a:ext cx="190500" cy="238125"/>
                    </a:xfrm>
                    <a:custGeom>
                      <a:avLst/>
                      <a:gdLst/>
                      <a:ahLst/>
                      <a:cxnLst/>
                      <a:rect l="l" t="t" r="r" b="b"/>
                      <a:pathLst>
                        <a:path w="190500" h="238125" extrusionOk="0">
                          <a:moveTo>
                            <a:pt x="190500" y="95250"/>
                          </a:moveTo>
                          <a:lnTo>
                            <a:pt x="190500" y="238125"/>
                          </a:lnTo>
                          <a:lnTo>
                            <a:pt x="0" y="238125"/>
                          </a:lnTo>
                          <a:lnTo>
                            <a:pt x="0" y="95250"/>
                          </a:lnTo>
                          <a:cubicBezTo>
                            <a:pt x="0" y="42863"/>
                            <a:pt x="42863" y="0"/>
                            <a:pt x="95250" y="0"/>
                          </a:cubicBezTo>
                          <a:cubicBezTo>
                            <a:pt x="121444" y="0"/>
                            <a:pt x="145256" y="10668"/>
                            <a:pt x="162497" y="28004"/>
                          </a:cubicBezTo>
                          <a:cubicBezTo>
                            <a:pt x="179832" y="45244"/>
                            <a:pt x="190500" y="69056"/>
                            <a:pt x="190500" y="95250"/>
                          </a:cubicBezTo>
                          <a:close/>
                        </a:path>
                      </a:pathLst>
                    </a:custGeom>
                    <a:solidFill>
                      <a:srgbClr val="DFE9F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630" name="Google Shape;1630;p42"/>
                    <p:cNvSpPr/>
                    <p:nvPr/>
                  </p:nvSpPr>
                  <p:spPr>
                    <a:xfrm>
                      <a:off x="6000750" y="3429000"/>
                      <a:ext cx="190500" cy="238125"/>
                    </a:xfrm>
                    <a:custGeom>
                      <a:avLst/>
                      <a:gdLst/>
                      <a:ahLst/>
                      <a:cxnLst/>
                      <a:rect l="l" t="t" r="r" b="b"/>
                      <a:pathLst>
                        <a:path w="190500" h="238125" extrusionOk="0">
                          <a:moveTo>
                            <a:pt x="190500" y="0"/>
                          </a:moveTo>
                          <a:lnTo>
                            <a:pt x="190500" y="142875"/>
                          </a:lnTo>
                          <a:cubicBezTo>
                            <a:pt x="190500" y="195263"/>
                            <a:pt x="147638" y="238125"/>
                            <a:pt x="95250" y="238125"/>
                          </a:cubicBezTo>
                          <a:cubicBezTo>
                            <a:pt x="42863" y="238125"/>
                            <a:pt x="0" y="195263"/>
                            <a:pt x="0" y="142875"/>
                          </a:cubicBezTo>
                          <a:lnTo>
                            <a:pt x="0" y="0"/>
                          </a:lnTo>
                          <a:lnTo>
                            <a:pt x="190500" y="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631" name="Google Shape;1631;p42"/>
                    <p:cNvSpPr/>
                    <p:nvPr/>
                  </p:nvSpPr>
                  <p:spPr>
                    <a:xfrm>
                      <a:off x="6019800" y="3238500"/>
                      <a:ext cx="47625" cy="371475"/>
                    </a:xfrm>
                    <a:custGeom>
                      <a:avLst/>
                      <a:gdLst/>
                      <a:ahLst/>
                      <a:cxnLst/>
                      <a:rect l="l" t="t" r="r" b="b"/>
                      <a:pathLst>
                        <a:path w="47625" h="371475" extrusionOk="0">
                          <a:moveTo>
                            <a:pt x="23813" y="371475"/>
                          </a:moveTo>
                          <a:lnTo>
                            <a:pt x="23813" y="371475"/>
                          </a:lnTo>
                          <a:cubicBezTo>
                            <a:pt x="10668" y="371475"/>
                            <a:pt x="0" y="360807"/>
                            <a:pt x="0" y="347663"/>
                          </a:cubicBezTo>
                          <a:lnTo>
                            <a:pt x="0" y="23813"/>
                          </a:lnTo>
                          <a:cubicBezTo>
                            <a:pt x="0" y="10668"/>
                            <a:pt x="10668" y="0"/>
                            <a:pt x="23813" y="0"/>
                          </a:cubicBezTo>
                          <a:lnTo>
                            <a:pt x="23813" y="0"/>
                          </a:lnTo>
                          <a:cubicBezTo>
                            <a:pt x="36957" y="0"/>
                            <a:pt x="47625" y="10668"/>
                            <a:pt x="47625" y="23813"/>
                          </a:cubicBezTo>
                          <a:lnTo>
                            <a:pt x="47625" y="347663"/>
                          </a:lnTo>
                          <a:cubicBezTo>
                            <a:pt x="47625" y="360807"/>
                            <a:pt x="36957" y="371475"/>
                            <a:pt x="23813" y="371475"/>
                          </a:cubicBezTo>
                          <a:close/>
                        </a:path>
                      </a:pathLst>
                    </a:custGeom>
                    <a:solidFill>
                      <a:schemeClr val="lt1">
                        <a:alpha val="29409"/>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632" name="Google Shape;1632;p42"/>
                    <p:cNvSpPr/>
                    <p:nvPr/>
                  </p:nvSpPr>
                  <p:spPr>
                    <a:xfrm>
                      <a:off x="6073114" y="3189974"/>
                      <a:ext cx="117824" cy="476249"/>
                    </a:xfrm>
                    <a:custGeom>
                      <a:avLst/>
                      <a:gdLst/>
                      <a:ahLst/>
                      <a:cxnLst/>
                      <a:rect l="l" t="t" r="r" b="b"/>
                      <a:pathLst>
                        <a:path w="117824" h="476249" extrusionOk="0">
                          <a:moveTo>
                            <a:pt x="117824" y="95250"/>
                          </a:moveTo>
                          <a:lnTo>
                            <a:pt x="117824" y="381000"/>
                          </a:lnTo>
                          <a:cubicBezTo>
                            <a:pt x="117824" y="433388"/>
                            <a:pt x="74962" y="476250"/>
                            <a:pt x="22574" y="476250"/>
                          </a:cubicBezTo>
                          <a:cubicBezTo>
                            <a:pt x="14764" y="476250"/>
                            <a:pt x="7239" y="475298"/>
                            <a:pt x="0" y="473488"/>
                          </a:cubicBezTo>
                          <a:cubicBezTo>
                            <a:pt x="41624" y="463296"/>
                            <a:pt x="72676" y="425577"/>
                            <a:pt x="72676" y="381000"/>
                          </a:cubicBezTo>
                          <a:lnTo>
                            <a:pt x="72676" y="95250"/>
                          </a:lnTo>
                          <a:cubicBezTo>
                            <a:pt x="72676" y="69056"/>
                            <a:pt x="62008" y="45244"/>
                            <a:pt x="44672" y="28004"/>
                          </a:cubicBezTo>
                          <a:cubicBezTo>
                            <a:pt x="32576" y="15812"/>
                            <a:pt x="17145" y="6953"/>
                            <a:pt x="0" y="2762"/>
                          </a:cubicBezTo>
                          <a:cubicBezTo>
                            <a:pt x="7239" y="952"/>
                            <a:pt x="14764" y="0"/>
                            <a:pt x="22574" y="0"/>
                          </a:cubicBezTo>
                          <a:cubicBezTo>
                            <a:pt x="48768" y="0"/>
                            <a:pt x="72581" y="10668"/>
                            <a:pt x="89821" y="28004"/>
                          </a:cubicBezTo>
                          <a:cubicBezTo>
                            <a:pt x="107156" y="45244"/>
                            <a:pt x="117824" y="69056"/>
                            <a:pt x="117824" y="95250"/>
                          </a:cubicBezTo>
                          <a:close/>
                        </a:path>
                      </a:pathLst>
                    </a:custGeom>
                    <a:solidFill>
                      <a:schemeClr val="dk1">
                        <a:alpha val="9410"/>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grpSp>
          <p:grpSp>
            <p:nvGrpSpPr>
              <p:cNvPr id="1633" name="Google Shape;1633;p42"/>
              <p:cNvGrpSpPr/>
              <p:nvPr/>
            </p:nvGrpSpPr>
            <p:grpSpPr>
              <a:xfrm>
                <a:off x="10993753" y="-4026820"/>
                <a:ext cx="1461187" cy="7693813"/>
                <a:chOff x="7545703" y="-4320340"/>
                <a:chExt cx="1461187" cy="7693813"/>
              </a:xfrm>
            </p:grpSpPr>
            <p:grpSp>
              <p:nvGrpSpPr>
                <p:cNvPr id="1634" name="Google Shape;1634;p42"/>
                <p:cNvGrpSpPr/>
                <p:nvPr/>
              </p:nvGrpSpPr>
              <p:grpSpPr>
                <a:xfrm>
                  <a:off x="7545703" y="-4320340"/>
                  <a:ext cx="1461187" cy="3559963"/>
                  <a:chOff x="4661232" y="-202131"/>
                  <a:chExt cx="1461187" cy="3559963"/>
                </a:xfrm>
              </p:grpSpPr>
              <p:sp>
                <p:nvSpPr>
                  <p:cNvPr id="1635" name="Google Shape;1635;p42"/>
                  <p:cNvSpPr/>
                  <p:nvPr/>
                </p:nvSpPr>
                <p:spPr>
                  <a:xfrm>
                    <a:off x="4661232" y="-202131"/>
                    <a:ext cx="1461187" cy="3559963"/>
                  </a:xfrm>
                  <a:custGeom>
                    <a:avLst/>
                    <a:gdLst/>
                    <a:ahLst/>
                    <a:cxnLst/>
                    <a:rect l="l" t="t" r="r" b="b"/>
                    <a:pathLst>
                      <a:path w="1352951" h="3382388" extrusionOk="0">
                        <a:moveTo>
                          <a:pt x="676476" y="0"/>
                        </a:moveTo>
                        <a:cubicBezTo>
                          <a:pt x="862508" y="0"/>
                          <a:pt x="1031624" y="75766"/>
                          <a:pt x="1154071" y="198888"/>
                        </a:cubicBezTo>
                        <a:cubicBezTo>
                          <a:pt x="1277186" y="321329"/>
                          <a:pt x="1352951" y="490445"/>
                          <a:pt x="1352951" y="676478"/>
                        </a:cubicBezTo>
                        <a:lnTo>
                          <a:pt x="1352951" y="1691194"/>
                        </a:lnTo>
                        <a:lnTo>
                          <a:pt x="1352951" y="2705911"/>
                        </a:lnTo>
                        <a:cubicBezTo>
                          <a:pt x="1352951" y="3077977"/>
                          <a:pt x="1048541" y="3382388"/>
                          <a:pt x="676476" y="3382388"/>
                        </a:cubicBezTo>
                        <a:cubicBezTo>
                          <a:pt x="304418" y="3382388"/>
                          <a:pt x="0" y="3077977"/>
                          <a:pt x="0" y="2705911"/>
                        </a:cubicBezTo>
                        <a:lnTo>
                          <a:pt x="0" y="1691194"/>
                        </a:lnTo>
                        <a:lnTo>
                          <a:pt x="0" y="676478"/>
                        </a:lnTo>
                        <a:cubicBezTo>
                          <a:pt x="0" y="304419"/>
                          <a:pt x="304418" y="0"/>
                          <a:pt x="676476" y="0"/>
                        </a:cubicBezTo>
                        <a:close/>
                      </a:path>
                    </a:pathLst>
                  </a:custGeom>
                  <a:solidFill>
                    <a:srgbClr val="D8D8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nvGrpSpPr>
                  <p:cNvPr id="1636" name="Google Shape;1636;p42"/>
                  <p:cNvGrpSpPr/>
                  <p:nvPr/>
                </p:nvGrpSpPr>
                <p:grpSpPr>
                  <a:xfrm>
                    <a:off x="4714945" y="-119184"/>
                    <a:ext cx="1352950" cy="3388774"/>
                    <a:chOff x="6000750" y="3189974"/>
                    <a:chExt cx="190500" cy="477151"/>
                  </a:xfrm>
                </p:grpSpPr>
                <p:sp>
                  <p:nvSpPr>
                    <p:cNvPr id="1637" name="Google Shape;1637;p42"/>
                    <p:cNvSpPr/>
                    <p:nvPr/>
                  </p:nvSpPr>
                  <p:spPr>
                    <a:xfrm>
                      <a:off x="6000750" y="3190875"/>
                      <a:ext cx="190500" cy="238125"/>
                    </a:xfrm>
                    <a:custGeom>
                      <a:avLst/>
                      <a:gdLst/>
                      <a:ahLst/>
                      <a:cxnLst/>
                      <a:rect l="l" t="t" r="r" b="b"/>
                      <a:pathLst>
                        <a:path w="190500" h="238125" extrusionOk="0">
                          <a:moveTo>
                            <a:pt x="190500" y="95250"/>
                          </a:moveTo>
                          <a:lnTo>
                            <a:pt x="190500" y="238125"/>
                          </a:lnTo>
                          <a:lnTo>
                            <a:pt x="0" y="238125"/>
                          </a:lnTo>
                          <a:lnTo>
                            <a:pt x="0" y="95250"/>
                          </a:lnTo>
                          <a:cubicBezTo>
                            <a:pt x="0" y="42863"/>
                            <a:pt x="42863" y="0"/>
                            <a:pt x="95250" y="0"/>
                          </a:cubicBezTo>
                          <a:cubicBezTo>
                            <a:pt x="121444" y="0"/>
                            <a:pt x="145256" y="10668"/>
                            <a:pt x="162497" y="28004"/>
                          </a:cubicBezTo>
                          <a:cubicBezTo>
                            <a:pt x="179832" y="45244"/>
                            <a:pt x="190500" y="69056"/>
                            <a:pt x="190500" y="95250"/>
                          </a:cubicBezTo>
                          <a:close/>
                        </a:path>
                      </a:pathLst>
                    </a:custGeom>
                    <a:solidFill>
                      <a:srgbClr val="DFE9F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638" name="Google Shape;1638;p42"/>
                    <p:cNvSpPr/>
                    <p:nvPr/>
                  </p:nvSpPr>
                  <p:spPr>
                    <a:xfrm>
                      <a:off x="6000750" y="3429000"/>
                      <a:ext cx="190500" cy="238125"/>
                    </a:xfrm>
                    <a:custGeom>
                      <a:avLst/>
                      <a:gdLst/>
                      <a:ahLst/>
                      <a:cxnLst/>
                      <a:rect l="l" t="t" r="r" b="b"/>
                      <a:pathLst>
                        <a:path w="190500" h="238125" extrusionOk="0">
                          <a:moveTo>
                            <a:pt x="190500" y="0"/>
                          </a:moveTo>
                          <a:lnTo>
                            <a:pt x="190500" y="142875"/>
                          </a:lnTo>
                          <a:cubicBezTo>
                            <a:pt x="190500" y="195263"/>
                            <a:pt x="147638" y="238125"/>
                            <a:pt x="95250" y="238125"/>
                          </a:cubicBezTo>
                          <a:cubicBezTo>
                            <a:pt x="42863" y="238125"/>
                            <a:pt x="0" y="195263"/>
                            <a:pt x="0" y="142875"/>
                          </a:cubicBezTo>
                          <a:lnTo>
                            <a:pt x="0" y="0"/>
                          </a:lnTo>
                          <a:lnTo>
                            <a:pt x="190500" y="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639" name="Google Shape;1639;p42"/>
                    <p:cNvSpPr/>
                    <p:nvPr/>
                  </p:nvSpPr>
                  <p:spPr>
                    <a:xfrm>
                      <a:off x="6019800" y="3238500"/>
                      <a:ext cx="47625" cy="371475"/>
                    </a:xfrm>
                    <a:custGeom>
                      <a:avLst/>
                      <a:gdLst/>
                      <a:ahLst/>
                      <a:cxnLst/>
                      <a:rect l="l" t="t" r="r" b="b"/>
                      <a:pathLst>
                        <a:path w="47625" h="371475" extrusionOk="0">
                          <a:moveTo>
                            <a:pt x="23813" y="371475"/>
                          </a:moveTo>
                          <a:lnTo>
                            <a:pt x="23813" y="371475"/>
                          </a:lnTo>
                          <a:cubicBezTo>
                            <a:pt x="10668" y="371475"/>
                            <a:pt x="0" y="360807"/>
                            <a:pt x="0" y="347663"/>
                          </a:cubicBezTo>
                          <a:lnTo>
                            <a:pt x="0" y="23813"/>
                          </a:lnTo>
                          <a:cubicBezTo>
                            <a:pt x="0" y="10668"/>
                            <a:pt x="10668" y="0"/>
                            <a:pt x="23813" y="0"/>
                          </a:cubicBezTo>
                          <a:lnTo>
                            <a:pt x="23813" y="0"/>
                          </a:lnTo>
                          <a:cubicBezTo>
                            <a:pt x="36957" y="0"/>
                            <a:pt x="47625" y="10668"/>
                            <a:pt x="47625" y="23813"/>
                          </a:cubicBezTo>
                          <a:lnTo>
                            <a:pt x="47625" y="347663"/>
                          </a:lnTo>
                          <a:cubicBezTo>
                            <a:pt x="47625" y="360807"/>
                            <a:pt x="36957" y="371475"/>
                            <a:pt x="23813" y="371475"/>
                          </a:cubicBezTo>
                          <a:close/>
                        </a:path>
                      </a:pathLst>
                    </a:custGeom>
                    <a:solidFill>
                      <a:schemeClr val="lt1">
                        <a:alpha val="29409"/>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640" name="Google Shape;1640;p42"/>
                    <p:cNvSpPr/>
                    <p:nvPr/>
                  </p:nvSpPr>
                  <p:spPr>
                    <a:xfrm>
                      <a:off x="6073114" y="3189974"/>
                      <a:ext cx="117824" cy="476249"/>
                    </a:xfrm>
                    <a:custGeom>
                      <a:avLst/>
                      <a:gdLst/>
                      <a:ahLst/>
                      <a:cxnLst/>
                      <a:rect l="l" t="t" r="r" b="b"/>
                      <a:pathLst>
                        <a:path w="117824" h="476249" extrusionOk="0">
                          <a:moveTo>
                            <a:pt x="117824" y="95250"/>
                          </a:moveTo>
                          <a:lnTo>
                            <a:pt x="117824" y="381000"/>
                          </a:lnTo>
                          <a:cubicBezTo>
                            <a:pt x="117824" y="433388"/>
                            <a:pt x="74962" y="476250"/>
                            <a:pt x="22574" y="476250"/>
                          </a:cubicBezTo>
                          <a:cubicBezTo>
                            <a:pt x="14764" y="476250"/>
                            <a:pt x="7239" y="475298"/>
                            <a:pt x="0" y="473488"/>
                          </a:cubicBezTo>
                          <a:cubicBezTo>
                            <a:pt x="41624" y="463296"/>
                            <a:pt x="72676" y="425577"/>
                            <a:pt x="72676" y="381000"/>
                          </a:cubicBezTo>
                          <a:lnTo>
                            <a:pt x="72676" y="95250"/>
                          </a:lnTo>
                          <a:cubicBezTo>
                            <a:pt x="72676" y="69056"/>
                            <a:pt x="62008" y="45244"/>
                            <a:pt x="44672" y="28004"/>
                          </a:cubicBezTo>
                          <a:cubicBezTo>
                            <a:pt x="32576" y="15812"/>
                            <a:pt x="17145" y="6953"/>
                            <a:pt x="0" y="2762"/>
                          </a:cubicBezTo>
                          <a:cubicBezTo>
                            <a:pt x="7239" y="952"/>
                            <a:pt x="14764" y="0"/>
                            <a:pt x="22574" y="0"/>
                          </a:cubicBezTo>
                          <a:cubicBezTo>
                            <a:pt x="48768" y="0"/>
                            <a:pt x="72581" y="10668"/>
                            <a:pt x="89821" y="28004"/>
                          </a:cubicBezTo>
                          <a:cubicBezTo>
                            <a:pt x="107156" y="45244"/>
                            <a:pt x="117824" y="69056"/>
                            <a:pt x="117824" y="95250"/>
                          </a:cubicBezTo>
                          <a:close/>
                        </a:path>
                      </a:pathLst>
                    </a:custGeom>
                    <a:solidFill>
                      <a:schemeClr val="dk1">
                        <a:alpha val="9410"/>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grpSp>
              <p:nvGrpSpPr>
                <p:cNvPr id="1641" name="Google Shape;1641;p42"/>
                <p:cNvGrpSpPr/>
                <p:nvPr/>
              </p:nvGrpSpPr>
              <p:grpSpPr>
                <a:xfrm>
                  <a:off x="7545703" y="-186490"/>
                  <a:ext cx="1461187" cy="3559963"/>
                  <a:chOff x="4661232" y="-202131"/>
                  <a:chExt cx="1461187" cy="3559963"/>
                </a:xfrm>
              </p:grpSpPr>
              <p:sp>
                <p:nvSpPr>
                  <p:cNvPr id="1642" name="Google Shape;1642;p42"/>
                  <p:cNvSpPr/>
                  <p:nvPr/>
                </p:nvSpPr>
                <p:spPr>
                  <a:xfrm>
                    <a:off x="4661232" y="-202131"/>
                    <a:ext cx="1461187" cy="3559963"/>
                  </a:xfrm>
                  <a:custGeom>
                    <a:avLst/>
                    <a:gdLst/>
                    <a:ahLst/>
                    <a:cxnLst/>
                    <a:rect l="l" t="t" r="r" b="b"/>
                    <a:pathLst>
                      <a:path w="1352951" h="3382388" extrusionOk="0">
                        <a:moveTo>
                          <a:pt x="676476" y="0"/>
                        </a:moveTo>
                        <a:cubicBezTo>
                          <a:pt x="862508" y="0"/>
                          <a:pt x="1031624" y="75766"/>
                          <a:pt x="1154071" y="198888"/>
                        </a:cubicBezTo>
                        <a:cubicBezTo>
                          <a:pt x="1277186" y="321329"/>
                          <a:pt x="1352951" y="490445"/>
                          <a:pt x="1352951" y="676478"/>
                        </a:cubicBezTo>
                        <a:lnTo>
                          <a:pt x="1352951" y="1691194"/>
                        </a:lnTo>
                        <a:lnTo>
                          <a:pt x="1352951" y="2705911"/>
                        </a:lnTo>
                        <a:cubicBezTo>
                          <a:pt x="1352951" y="3077977"/>
                          <a:pt x="1048541" y="3382388"/>
                          <a:pt x="676476" y="3382388"/>
                        </a:cubicBezTo>
                        <a:cubicBezTo>
                          <a:pt x="304418" y="3382388"/>
                          <a:pt x="0" y="3077977"/>
                          <a:pt x="0" y="2705911"/>
                        </a:cubicBezTo>
                        <a:lnTo>
                          <a:pt x="0" y="1691194"/>
                        </a:lnTo>
                        <a:lnTo>
                          <a:pt x="0" y="676478"/>
                        </a:lnTo>
                        <a:cubicBezTo>
                          <a:pt x="0" y="304419"/>
                          <a:pt x="304418" y="0"/>
                          <a:pt x="676476" y="0"/>
                        </a:cubicBezTo>
                        <a:close/>
                      </a:path>
                    </a:pathLst>
                  </a:custGeom>
                  <a:solidFill>
                    <a:srgbClr val="D8D8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nvGrpSpPr>
                  <p:cNvPr id="1643" name="Google Shape;1643;p42"/>
                  <p:cNvGrpSpPr/>
                  <p:nvPr/>
                </p:nvGrpSpPr>
                <p:grpSpPr>
                  <a:xfrm>
                    <a:off x="4714945" y="-119184"/>
                    <a:ext cx="1352950" cy="3388774"/>
                    <a:chOff x="6000750" y="3189974"/>
                    <a:chExt cx="190500" cy="477151"/>
                  </a:xfrm>
                </p:grpSpPr>
                <p:sp>
                  <p:nvSpPr>
                    <p:cNvPr id="1644" name="Google Shape;1644;p42"/>
                    <p:cNvSpPr/>
                    <p:nvPr/>
                  </p:nvSpPr>
                  <p:spPr>
                    <a:xfrm>
                      <a:off x="6000750" y="3190875"/>
                      <a:ext cx="190500" cy="238125"/>
                    </a:xfrm>
                    <a:custGeom>
                      <a:avLst/>
                      <a:gdLst/>
                      <a:ahLst/>
                      <a:cxnLst/>
                      <a:rect l="l" t="t" r="r" b="b"/>
                      <a:pathLst>
                        <a:path w="190500" h="238125" extrusionOk="0">
                          <a:moveTo>
                            <a:pt x="190500" y="95250"/>
                          </a:moveTo>
                          <a:lnTo>
                            <a:pt x="190500" y="238125"/>
                          </a:lnTo>
                          <a:lnTo>
                            <a:pt x="0" y="238125"/>
                          </a:lnTo>
                          <a:lnTo>
                            <a:pt x="0" y="95250"/>
                          </a:lnTo>
                          <a:cubicBezTo>
                            <a:pt x="0" y="42863"/>
                            <a:pt x="42863" y="0"/>
                            <a:pt x="95250" y="0"/>
                          </a:cubicBezTo>
                          <a:cubicBezTo>
                            <a:pt x="121444" y="0"/>
                            <a:pt x="145256" y="10668"/>
                            <a:pt x="162497" y="28004"/>
                          </a:cubicBezTo>
                          <a:cubicBezTo>
                            <a:pt x="179832" y="45244"/>
                            <a:pt x="190500" y="69056"/>
                            <a:pt x="190500" y="95250"/>
                          </a:cubicBezTo>
                          <a:close/>
                        </a:path>
                      </a:pathLst>
                    </a:custGeom>
                    <a:solidFill>
                      <a:srgbClr val="DFE9F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645" name="Google Shape;1645;p42"/>
                    <p:cNvSpPr/>
                    <p:nvPr/>
                  </p:nvSpPr>
                  <p:spPr>
                    <a:xfrm>
                      <a:off x="6000750" y="3429000"/>
                      <a:ext cx="190500" cy="238125"/>
                    </a:xfrm>
                    <a:custGeom>
                      <a:avLst/>
                      <a:gdLst/>
                      <a:ahLst/>
                      <a:cxnLst/>
                      <a:rect l="l" t="t" r="r" b="b"/>
                      <a:pathLst>
                        <a:path w="190500" h="238125" extrusionOk="0">
                          <a:moveTo>
                            <a:pt x="190500" y="0"/>
                          </a:moveTo>
                          <a:lnTo>
                            <a:pt x="190500" y="142875"/>
                          </a:lnTo>
                          <a:cubicBezTo>
                            <a:pt x="190500" y="195263"/>
                            <a:pt x="147638" y="238125"/>
                            <a:pt x="95250" y="238125"/>
                          </a:cubicBezTo>
                          <a:cubicBezTo>
                            <a:pt x="42863" y="238125"/>
                            <a:pt x="0" y="195263"/>
                            <a:pt x="0" y="142875"/>
                          </a:cubicBezTo>
                          <a:lnTo>
                            <a:pt x="0" y="0"/>
                          </a:lnTo>
                          <a:lnTo>
                            <a:pt x="190500" y="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646" name="Google Shape;1646;p42"/>
                    <p:cNvSpPr/>
                    <p:nvPr/>
                  </p:nvSpPr>
                  <p:spPr>
                    <a:xfrm>
                      <a:off x="6019800" y="3238500"/>
                      <a:ext cx="47625" cy="371475"/>
                    </a:xfrm>
                    <a:custGeom>
                      <a:avLst/>
                      <a:gdLst/>
                      <a:ahLst/>
                      <a:cxnLst/>
                      <a:rect l="l" t="t" r="r" b="b"/>
                      <a:pathLst>
                        <a:path w="47625" h="371475" extrusionOk="0">
                          <a:moveTo>
                            <a:pt x="23813" y="371475"/>
                          </a:moveTo>
                          <a:lnTo>
                            <a:pt x="23813" y="371475"/>
                          </a:lnTo>
                          <a:cubicBezTo>
                            <a:pt x="10668" y="371475"/>
                            <a:pt x="0" y="360807"/>
                            <a:pt x="0" y="347663"/>
                          </a:cubicBezTo>
                          <a:lnTo>
                            <a:pt x="0" y="23813"/>
                          </a:lnTo>
                          <a:cubicBezTo>
                            <a:pt x="0" y="10668"/>
                            <a:pt x="10668" y="0"/>
                            <a:pt x="23813" y="0"/>
                          </a:cubicBezTo>
                          <a:lnTo>
                            <a:pt x="23813" y="0"/>
                          </a:lnTo>
                          <a:cubicBezTo>
                            <a:pt x="36957" y="0"/>
                            <a:pt x="47625" y="10668"/>
                            <a:pt x="47625" y="23813"/>
                          </a:cubicBezTo>
                          <a:lnTo>
                            <a:pt x="47625" y="347663"/>
                          </a:lnTo>
                          <a:cubicBezTo>
                            <a:pt x="47625" y="360807"/>
                            <a:pt x="36957" y="371475"/>
                            <a:pt x="23813" y="371475"/>
                          </a:cubicBezTo>
                          <a:close/>
                        </a:path>
                      </a:pathLst>
                    </a:custGeom>
                    <a:solidFill>
                      <a:schemeClr val="lt1">
                        <a:alpha val="29409"/>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647" name="Google Shape;1647;p42"/>
                    <p:cNvSpPr/>
                    <p:nvPr/>
                  </p:nvSpPr>
                  <p:spPr>
                    <a:xfrm>
                      <a:off x="6073114" y="3189974"/>
                      <a:ext cx="117824" cy="476249"/>
                    </a:xfrm>
                    <a:custGeom>
                      <a:avLst/>
                      <a:gdLst/>
                      <a:ahLst/>
                      <a:cxnLst/>
                      <a:rect l="l" t="t" r="r" b="b"/>
                      <a:pathLst>
                        <a:path w="117824" h="476249" extrusionOk="0">
                          <a:moveTo>
                            <a:pt x="117824" y="95250"/>
                          </a:moveTo>
                          <a:lnTo>
                            <a:pt x="117824" y="381000"/>
                          </a:lnTo>
                          <a:cubicBezTo>
                            <a:pt x="117824" y="433388"/>
                            <a:pt x="74962" y="476250"/>
                            <a:pt x="22574" y="476250"/>
                          </a:cubicBezTo>
                          <a:cubicBezTo>
                            <a:pt x="14764" y="476250"/>
                            <a:pt x="7239" y="475298"/>
                            <a:pt x="0" y="473488"/>
                          </a:cubicBezTo>
                          <a:cubicBezTo>
                            <a:pt x="41624" y="463296"/>
                            <a:pt x="72676" y="425577"/>
                            <a:pt x="72676" y="381000"/>
                          </a:cubicBezTo>
                          <a:lnTo>
                            <a:pt x="72676" y="95250"/>
                          </a:lnTo>
                          <a:cubicBezTo>
                            <a:pt x="72676" y="69056"/>
                            <a:pt x="62008" y="45244"/>
                            <a:pt x="44672" y="28004"/>
                          </a:cubicBezTo>
                          <a:cubicBezTo>
                            <a:pt x="32576" y="15812"/>
                            <a:pt x="17145" y="6953"/>
                            <a:pt x="0" y="2762"/>
                          </a:cubicBezTo>
                          <a:cubicBezTo>
                            <a:pt x="7239" y="952"/>
                            <a:pt x="14764" y="0"/>
                            <a:pt x="22574" y="0"/>
                          </a:cubicBezTo>
                          <a:cubicBezTo>
                            <a:pt x="48768" y="0"/>
                            <a:pt x="72581" y="10668"/>
                            <a:pt x="89821" y="28004"/>
                          </a:cubicBezTo>
                          <a:cubicBezTo>
                            <a:pt x="107156" y="45244"/>
                            <a:pt x="117824" y="69056"/>
                            <a:pt x="117824" y="95250"/>
                          </a:cubicBezTo>
                          <a:close/>
                        </a:path>
                      </a:pathLst>
                    </a:custGeom>
                    <a:solidFill>
                      <a:schemeClr val="dk1">
                        <a:alpha val="9410"/>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grpSp>
          <p:grpSp>
            <p:nvGrpSpPr>
              <p:cNvPr id="1648" name="Google Shape;1648;p42"/>
              <p:cNvGrpSpPr/>
              <p:nvPr/>
            </p:nvGrpSpPr>
            <p:grpSpPr>
              <a:xfrm>
                <a:off x="14003653" y="-4026820"/>
                <a:ext cx="1461187" cy="7693813"/>
                <a:chOff x="7545703" y="-4320340"/>
                <a:chExt cx="1461187" cy="7693813"/>
              </a:xfrm>
            </p:grpSpPr>
            <p:grpSp>
              <p:nvGrpSpPr>
                <p:cNvPr id="1649" name="Google Shape;1649;p42"/>
                <p:cNvGrpSpPr/>
                <p:nvPr/>
              </p:nvGrpSpPr>
              <p:grpSpPr>
                <a:xfrm>
                  <a:off x="7545703" y="-4320340"/>
                  <a:ext cx="1461187" cy="3559963"/>
                  <a:chOff x="4661232" y="-202131"/>
                  <a:chExt cx="1461187" cy="3559963"/>
                </a:xfrm>
              </p:grpSpPr>
              <p:sp>
                <p:nvSpPr>
                  <p:cNvPr id="1650" name="Google Shape;1650;p42"/>
                  <p:cNvSpPr/>
                  <p:nvPr/>
                </p:nvSpPr>
                <p:spPr>
                  <a:xfrm>
                    <a:off x="4661232" y="-202131"/>
                    <a:ext cx="1461187" cy="3559963"/>
                  </a:xfrm>
                  <a:custGeom>
                    <a:avLst/>
                    <a:gdLst/>
                    <a:ahLst/>
                    <a:cxnLst/>
                    <a:rect l="l" t="t" r="r" b="b"/>
                    <a:pathLst>
                      <a:path w="1352951" h="3382388" extrusionOk="0">
                        <a:moveTo>
                          <a:pt x="676476" y="0"/>
                        </a:moveTo>
                        <a:cubicBezTo>
                          <a:pt x="862508" y="0"/>
                          <a:pt x="1031624" y="75766"/>
                          <a:pt x="1154071" y="198888"/>
                        </a:cubicBezTo>
                        <a:cubicBezTo>
                          <a:pt x="1277186" y="321329"/>
                          <a:pt x="1352951" y="490445"/>
                          <a:pt x="1352951" y="676478"/>
                        </a:cubicBezTo>
                        <a:lnTo>
                          <a:pt x="1352951" y="1691194"/>
                        </a:lnTo>
                        <a:lnTo>
                          <a:pt x="1352951" y="2705911"/>
                        </a:lnTo>
                        <a:cubicBezTo>
                          <a:pt x="1352951" y="3077977"/>
                          <a:pt x="1048541" y="3382388"/>
                          <a:pt x="676476" y="3382388"/>
                        </a:cubicBezTo>
                        <a:cubicBezTo>
                          <a:pt x="304418" y="3382388"/>
                          <a:pt x="0" y="3077977"/>
                          <a:pt x="0" y="2705911"/>
                        </a:cubicBezTo>
                        <a:lnTo>
                          <a:pt x="0" y="1691194"/>
                        </a:lnTo>
                        <a:lnTo>
                          <a:pt x="0" y="676478"/>
                        </a:lnTo>
                        <a:cubicBezTo>
                          <a:pt x="0" y="304419"/>
                          <a:pt x="304418" y="0"/>
                          <a:pt x="676476" y="0"/>
                        </a:cubicBezTo>
                        <a:close/>
                      </a:path>
                    </a:pathLst>
                  </a:custGeom>
                  <a:solidFill>
                    <a:srgbClr val="D8D8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nvGrpSpPr>
                  <p:cNvPr id="1651" name="Google Shape;1651;p42"/>
                  <p:cNvGrpSpPr/>
                  <p:nvPr/>
                </p:nvGrpSpPr>
                <p:grpSpPr>
                  <a:xfrm>
                    <a:off x="4714945" y="-119184"/>
                    <a:ext cx="1352950" cy="3388774"/>
                    <a:chOff x="6000750" y="3189974"/>
                    <a:chExt cx="190500" cy="477151"/>
                  </a:xfrm>
                </p:grpSpPr>
                <p:sp>
                  <p:nvSpPr>
                    <p:cNvPr id="1652" name="Google Shape;1652;p42"/>
                    <p:cNvSpPr/>
                    <p:nvPr/>
                  </p:nvSpPr>
                  <p:spPr>
                    <a:xfrm>
                      <a:off x="6000750" y="3190875"/>
                      <a:ext cx="190500" cy="238125"/>
                    </a:xfrm>
                    <a:custGeom>
                      <a:avLst/>
                      <a:gdLst/>
                      <a:ahLst/>
                      <a:cxnLst/>
                      <a:rect l="l" t="t" r="r" b="b"/>
                      <a:pathLst>
                        <a:path w="190500" h="238125" extrusionOk="0">
                          <a:moveTo>
                            <a:pt x="190500" y="95250"/>
                          </a:moveTo>
                          <a:lnTo>
                            <a:pt x="190500" y="238125"/>
                          </a:lnTo>
                          <a:lnTo>
                            <a:pt x="0" y="238125"/>
                          </a:lnTo>
                          <a:lnTo>
                            <a:pt x="0" y="95250"/>
                          </a:lnTo>
                          <a:cubicBezTo>
                            <a:pt x="0" y="42863"/>
                            <a:pt x="42863" y="0"/>
                            <a:pt x="95250" y="0"/>
                          </a:cubicBezTo>
                          <a:cubicBezTo>
                            <a:pt x="121444" y="0"/>
                            <a:pt x="145256" y="10668"/>
                            <a:pt x="162497" y="28004"/>
                          </a:cubicBezTo>
                          <a:cubicBezTo>
                            <a:pt x="179832" y="45244"/>
                            <a:pt x="190500" y="69056"/>
                            <a:pt x="190500" y="95250"/>
                          </a:cubicBezTo>
                          <a:close/>
                        </a:path>
                      </a:pathLst>
                    </a:custGeom>
                    <a:solidFill>
                      <a:srgbClr val="DFE9F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653" name="Google Shape;1653;p42"/>
                    <p:cNvSpPr/>
                    <p:nvPr/>
                  </p:nvSpPr>
                  <p:spPr>
                    <a:xfrm>
                      <a:off x="6000750" y="3429000"/>
                      <a:ext cx="190500" cy="238125"/>
                    </a:xfrm>
                    <a:custGeom>
                      <a:avLst/>
                      <a:gdLst/>
                      <a:ahLst/>
                      <a:cxnLst/>
                      <a:rect l="l" t="t" r="r" b="b"/>
                      <a:pathLst>
                        <a:path w="190500" h="238125" extrusionOk="0">
                          <a:moveTo>
                            <a:pt x="190500" y="0"/>
                          </a:moveTo>
                          <a:lnTo>
                            <a:pt x="190500" y="142875"/>
                          </a:lnTo>
                          <a:cubicBezTo>
                            <a:pt x="190500" y="195263"/>
                            <a:pt x="147638" y="238125"/>
                            <a:pt x="95250" y="238125"/>
                          </a:cubicBezTo>
                          <a:cubicBezTo>
                            <a:pt x="42863" y="238125"/>
                            <a:pt x="0" y="195263"/>
                            <a:pt x="0" y="142875"/>
                          </a:cubicBezTo>
                          <a:lnTo>
                            <a:pt x="0" y="0"/>
                          </a:lnTo>
                          <a:lnTo>
                            <a:pt x="190500" y="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654" name="Google Shape;1654;p42"/>
                    <p:cNvSpPr/>
                    <p:nvPr/>
                  </p:nvSpPr>
                  <p:spPr>
                    <a:xfrm>
                      <a:off x="6019800" y="3238500"/>
                      <a:ext cx="47625" cy="371475"/>
                    </a:xfrm>
                    <a:custGeom>
                      <a:avLst/>
                      <a:gdLst/>
                      <a:ahLst/>
                      <a:cxnLst/>
                      <a:rect l="l" t="t" r="r" b="b"/>
                      <a:pathLst>
                        <a:path w="47625" h="371475" extrusionOk="0">
                          <a:moveTo>
                            <a:pt x="23813" y="371475"/>
                          </a:moveTo>
                          <a:lnTo>
                            <a:pt x="23813" y="371475"/>
                          </a:lnTo>
                          <a:cubicBezTo>
                            <a:pt x="10668" y="371475"/>
                            <a:pt x="0" y="360807"/>
                            <a:pt x="0" y="347663"/>
                          </a:cubicBezTo>
                          <a:lnTo>
                            <a:pt x="0" y="23813"/>
                          </a:lnTo>
                          <a:cubicBezTo>
                            <a:pt x="0" y="10668"/>
                            <a:pt x="10668" y="0"/>
                            <a:pt x="23813" y="0"/>
                          </a:cubicBezTo>
                          <a:lnTo>
                            <a:pt x="23813" y="0"/>
                          </a:lnTo>
                          <a:cubicBezTo>
                            <a:pt x="36957" y="0"/>
                            <a:pt x="47625" y="10668"/>
                            <a:pt x="47625" y="23813"/>
                          </a:cubicBezTo>
                          <a:lnTo>
                            <a:pt x="47625" y="347663"/>
                          </a:lnTo>
                          <a:cubicBezTo>
                            <a:pt x="47625" y="360807"/>
                            <a:pt x="36957" y="371475"/>
                            <a:pt x="23813" y="371475"/>
                          </a:cubicBezTo>
                          <a:close/>
                        </a:path>
                      </a:pathLst>
                    </a:custGeom>
                    <a:solidFill>
                      <a:schemeClr val="lt1">
                        <a:alpha val="29409"/>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655" name="Google Shape;1655;p42"/>
                    <p:cNvSpPr/>
                    <p:nvPr/>
                  </p:nvSpPr>
                  <p:spPr>
                    <a:xfrm>
                      <a:off x="6073114" y="3189974"/>
                      <a:ext cx="117824" cy="476249"/>
                    </a:xfrm>
                    <a:custGeom>
                      <a:avLst/>
                      <a:gdLst/>
                      <a:ahLst/>
                      <a:cxnLst/>
                      <a:rect l="l" t="t" r="r" b="b"/>
                      <a:pathLst>
                        <a:path w="117824" h="476249" extrusionOk="0">
                          <a:moveTo>
                            <a:pt x="117824" y="95250"/>
                          </a:moveTo>
                          <a:lnTo>
                            <a:pt x="117824" y="381000"/>
                          </a:lnTo>
                          <a:cubicBezTo>
                            <a:pt x="117824" y="433388"/>
                            <a:pt x="74962" y="476250"/>
                            <a:pt x="22574" y="476250"/>
                          </a:cubicBezTo>
                          <a:cubicBezTo>
                            <a:pt x="14764" y="476250"/>
                            <a:pt x="7239" y="475298"/>
                            <a:pt x="0" y="473488"/>
                          </a:cubicBezTo>
                          <a:cubicBezTo>
                            <a:pt x="41624" y="463296"/>
                            <a:pt x="72676" y="425577"/>
                            <a:pt x="72676" y="381000"/>
                          </a:cubicBezTo>
                          <a:lnTo>
                            <a:pt x="72676" y="95250"/>
                          </a:lnTo>
                          <a:cubicBezTo>
                            <a:pt x="72676" y="69056"/>
                            <a:pt x="62008" y="45244"/>
                            <a:pt x="44672" y="28004"/>
                          </a:cubicBezTo>
                          <a:cubicBezTo>
                            <a:pt x="32576" y="15812"/>
                            <a:pt x="17145" y="6953"/>
                            <a:pt x="0" y="2762"/>
                          </a:cubicBezTo>
                          <a:cubicBezTo>
                            <a:pt x="7239" y="952"/>
                            <a:pt x="14764" y="0"/>
                            <a:pt x="22574" y="0"/>
                          </a:cubicBezTo>
                          <a:cubicBezTo>
                            <a:pt x="48768" y="0"/>
                            <a:pt x="72581" y="10668"/>
                            <a:pt x="89821" y="28004"/>
                          </a:cubicBezTo>
                          <a:cubicBezTo>
                            <a:pt x="107156" y="45244"/>
                            <a:pt x="117824" y="69056"/>
                            <a:pt x="117824" y="95250"/>
                          </a:cubicBezTo>
                          <a:close/>
                        </a:path>
                      </a:pathLst>
                    </a:custGeom>
                    <a:solidFill>
                      <a:schemeClr val="dk1">
                        <a:alpha val="9410"/>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grpSp>
              <p:nvGrpSpPr>
                <p:cNvPr id="1656" name="Google Shape;1656;p42"/>
                <p:cNvGrpSpPr/>
                <p:nvPr/>
              </p:nvGrpSpPr>
              <p:grpSpPr>
                <a:xfrm>
                  <a:off x="7545703" y="-186490"/>
                  <a:ext cx="1461187" cy="3559963"/>
                  <a:chOff x="4661232" y="-202131"/>
                  <a:chExt cx="1461187" cy="3559963"/>
                </a:xfrm>
              </p:grpSpPr>
              <p:sp>
                <p:nvSpPr>
                  <p:cNvPr id="1657" name="Google Shape;1657;p42"/>
                  <p:cNvSpPr/>
                  <p:nvPr/>
                </p:nvSpPr>
                <p:spPr>
                  <a:xfrm>
                    <a:off x="4661232" y="-202131"/>
                    <a:ext cx="1461187" cy="3559963"/>
                  </a:xfrm>
                  <a:custGeom>
                    <a:avLst/>
                    <a:gdLst/>
                    <a:ahLst/>
                    <a:cxnLst/>
                    <a:rect l="l" t="t" r="r" b="b"/>
                    <a:pathLst>
                      <a:path w="1352951" h="3382388" extrusionOk="0">
                        <a:moveTo>
                          <a:pt x="676476" y="0"/>
                        </a:moveTo>
                        <a:cubicBezTo>
                          <a:pt x="862508" y="0"/>
                          <a:pt x="1031624" y="75766"/>
                          <a:pt x="1154071" y="198888"/>
                        </a:cubicBezTo>
                        <a:cubicBezTo>
                          <a:pt x="1277186" y="321329"/>
                          <a:pt x="1352951" y="490445"/>
                          <a:pt x="1352951" y="676478"/>
                        </a:cubicBezTo>
                        <a:lnTo>
                          <a:pt x="1352951" y="1691194"/>
                        </a:lnTo>
                        <a:lnTo>
                          <a:pt x="1352951" y="2705911"/>
                        </a:lnTo>
                        <a:cubicBezTo>
                          <a:pt x="1352951" y="3077977"/>
                          <a:pt x="1048541" y="3382388"/>
                          <a:pt x="676476" y="3382388"/>
                        </a:cubicBezTo>
                        <a:cubicBezTo>
                          <a:pt x="304418" y="3382388"/>
                          <a:pt x="0" y="3077977"/>
                          <a:pt x="0" y="2705911"/>
                        </a:cubicBezTo>
                        <a:lnTo>
                          <a:pt x="0" y="1691194"/>
                        </a:lnTo>
                        <a:lnTo>
                          <a:pt x="0" y="676478"/>
                        </a:lnTo>
                        <a:cubicBezTo>
                          <a:pt x="0" y="304419"/>
                          <a:pt x="304418" y="0"/>
                          <a:pt x="676476" y="0"/>
                        </a:cubicBezTo>
                        <a:close/>
                      </a:path>
                    </a:pathLst>
                  </a:custGeom>
                  <a:solidFill>
                    <a:srgbClr val="D8D8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nvGrpSpPr>
                  <p:cNvPr id="1658" name="Google Shape;1658;p42"/>
                  <p:cNvGrpSpPr/>
                  <p:nvPr/>
                </p:nvGrpSpPr>
                <p:grpSpPr>
                  <a:xfrm>
                    <a:off x="4714945" y="-119184"/>
                    <a:ext cx="1352950" cy="3388774"/>
                    <a:chOff x="6000750" y="3189974"/>
                    <a:chExt cx="190500" cy="477151"/>
                  </a:xfrm>
                </p:grpSpPr>
                <p:sp>
                  <p:nvSpPr>
                    <p:cNvPr id="1659" name="Google Shape;1659;p42"/>
                    <p:cNvSpPr/>
                    <p:nvPr/>
                  </p:nvSpPr>
                  <p:spPr>
                    <a:xfrm>
                      <a:off x="6000750" y="3190875"/>
                      <a:ext cx="190500" cy="238125"/>
                    </a:xfrm>
                    <a:custGeom>
                      <a:avLst/>
                      <a:gdLst/>
                      <a:ahLst/>
                      <a:cxnLst/>
                      <a:rect l="l" t="t" r="r" b="b"/>
                      <a:pathLst>
                        <a:path w="190500" h="238125" extrusionOk="0">
                          <a:moveTo>
                            <a:pt x="190500" y="95250"/>
                          </a:moveTo>
                          <a:lnTo>
                            <a:pt x="190500" y="238125"/>
                          </a:lnTo>
                          <a:lnTo>
                            <a:pt x="0" y="238125"/>
                          </a:lnTo>
                          <a:lnTo>
                            <a:pt x="0" y="95250"/>
                          </a:lnTo>
                          <a:cubicBezTo>
                            <a:pt x="0" y="42863"/>
                            <a:pt x="42863" y="0"/>
                            <a:pt x="95250" y="0"/>
                          </a:cubicBezTo>
                          <a:cubicBezTo>
                            <a:pt x="121444" y="0"/>
                            <a:pt x="145256" y="10668"/>
                            <a:pt x="162497" y="28004"/>
                          </a:cubicBezTo>
                          <a:cubicBezTo>
                            <a:pt x="179832" y="45244"/>
                            <a:pt x="190500" y="69056"/>
                            <a:pt x="190500" y="95250"/>
                          </a:cubicBezTo>
                          <a:close/>
                        </a:path>
                      </a:pathLst>
                    </a:custGeom>
                    <a:solidFill>
                      <a:srgbClr val="DFE9F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660" name="Google Shape;1660;p42"/>
                    <p:cNvSpPr/>
                    <p:nvPr/>
                  </p:nvSpPr>
                  <p:spPr>
                    <a:xfrm>
                      <a:off x="6000750" y="3429000"/>
                      <a:ext cx="190500" cy="238125"/>
                    </a:xfrm>
                    <a:custGeom>
                      <a:avLst/>
                      <a:gdLst/>
                      <a:ahLst/>
                      <a:cxnLst/>
                      <a:rect l="l" t="t" r="r" b="b"/>
                      <a:pathLst>
                        <a:path w="190500" h="238125" extrusionOk="0">
                          <a:moveTo>
                            <a:pt x="190500" y="0"/>
                          </a:moveTo>
                          <a:lnTo>
                            <a:pt x="190500" y="142875"/>
                          </a:lnTo>
                          <a:cubicBezTo>
                            <a:pt x="190500" y="195263"/>
                            <a:pt x="147638" y="238125"/>
                            <a:pt x="95250" y="238125"/>
                          </a:cubicBezTo>
                          <a:cubicBezTo>
                            <a:pt x="42863" y="238125"/>
                            <a:pt x="0" y="195263"/>
                            <a:pt x="0" y="142875"/>
                          </a:cubicBezTo>
                          <a:lnTo>
                            <a:pt x="0" y="0"/>
                          </a:lnTo>
                          <a:lnTo>
                            <a:pt x="190500" y="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661" name="Google Shape;1661;p42"/>
                    <p:cNvSpPr/>
                    <p:nvPr/>
                  </p:nvSpPr>
                  <p:spPr>
                    <a:xfrm>
                      <a:off x="6019800" y="3238500"/>
                      <a:ext cx="47625" cy="371475"/>
                    </a:xfrm>
                    <a:custGeom>
                      <a:avLst/>
                      <a:gdLst/>
                      <a:ahLst/>
                      <a:cxnLst/>
                      <a:rect l="l" t="t" r="r" b="b"/>
                      <a:pathLst>
                        <a:path w="47625" h="371475" extrusionOk="0">
                          <a:moveTo>
                            <a:pt x="23813" y="371475"/>
                          </a:moveTo>
                          <a:lnTo>
                            <a:pt x="23813" y="371475"/>
                          </a:lnTo>
                          <a:cubicBezTo>
                            <a:pt x="10668" y="371475"/>
                            <a:pt x="0" y="360807"/>
                            <a:pt x="0" y="347663"/>
                          </a:cubicBezTo>
                          <a:lnTo>
                            <a:pt x="0" y="23813"/>
                          </a:lnTo>
                          <a:cubicBezTo>
                            <a:pt x="0" y="10668"/>
                            <a:pt x="10668" y="0"/>
                            <a:pt x="23813" y="0"/>
                          </a:cubicBezTo>
                          <a:lnTo>
                            <a:pt x="23813" y="0"/>
                          </a:lnTo>
                          <a:cubicBezTo>
                            <a:pt x="36957" y="0"/>
                            <a:pt x="47625" y="10668"/>
                            <a:pt x="47625" y="23813"/>
                          </a:cubicBezTo>
                          <a:lnTo>
                            <a:pt x="47625" y="347663"/>
                          </a:lnTo>
                          <a:cubicBezTo>
                            <a:pt x="47625" y="360807"/>
                            <a:pt x="36957" y="371475"/>
                            <a:pt x="23813" y="371475"/>
                          </a:cubicBezTo>
                          <a:close/>
                        </a:path>
                      </a:pathLst>
                    </a:custGeom>
                    <a:solidFill>
                      <a:schemeClr val="lt1">
                        <a:alpha val="29409"/>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662" name="Google Shape;1662;p42"/>
                    <p:cNvSpPr/>
                    <p:nvPr/>
                  </p:nvSpPr>
                  <p:spPr>
                    <a:xfrm>
                      <a:off x="6073114" y="3189974"/>
                      <a:ext cx="117824" cy="476249"/>
                    </a:xfrm>
                    <a:custGeom>
                      <a:avLst/>
                      <a:gdLst/>
                      <a:ahLst/>
                      <a:cxnLst/>
                      <a:rect l="l" t="t" r="r" b="b"/>
                      <a:pathLst>
                        <a:path w="117824" h="476249" extrusionOk="0">
                          <a:moveTo>
                            <a:pt x="117824" y="95250"/>
                          </a:moveTo>
                          <a:lnTo>
                            <a:pt x="117824" y="381000"/>
                          </a:lnTo>
                          <a:cubicBezTo>
                            <a:pt x="117824" y="433388"/>
                            <a:pt x="74962" y="476250"/>
                            <a:pt x="22574" y="476250"/>
                          </a:cubicBezTo>
                          <a:cubicBezTo>
                            <a:pt x="14764" y="476250"/>
                            <a:pt x="7239" y="475298"/>
                            <a:pt x="0" y="473488"/>
                          </a:cubicBezTo>
                          <a:cubicBezTo>
                            <a:pt x="41624" y="463296"/>
                            <a:pt x="72676" y="425577"/>
                            <a:pt x="72676" y="381000"/>
                          </a:cubicBezTo>
                          <a:lnTo>
                            <a:pt x="72676" y="95250"/>
                          </a:lnTo>
                          <a:cubicBezTo>
                            <a:pt x="72676" y="69056"/>
                            <a:pt x="62008" y="45244"/>
                            <a:pt x="44672" y="28004"/>
                          </a:cubicBezTo>
                          <a:cubicBezTo>
                            <a:pt x="32576" y="15812"/>
                            <a:pt x="17145" y="6953"/>
                            <a:pt x="0" y="2762"/>
                          </a:cubicBezTo>
                          <a:cubicBezTo>
                            <a:pt x="7239" y="952"/>
                            <a:pt x="14764" y="0"/>
                            <a:pt x="22574" y="0"/>
                          </a:cubicBezTo>
                          <a:cubicBezTo>
                            <a:pt x="48768" y="0"/>
                            <a:pt x="72581" y="10668"/>
                            <a:pt x="89821" y="28004"/>
                          </a:cubicBezTo>
                          <a:cubicBezTo>
                            <a:pt x="107156" y="45244"/>
                            <a:pt x="117824" y="69056"/>
                            <a:pt x="117824" y="95250"/>
                          </a:cubicBezTo>
                          <a:close/>
                        </a:path>
                      </a:pathLst>
                    </a:custGeom>
                    <a:solidFill>
                      <a:schemeClr val="dk1">
                        <a:alpha val="9410"/>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grpSp>
          <p:grpSp>
            <p:nvGrpSpPr>
              <p:cNvPr id="1663" name="Google Shape;1663;p42"/>
              <p:cNvGrpSpPr/>
              <p:nvPr/>
            </p:nvGrpSpPr>
            <p:grpSpPr>
              <a:xfrm>
                <a:off x="17013553" y="-4026820"/>
                <a:ext cx="1461187" cy="7693813"/>
                <a:chOff x="7545703" y="-4320340"/>
                <a:chExt cx="1461187" cy="7693813"/>
              </a:xfrm>
            </p:grpSpPr>
            <p:grpSp>
              <p:nvGrpSpPr>
                <p:cNvPr id="1664" name="Google Shape;1664;p42"/>
                <p:cNvGrpSpPr/>
                <p:nvPr/>
              </p:nvGrpSpPr>
              <p:grpSpPr>
                <a:xfrm>
                  <a:off x="7545703" y="-4320340"/>
                  <a:ext cx="1461187" cy="3559963"/>
                  <a:chOff x="4661232" y="-202131"/>
                  <a:chExt cx="1461187" cy="3559963"/>
                </a:xfrm>
              </p:grpSpPr>
              <p:sp>
                <p:nvSpPr>
                  <p:cNvPr id="1665" name="Google Shape;1665;p42"/>
                  <p:cNvSpPr/>
                  <p:nvPr/>
                </p:nvSpPr>
                <p:spPr>
                  <a:xfrm>
                    <a:off x="4661232" y="-202131"/>
                    <a:ext cx="1461187" cy="3559963"/>
                  </a:xfrm>
                  <a:custGeom>
                    <a:avLst/>
                    <a:gdLst/>
                    <a:ahLst/>
                    <a:cxnLst/>
                    <a:rect l="l" t="t" r="r" b="b"/>
                    <a:pathLst>
                      <a:path w="1352951" h="3382388" extrusionOk="0">
                        <a:moveTo>
                          <a:pt x="676476" y="0"/>
                        </a:moveTo>
                        <a:cubicBezTo>
                          <a:pt x="862508" y="0"/>
                          <a:pt x="1031624" y="75766"/>
                          <a:pt x="1154071" y="198888"/>
                        </a:cubicBezTo>
                        <a:cubicBezTo>
                          <a:pt x="1277186" y="321329"/>
                          <a:pt x="1352951" y="490445"/>
                          <a:pt x="1352951" y="676478"/>
                        </a:cubicBezTo>
                        <a:lnTo>
                          <a:pt x="1352951" y="1691194"/>
                        </a:lnTo>
                        <a:lnTo>
                          <a:pt x="1352951" y="2705911"/>
                        </a:lnTo>
                        <a:cubicBezTo>
                          <a:pt x="1352951" y="3077977"/>
                          <a:pt x="1048541" y="3382388"/>
                          <a:pt x="676476" y="3382388"/>
                        </a:cubicBezTo>
                        <a:cubicBezTo>
                          <a:pt x="304418" y="3382388"/>
                          <a:pt x="0" y="3077977"/>
                          <a:pt x="0" y="2705911"/>
                        </a:cubicBezTo>
                        <a:lnTo>
                          <a:pt x="0" y="1691194"/>
                        </a:lnTo>
                        <a:lnTo>
                          <a:pt x="0" y="676478"/>
                        </a:lnTo>
                        <a:cubicBezTo>
                          <a:pt x="0" y="304419"/>
                          <a:pt x="304418" y="0"/>
                          <a:pt x="676476" y="0"/>
                        </a:cubicBezTo>
                        <a:close/>
                      </a:path>
                    </a:pathLst>
                  </a:custGeom>
                  <a:solidFill>
                    <a:srgbClr val="D8D8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nvGrpSpPr>
                  <p:cNvPr id="1666" name="Google Shape;1666;p42"/>
                  <p:cNvGrpSpPr/>
                  <p:nvPr/>
                </p:nvGrpSpPr>
                <p:grpSpPr>
                  <a:xfrm>
                    <a:off x="4714945" y="-119184"/>
                    <a:ext cx="1352950" cy="3388774"/>
                    <a:chOff x="6000750" y="3189974"/>
                    <a:chExt cx="190500" cy="477151"/>
                  </a:xfrm>
                </p:grpSpPr>
                <p:sp>
                  <p:nvSpPr>
                    <p:cNvPr id="1667" name="Google Shape;1667;p42"/>
                    <p:cNvSpPr/>
                    <p:nvPr/>
                  </p:nvSpPr>
                  <p:spPr>
                    <a:xfrm>
                      <a:off x="6000750" y="3190875"/>
                      <a:ext cx="190500" cy="238125"/>
                    </a:xfrm>
                    <a:custGeom>
                      <a:avLst/>
                      <a:gdLst/>
                      <a:ahLst/>
                      <a:cxnLst/>
                      <a:rect l="l" t="t" r="r" b="b"/>
                      <a:pathLst>
                        <a:path w="190500" h="238125" extrusionOk="0">
                          <a:moveTo>
                            <a:pt x="190500" y="95250"/>
                          </a:moveTo>
                          <a:lnTo>
                            <a:pt x="190500" y="238125"/>
                          </a:lnTo>
                          <a:lnTo>
                            <a:pt x="0" y="238125"/>
                          </a:lnTo>
                          <a:lnTo>
                            <a:pt x="0" y="95250"/>
                          </a:lnTo>
                          <a:cubicBezTo>
                            <a:pt x="0" y="42863"/>
                            <a:pt x="42863" y="0"/>
                            <a:pt x="95250" y="0"/>
                          </a:cubicBezTo>
                          <a:cubicBezTo>
                            <a:pt x="121444" y="0"/>
                            <a:pt x="145256" y="10668"/>
                            <a:pt x="162497" y="28004"/>
                          </a:cubicBezTo>
                          <a:cubicBezTo>
                            <a:pt x="179832" y="45244"/>
                            <a:pt x="190500" y="69056"/>
                            <a:pt x="190500" y="95250"/>
                          </a:cubicBezTo>
                          <a:close/>
                        </a:path>
                      </a:pathLst>
                    </a:custGeom>
                    <a:solidFill>
                      <a:srgbClr val="DFE9F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668" name="Google Shape;1668;p42"/>
                    <p:cNvSpPr/>
                    <p:nvPr/>
                  </p:nvSpPr>
                  <p:spPr>
                    <a:xfrm>
                      <a:off x="6000750" y="3429000"/>
                      <a:ext cx="190500" cy="238125"/>
                    </a:xfrm>
                    <a:custGeom>
                      <a:avLst/>
                      <a:gdLst/>
                      <a:ahLst/>
                      <a:cxnLst/>
                      <a:rect l="l" t="t" r="r" b="b"/>
                      <a:pathLst>
                        <a:path w="190500" h="238125" extrusionOk="0">
                          <a:moveTo>
                            <a:pt x="190500" y="0"/>
                          </a:moveTo>
                          <a:lnTo>
                            <a:pt x="190500" y="142875"/>
                          </a:lnTo>
                          <a:cubicBezTo>
                            <a:pt x="190500" y="195263"/>
                            <a:pt x="147638" y="238125"/>
                            <a:pt x="95250" y="238125"/>
                          </a:cubicBezTo>
                          <a:cubicBezTo>
                            <a:pt x="42863" y="238125"/>
                            <a:pt x="0" y="195263"/>
                            <a:pt x="0" y="142875"/>
                          </a:cubicBezTo>
                          <a:lnTo>
                            <a:pt x="0" y="0"/>
                          </a:lnTo>
                          <a:lnTo>
                            <a:pt x="190500" y="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669" name="Google Shape;1669;p42"/>
                    <p:cNvSpPr/>
                    <p:nvPr/>
                  </p:nvSpPr>
                  <p:spPr>
                    <a:xfrm>
                      <a:off x="6019800" y="3238500"/>
                      <a:ext cx="47625" cy="371475"/>
                    </a:xfrm>
                    <a:custGeom>
                      <a:avLst/>
                      <a:gdLst/>
                      <a:ahLst/>
                      <a:cxnLst/>
                      <a:rect l="l" t="t" r="r" b="b"/>
                      <a:pathLst>
                        <a:path w="47625" h="371475" extrusionOk="0">
                          <a:moveTo>
                            <a:pt x="23813" y="371475"/>
                          </a:moveTo>
                          <a:lnTo>
                            <a:pt x="23813" y="371475"/>
                          </a:lnTo>
                          <a:cubicBezTo>
                            <a:pt x="10668" y="371475"/>
                            <a:pt x="0" y="360807"/>
                            <a:pt x="0" y="347663"/>
                          </a:cubicBezTo>
                          <a:lnTo>
                            <a:pt x="0" y="23813"/>
                          </a:lnTo>
                          <a:cubicBezTo>
                            <a:pt x="0" y="10668"/>
                            <a:pt x="10668" y="0"/>
                            <a:pt x="23813" y="0"/>
                          </a:cubicBezTo>
                          <a:lnTo>
                            <a:pt x="23813" y="0"/>
                          </a:lnTo>
                          <a:cubicBezTo>
                            <a:pt x="36957" y="0"/>
                            <a:pt x="47625" y="10668"/>
                            <a:pt x="47625" y="23813"/>
                          </a:cubicBezTo>
                          <a:lnTo>
                            <a:pt x="47625" y="347663"/>
                          </a:lnTo>
                          <a:cubicBezTo>
                            <a:pt x="47625" y="360807"/>
                            <a:pt x="36957" y="371475"/>
                            <a:pt x="23813" y="371475"/>
                          </a:cubicBezTo>
                          <a:close/>
                        </a:path>
                      </a:pathLst>
                    </a:custGeom>
                    <a:solidFill>
                      <a:schemeClr val="lt1">
                        <a:alpha val="29409"/>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670" name="Google Shape;1670;p42"/>
                    <p:cNvSpPr/>
                    <p:nvPr/>
                  </p:nvSpPr>
                  <p:spPr>
                    <a:xfrm>
                      <a:off x="6073114" y="3189974"/>
                      <a:ext cx="117824" cy="476249"/>
                    </a:xfrm>
                    <a:custGeom>
                      <a:avLst/>
                      <a:gdLst/>
                      <a:ahLst/>
                      <a:cxnLst/>
                      <a:rect l="l" t="t" r="r" b="b"/>
                      <a:pathLst>
                        <a:path w="117824" h="476249" extrusionOk="0">
                          <a:moveTo>
                            <a:pt x="117824" y="95250"/>
                          </a:moveTo>
                          <a:lnTo>
                            <a:pt x="117824" y="381000"/>
                          </a:lnTo>
                          <a:cubicBezTo>
                            <a:pt x="117824" y="433388"/>
                            <a:pt x="74962" y="476250"/>
                            <a:pt x="22574" y="476250"/>
                          </a:cubicBezTo>
                          <a:cubicBezTo>
                            <a:pt x="14764" y="476250"/>
                            <a:pt x="7239" y="475298"/>
                            <a:pt x="0" y="473488"/>
                          </a:cubicBezTo>
                          <a:cubicBezTo>
                            <a:pt x="41624" y="463296"/>
                            <a:pt x="72676" y="425577"/>
                            <a:pt x="72676" y="381000"/>
                          </a:cubicBezTo>
                          <a:lnTo>
                            <a:pt x="72676" y="95250"/>
                          </a:lnTo>
                          <a:cubicBezTo>
                            <a:pt x="72676" y="69056"/>
                            <a:pt x="62008" y="45244"/>
                            <a:pt x="44672" y="28004"/>
                          </a:cubicBezTo>
                          <a:cubicBezTo>
                            <a:pt x="32576" y="15812"/>
                            <a:pt x="17145" y="6953"/>
                            <a:pt x="0" y="2762"/>
                          </a:cubicBezTo>
                          <a:cubicBezTo>
                            <a:pt x="7239" y="952"/>
                            <a:pt x="14764" y="0"/>
                            <a:pt x="22574" y="0"/>
                          </a:cubicBezTo>
                          <a:cubicBezTo>
                            <a:pt x="48768" y="0"/>
                            <a:pt x="72581" y="10668"/>
                            <a:pt x="89821" y="28004"/>
                          </a:cubicBezTo>
                          <a:cubicBezTo>
                            <a:pt x="107156" y="45244"/>
                            <a:pt x="117824" y="69056"/>
                            <a:pt x="117824" y="95250"/>
                          </a:cubicBezTo>
                          <a:close/>
                        </a:path>
                      </a:pathLst>
                    </a:custGeom>
                    <a:solidFill>
                      <a:schemeClr val="dk1">
                        <a:alpha val="9410"/>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grpSp>
              <p:nvGrpSpPr>
                <p:cNvPr id="1671" name="Google Shape;1671;p42"/>
                <p:cNvGrpSpPr/>
                <p:nvPr/>
              </p:nvGrpSpPr>
              <p:grpSpPr>
                <a:xfrm>
                  <a:off x="7545703" y="-186490"/>
                  <a:ext cx="1461187" cy="3559963"/>
                  <a:chOff x="4661232" y="-202131"/>
                  <a:chExt cx="1461187" cy="3559963"/>
                </a:xfrm>
              </p:grpSpPr>
              <p:sp>
                <p:nvSpPr>
                  <p:cNvPr id="1672" name="Google Shape;1672;p42"/>
                  <p:cNvSpPr/>
                  <p:nvPr/>
                </p:nvSpPr>
                <p:spPr>
                  <a:xfrm>
                    <a:off x="4661232" y="-202131"/>
                    <a:ext cx="1461187" cy="3559963"/>
                  </a:xfrm>
                  <a:custGeom>
                    <a:avLst/>
                    <a:gdLst/>
                    <a:ahLst/>
                    <a:cxnLst/>
                    <a:rect l="l" t="t" r="r" b="b"/>
                    <a:pathLst>
                      <a:path w="1352951" h="3382388" extrusionOk="0">
                        <a:moveTo>
                          <a:pt x="676476" y="0"/>
                        </a:moveTo>
                        <a:cubicBezTo>
                          <a:pt x="862508" y="0"/>
                          <a:pt x="1031624" y="75766"/>
                          <a:pt x="1154071" y="198888"/>
                        </a:cubicBezTo>
                        <a:cubicBezTo>
                          <a:pt x="1277186" y="321329"/>
                          <a:pt x="1352951" y="490445"/>
                          <a:pt x="1352951" y="676478"/>
                        </a:cubicBezTo>
                        <a:lnTo>
                          <a:pt x="1352951" y="1691194"/>
                        </a:lnTo>
                        <a:lnTo>
                          <a:pt x="1352951" y="2705911"/>
                        </a:lnTo>
                        <a:cubicBezTo>
                          <a:pt x="1352951" y="3077977"/>
                          <a:pt x="1048541" y="3382388"/>
                          <a:pt x="676476" y="3382388"/>
                        </a:cubicBezTo>
                        <a:cubicBezTo>
                          <a:pt x="304418" y="3382388"/>
                          <a:pt x="0" y="3077977"/>
                          <a:pt x="0" y="2705911"/>
                        </a:cubicBezTo>
                        <a:lnTo>
                          <a:pt x="0" y="1691194"/>
                        </a:lnTo>
                        <a:lnTo>
                          <a:pt x="0" y="676478"/>
                        </a:lnTo>
                        <a:cubicBezTo>
                          <a:pt x="0" y="304419"/>
                          <a:pt x="304418" y="0"/>
                          <a:pt x="676476" y="0"/>
                        </a:cubicBezTo>
                        <a:close/>
                      </a:path>
                    </a:pathLst>
                  </a:custGeom>
                  <a:solidFill>
                    <a:srgbClr val="D8D8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nvGrpSpPr>
                  <p:cNvPr id="1673" name="Google Shape;1673;p42"/>
                  <p:cNvGrpSpPr/>
                  <p:nvPr/>
                </p:nvGrpSpPr>
                <p:grpSpPr>
                  <a:xfrm>
                    <a:off x="4714945" y="-119184"/>
                    <a:ext cx="1352950" cy="3388774"/>
                    <a:chOff x="6000750" y="3189974"/>
                    <a:chExt cx="190500" cy="477151"/>
                  </a:xfrm>
                </p:grpSpPr>
                <p:sp>
                  <p:nvSpPr>
                    <p:cNvPr id="1674" name="Google Shape;1674;p42"/>
                    <p:cNvSpPr/>
                    <p:nvPr/>
                  </p:nvSpPr>
                  <p:spPr>
                    <a:xfrm>
                      <a:off x="6000750" y="3190875"/>
                      <a:ext cx="190500" cy="238125"/>
                    </a:xfrm>
                    <a:custGeom>
                      <a:avLst/>
                      <a:gdLst/>
                      <a:ahLst/>
                      <a:cxnLst/>
                      <a:rect l="l" t="t" r="r" b="b"/>
                      <a:pathLst>
                        <a:path w="190500" h="238125" extrusionOk="0">
                          <a:moveTo>
                            <a:pt x="190500" y="95250"/>
                          </a:moveTo>
                          <a:lnTo>
                            <a:pt x="190500" y="238125"/>
                          </a:lnTo>
                          <a:lnTo>
                            <a:pt x="0" y="238125"/>
                          </a:lnTo>
                          <a:lnTo>
                            <a:pt x="0" y="95250"/>
                          </a:lnTo>
                          <a:cubicBezTo>
                            <a:pt x="0" y="42863"/>
                            <a:pt x="42863" y="0"/>
                            <a:pt x="95250" y="0"/>
                          </a:cubicBezTo>
                          <a:cubicBezTo>
                            <a:pt x="121444" y="0"/>
                            <a:pt x="145256" y="10668"/>
                            <a:pt x="162497" y="28004"/>
                          </a:cubicBezTo>
                          <a:cubicBezTo>
                            <a:pt x="179832" y="45244"/>
                            <a:pt x="190500" y="69056"/>
                            <a:pt x="190500" y="95250"/>
                          </a:cubicBezTo>
                          <a:close/>
                        </a:path>
                      </a:pathLst>
                    </a:custGeom>
                    <a:solidFill>
                      <a:srgbClr val="DFE9F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675" name="Google Shape;1675;p42"/>
                    <p:cNvSpPr/>
                    <p:nvPr/>
                  </p:nvSpPr>
                  <p:spPr>
                    <a:xfrm>
                      <a:off x="6000750" y="3429000"/>
                      <a:ext cx="190500" cy="238125"/>
                    </a:xfrm>
                    <a:custGeom>
                      <a:avLst/>
                      <a:gdLst/>
                      <a:ahLst/>
                      <a:cxnLst/>
                      <a:rect l="l" t="t" r="r" b="b"/>
                      <a:pathLst>
                        <a:path w="190500" h="238125" extrusionOk="0">
                          <a:moveTo>
                            <a:pt x="190500" y="0"/>
                          </a:moveTo>
                          <a:lnTo>
                            <a:pt x="190500" y="142875"/>
                          </a:lnTo>
                          <a:cubicBezTo>
                            <a:pt x="190500" y="195263"/>
                            <a:pt x="147638" y="238125"/>
                            <a:pt x="95250" y="238125"/>
                          </a:cubicBezTo>
                          <a:cubicBezTo>
                            <a:pt x="42863" y="238125"/>
                            <a:pt x="0" y="195263"/>
                            <a:pt x="0" y="142875"/>
                          </a:cubicBezTo>
                          <a:lnTo>
                            <a:pt x="0" y="0"/>
                          </a:lnTo>
                          <a:lnTo>
                            <a:pt x="190500" y="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676" name="Google Shape;1676;p42"/>
                    <p:cNvSpPr/>
                    <p:nvPr/>
                  </p:nvSpPr>
                  <p:spPr>
                    <a:xfrm>
                      <a:off x="6019800" y="3238500"/>
                      <a:ext cx="47625" cy="371475"/>
                    </a:xfrm>
                    <a:custGeom>
                      <a:avLst/>
                      <a:gdLst/>
                      <a:ahLst/>
                      <a:cxnLst/>
                      <a:rect l="l" t="t" r="r" b="b"/>
                      <a:pathLst>
                        <a:path w="47625" h="371475" extrusionOk="0">
                          <a:moveTo>
                            <a:pt x="23813" y="371475"/>
                          </a:moveTo>
                          <a:lnTo>
                            <a:pt x="23813" y="371475"/>
                          </a:lnTo>
                          <a:cubicBezTo>
                            <a:pt x="10668" y="371475"/>
                            <a:pt x="0" y="360807"/>
                            <a:pt x="0" y="347663"/>
                          </a:cubicBezTo>
                          <a:lnTo>
                            <a:pt x="0" y="23813"/>
                          </a:lnTo>
                          <a:cubicBezTo>
                            <a:pt x="0" y="10668"/>
                            <a:pt x="10668" y="0"/>
                            <a:pt x="23813" y="0"/>
                          </a:cubicBezTo>
                          <a:lnTo>
                            <a:pt x="23813" y="0"/>
                          </a:lnTo>
                          <a:cubicBezTo>
                            <a:pt x="36957" y="0"/>
                            <a:pt x="47625" y="10668"/>
                            <a:pt x="47625" y="23813"/>
                          </a:cubicBezTo>
                          <a:lnTo>
                            <a:pt x="47625" y="347663"/>
                          </a:lnTo>
                          <a:cubicBezTo>
                            <a:pt x="47625" y="360807"/>
                            <a:pt x="36957" y="371475"/>
                            <a:pt x="23813" y="371475"/>
                          </a:cubicBezTo>
                          <a:close/>
                        </a:path>
                      </a:pathLst>
                    </a:custGeom>
                    <a:solidFill>
                      <a:schemeClr val="lt1">
                        <a:alpha val="29409"/>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677" name="Google Shape;1677;p42"/>
                    <p:cNvSpPr/>
                    <p:nvPr/>
                  </p:nvSpPr>
                  <p:spPr>
                    <a:xfrm>
                      <a:off x="6073114" y="3189974"/>
                      <a:ext cx="117824" cy="476249"/>
                    </a:xfrm>
                    <a:custGeom>
                      <a:avLst/>
                      <a:gdLst/>
                      <a:ahLst/>
                      <a:cxnLst/>
                      <a:rect l="l" t="t" r="r" b="b"/>
                      <a:pathLst>
                        <a:path w="117824" h="476249" extrusionOk="0">
                          <a:moveTo>
                            <a:pt x="117824" y="95250"/>
                          </a:moveTo>
                          <a:lnTo>
                            <a:pt x="117824" y="381000"/>
                          </a:lnTo>
                          <a:cubicBezTo>
                            <a:pt x="117824" y="433388"/>
                            <a:pt x="74962" y="476250"/>
                            <a:pt x="22574" y="476250"/>
                          </a:cubicBezTo>
                          <a:cubicBezTo>
                            <a:pt x="14764" y="476250"/>
                            <a:pt x="7239" y="475298"/>
                            <a:pt x="0" y="473488"/>
                          </a:cubicBezTo>
                          <a:cubicBezTo>
                            <a:pt x="41624" y="463296"/>
                            <a:pt x="72676" y="425577"/>
                            <a:pt x="72676" y="381000"/>
                          </a:cubicBezTo>
                          <a:lnTo>
                            <a:pt x="72676" y="95250"/>
                          </a:lnTo>
                          <a:cubicBezTo>
                            <a:pt x="72676" y="69056"/>
                            <a:pt x="62008" y="45244"/>
                            <a:pt x="44672" y="28004"/>
                          </a:cubicBezTo>
                          <a:cubicBezTo>
                            <a:pt x="32576" y="15812"/>
                            <a:pt x="17145" y="6953"/>
                            <a:pt x="0" y="2762"/>
                          </a:cubicBezTo>
                          <a:cubicBezTo>
                            <a:pt x="7239" y="952"/>
                            <a:pt x="14764" y="0"/>
                            <a:pt x="22574" y="0"/>
                          </a:cubicBezTo>
                          <a:cubicBezTo>
                            <a:pt x="48768" y="0"/>
                            <a:pt x="72581" y="10668"/>
                            <a:pt x="89821" y="28004"/>
                          </a:cubicBezTo>
                          <a:cubicBezTo>
                            <a:pt x="107156" y="45244"/>
                            <a:pt x="117824" y="69056"/>
                            <a:pt x="117824" y="95250"/>
                          </a:cubicBezTo>
                          <a:close/>
                        </a:path>
                      </a:pathLst>
                    </a:custGeom>
                    <a:solidFill>
                      <a:schemeClr val="dk1">
                        <a:alpha val="9410"/>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grpSp>
          <p:grpSp>
            <p:nvGrpSpPr>
              <p:cNvPr id="1678" name="Google Shape;1678;p42"/>
              <p:cNvGrpSpPr/>
              <p:nvPr/>
            </p:nvGrpSpPr>
            <p:grpSpPr>
              <a:xfrm>
                <a:off x="20023453" y="-4026820"/>
                <a:ext cx="1461187" cy="7693813"/>
                <a:chOff x="7545703" y="-4320340"/>
                <a:chExt cx="1461187" cy="7693813"/>
              </a:xfrm>
            </p:grpSpPr>
            <p:grpSp>
              <p:nvGrpSpPr>
                <p:cNvPr id="1679" name="Google Shape;1679;p42"/>
                <p:cNvGrpSpPr/>
                <p:nvPr/>
              </p:nvGrpSpPr>
              <p:grpSpPr>
                <a:xfrm>
                  <a:off x="7545703" y="-4320340"/>
                  <a:ext cx="1461187" cy="3559963"/>
                  <a:chOff x="4661232" y="-202131"/>
                  <a:chExt cx="1461187" cy="3559963"/>
                </a:xfrm>
              </p:grpSpPr>
              <p:sp>
                <p:nvSpPr>
                  <p:cNvPr id="1680" name="Google Shape;1680;p42"/>
                  <p:cNvSpPr/>
                  <p:nvPr/>
                </p:nvSpPr>
                <p:spPr>
                  <a:xfrm>
                    <a:off x="4661232" y="-202131"/>
                    <a:ext cx="1461187" cy="3559963"/>
                  </a:xfrm>
                  <a:custGeom>
                    <a:avLst/>
                    <a:gdLst/>
                    <a:ahLst/>
                    <a:cxnLst/>
                    <a:rect l="l" t="t" r="r" b="b"/>
                    <a:pathLst>
                      <a:path w="1352951" h="3382388" extrusionOk="0">
                        <a:moveTo>
                          <a:pt x="676476" y="0"/>
                        </a:moveTo>
                        <a:cubicBezTo>
                          <a:pt x="862508" y="0"/>
                          <a:pt x="1031624" y="75766"/>
                          <a:pt x="1154071" y="198888"/>
                        </a:cubicBezTo>
                        <a:cubicBezTo>
                          <a:pt x="1277186" y="321329"/>
                          <a:pt x="1352951" y="490445"/>
                          <a:pt x="1352951" y="676478"/>
                        </a:cubicBezTo>
                        <a:lnTo>
                          <a:pt x="1352951" y="1691194"/>
                        </a:lnTo>
                        <a:lnTo>
                          <a:pt x="1352951" y="2705911"/>
                        </a:lnTo>
                        <a:cubicBezTo>
                          <a:pt x="1352951" y="3077977"/>
                          <a:pt x="1048541" y="3382388"/>
                          <a:pt x="676476" y="3382388"/>
                        </a:cubicBezTo>
                        <a:cubicBezTo>
                          <a:pt x="304418" y="3382388"/>
                          <a:pt x="0" y="3077977"/>
                          <a:pt x="0" y="2705911"/>
                        </a:cubicBezTo>
                        <a:lnTo>
                          <a:pt x="0" y="1691194"/>
                        </a:lnTo>
                        <a:lnTo>
                          <a:pt x="0" y="676478"/>
                        </a:lnTo>
                        <a:cubicBezTo>
                          <a:pt x="0" y="304419"/>
                          <a:pt x="304418" y="0"/>
                          <a:pt x="676476" y="0"/>
                        </a:cubicBezTo>
                        <a:close/>
                      </a:path>
                    </a:pathLst>
                  </a:custGeom>
                  <a:solidFill>
                    <a:srgbClr val="D8D8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nvGrpSpPr>
                  <p:cNvPr id="1681" name="Google Shape;1681;p42"/>
                  <p:cNvGrpSpPr/>
                  <p:nvPr/>
                </p:nvGrpSpPr>
                <p:grpSpPr>
                  <a:xfrm>
                    <a:off x="4714945" y="-119184"/>
                    <a:ext cx="1352950" cy="3388774"/>
                    <a:chOff x="6000750" y="3189974"/>
                    <a:chExt cx="190500" cy="477151"/>
                  </a:xfrm>
                </p:grpSpPr>
                <p:sp>
                  <p:nvSpPr>
                    <p:cNvPr id="1682" name="Google Shape;1682;p42"/>
                    <p:cNvSpPr/>
                    <p:nvPr/>
                  </p:nvSpPr>
                  <p:spPr>
                    <a:xfrm>
                      <a:off x="6000750" y="3190875"/>
                      <a:ext cx="190500" cy="238125"/>
                    </a:xfrm>
                    <a:custGeom>
                      <a:avLst/>
                      <a:gdLst/>
                      <a:ahLst/>
                      <a:cxnLst/>
                      <a:rect l="l" t="t" r="r" b="b"/>
                      <a:pathLst>
                        <a:path w="190500" h="238125" extrusionOk="0">
                          <a:moveTo>
                            <a:pt x="190500" y="95250"/>
                          </a:moveTo>
                          <a:lnTo>
                            <a:pt x="190500" y="238125"/>
                          </a:lnTo>
                          <a:lnTo>
                            <a:pt x="0" y="238125"/>
                          </a:lnTo>
                          <a:lnTo>
                            <a:pt x="0" y="95250"/>
                          </a:lnTo>
                          <a:cubicBezTo>
                            <a:pt x="0" y="42863"/>
                            <a:pt x="42863" y="0"/>
                            <a:pt x="95250" y="0"/>
                          </a:cubicBezTo>
                          <a:cubicBezTo>
                            <a:pt x="121444" y="0"/>
                            <a:pt x="145256" y="10668"/>
                            <a:pt x="162497" y="28004"/>
                          </a:cubicBezTo>
                          <a:cubicBezTo>
                            <a:pt x="179832" y="45244"/>
                            <a:pt x="190500" y="69056"/>
                            <a:pt x="190500" y="95250"/>
                          </a:cubicBezTo>
                          <a:close/>
                        </a:path>
                      </a:pathLst>
                    </a:custGeom>
                    <a:solidFill>
                      <a:srgbClr val="DFE9F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683" name="Google Shape;1683;p42"/>
                    <p:cNvSpPr/>
                    <p:nvPr/>
                  </p:nvSpPr>
                  <p:spPr>
                    <a:xfrm>
                      <a:off x="6000750" y="3429000"/>
                      <a:ext cx="190500" cy="238125"/>
                    </a:xfrm>
                    <a:custGeom>
                      <a:avLst/>
                      <a:gdLst/>
                      <a:ahLst/>
                      <a:cxnLst/>
                      <a:rect l="l" t="t" r="r" b="b"/>
                      <a:pathLst>
                        <a:path w="190500" h="238125" extrusionOk="0">
                          <a:moveTo>
                            <a:pt x="190500" y="0"/>
                          </a:moveTo>
                          <a:lnTo>
                            <a:pt x="190500" y="142875"/>
                          </a:lnTo>
                          <a:cubicBezTo>
                            <a:pt x="190500" y="195263"/>
                            <a:pt x="147638" y="238125"/>
                            <a:pt x="95250" y="238125"/>
                          </a:cubicBezTo>
                          <a:cubicBezTo>
                            <a:pt x="42863" y="238125"/>
                            <a:pt x="0" y="195263"/>
                            <a:pt x="0" y="142875"/>
                          </a:cubicBezTo>
                          <a:lnTo>
                            <a:pt x="0" y="0"/>
                          </a:lnTo>
                          <a:lnTo>
                            <a:pt x="190500" y="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684" name="Google Shape;1684;p42"/>
                    <p:cNvSpPr/>
                    <p:nvPr/>
                  </p:nvSpPr>
                  <p:spPr>
                    <a:xfrm>
                      <a:off x="6019800" y="3238500"/>
                      <a:ext cx="47625" cy="371475"/>
                    </a:xfrm>
                    <a:custGeom>
                      <a:avLst/>
                      <a:gdLst/>
                      <a:ahLst/>
                      <a:cxnLst/>
                      <a:rect l="l" t="t" r="r" b="b"/>
                      <a:pathLst>
                        <a:path w="47625" h="371475" extrusionOk="0">
                          <a:moveTo>
                            <a:pt x="23813" y="371475"/>
                          </a:moveTo>
                          <a:lnTo>
                            <a:pt x="23813" y="371475"/>
                          </a:lnTo>
                          <a:cubicBezTo>
                            <a:pt x="10668" y="371475"/>
                            <a:pt x="0" y="360807"/>
                            <a:pt x="0" y="347663"/>
                          </a:cubicBezTo>
                          <a:lnTo>
                            <a:pt x="0" y="23813"/>
                          </a:lnTo>
                          <a:cubicBezTo>
                            <a:pt x="0" y="10668"/>
                            <a:pt x="10668" y="0"/>
                            <a:pt x="23813" y="0"/>
                          </a:cubicBezTo>
                          <a:lnTo>
                            <a:pt x="23813" y="0"/>
                          </a:lnTo>
                          <a:cubicBezTo>
                            <a:pt x="36957" y="0"/>
                            <a:pt x="47625" y="10668"/>
                            <a:pt x="47625" y="23813"/>
                          </a:cubicBezTo>
                          <a:lnTo>
                            <a:pt x="47625" y="347663"/>
                          </a:lnTo>
                          <a:cubicBezTo>
                            <a:pt x="47625" y="360807"/>
                            <a:pt x="36957" y="371475"/>
                            <a:pt x="23813" y="371475"/>
                          </a:cubicBezTo>
                          <a:close/>
                        </a:path>
                      </a:pathLst>
                    </a:custGeom>
                    <a:solidFill>
                      <a:schemeClr val="lt1">
                        <a:alpha val="29409"/>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685" name="Google Shape;1685;p42"/>
                    <p:cNvSpPr/>
                    <p:nvPr/>
                  </p:nvSpPr>
                  <p:spPr>
                    <a:xfrm>
                      <a:off x="6073114" y="3189974"/>
                      <a:ext cx="117824" cy="476249"/>
                    </a:xfrm>
                    <a:custGeom>
                      <a:avLst/>
                      <a:gdLst/>
                      <a:ahLst/>
                      <a:cxnLst/>
                      <a:rect l="l" t="t" r="r" b="b"/>
                      <a:pathLst>
                        <a:path w="117824" h="476249" extrusionOk="0">
                          <a:moveTo>
                            <a:pt x="117824" y="95250"/>
                          </a:moveTo>
                          <a:lnTo>
                            <a:pt x="117824" y="381000"/>
                          </a:lnTo>
                          <a:cubicBezTo>
                            <a:pt x="117824" y="433388"/>
                            <a:pt x="74962" y="476250"/>
                            <a:pt x="22574" y="476250"/>
                          </a:cubicBezTo>
                          <a:cubicBezTo>
                            <a:pt x="14764" y="476250"/>
                            <a:pt x="7239" y="475298"/>
                            <a:pt x="0" y="473488"/>
                          </a:cubicBezTo>
                          <a:cubicBezTo>
                            <a:pt x="41624" y="463296"/>
                            <a:pt x="72676" y="425577"/>
                            <a:pt x="72676" y="381000"/>
                          </a:cubicBezTo>
                          <a:lnTo>
                            <a:pt x="72676" y="95250"/>
                          </a:lnTo>
                          <a:cubicBezTo>
                            <a:pt x="72676" y="69056"/>
                            <a:pt x="62008" y="45244"/>
                            <a:pt x="44672" y="28004"/>
                          </a:cubicBezTo>
                          <a:cubicBezTo>
                            <a:pt x="32576" y="15812"/>
                            <a:pt x="17145" y="6953"/>
                            <a:pt x="0" y="2762"/>
                          </a:cubicBezTo>
                          <a:cubicBezTo>
                            <a:pt x="7239" y="952"/>
                            <a:pt x="14764" y="0"/>
                            <a:pt x="22574" y="0"/>
                          </a:cubicBezTo>
                          <a:cubicBezTo>
                            <a:pt x="48768" y="0"/>
                            <a:pt x="72581" y="10668"/>
                            <a:pt x="89821" y="28004"/>
                          </a:cubicBezTo>
                          <a:cubicBezTo>
                            <a:pt x="107156" y="45244"/>
                            <a:pt x="117824" y="69056"/>
                            <a:pt x="117824" y="95250"/>
                          </a:cubicBezTo>
                          <a:close/>
                        </a:path>
                      </a:pathLst>
                    </a:custGeom>
                    <a:solidFill>
                      <a:schemeClr val="dk1">
                        <a:alpha val="9410"/>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grpSp>
              <p:nvGrpSpPr>
                <p:cNvPr id="1686" name="Google Shape;1686;p42"/>
                <p:cNvGrpSpPr/>
                <p:nvPr/>
              </p:nvGrpSpPr>
              <p:grpSpPr>
                <a:xfrm>
                  <a:off x="7545703" y="-186490"/>
                  <a:ext cx="1461187" cy="3559963"/>
                  <a:chOff x="4661232" y="-202131"/>
                  <a:chExt cx="1461187" cy="3559963"/>
                </a:xfrm>
              </p:grpSpPr>
              <p:sp>
                <p:nvSpPr>
                  <p:cNvPr id="1687" name="Google Shape;1687;p42"/>
                  <p:cNvSpPr/>
                  <p:nvPr/>
                </p:nvSpPr>
                <p:spPr>
                  <a:xfrm>
                    <a:off x="4661232" y="-202131"/>
                    <a:ext cx="1461187" cy="3559963"/>
                  </a:xfrm>
                  <a:custGeom>
                    <a:avLst/>
                    <a:gdLst/>
                    <a:ahLst/>
                    <a:cxnLst/>
                    <a:rect l="l" t="t" r="r" b="b"/>
                    <a:pathLst>
                      <a:path w="1352951" h="3382388" extrusionOk="0">
                        <a:moveTo>
                          <a:pt x="676476" y="0"/>
                        </a:moveTo>
                        <a:cubicBezTo>
                          <a:pt x="862508" y="0"/>
                          <a:pt x="1031624" y="75766"/>
                          <a:pt x="1154071" y="198888"/>
                        </a:cubicBezTo>
                        <a:cubicBezTo>
                          <a:pt x="1277186" y="321329"/>
                          <a:pt x="1352951" y="490445"/>
                          <a:pt x="1352951" y="676478"/>
                        </a:cubicBezTo>
                        <a:lnTo>
                          <a:pt x="1352951" y="1691194"/>
                        </a:lnTo>
                        <a:lnTo>
                          <a:pt x="1352951" y="2705911"/>
                        </a:lnTo>
                        <a:cubicBezTo>
                          <a:pt x="1352951" y="3077977"/>
                          <a:pt x="1048541" y="3382388"/>
                          <a:pt x="676476" y="3382388"/>
                        </a:cubicBezTo>
                        <a:cubicBezTo>
                          <a:pt x="304418" y="3382388"/>
                          <a:pt x="0" y="3077977"/>
                          <a:pt x="0" y="2705911"/>
                        </a:cubicBezTo>
                        <a:lnTo>
                          <a:pt x="0" y="1691194"/>
                        </a:lnTo>
                        <a:lnTo>
                          <a:pt x="0" y="676478"/>
                        </a:lnTo>
                        <a:cubicBezTo>
                          <a:pt x="0" y="304419"/>
                          <a:pt x="304418" y="0"/>
                          <a:pt x="676476" y="0"/>
                        </a:cubicBezTo>
                        <a:close/>
                      </a:path>
                    </a:pathLst>
                  </a:custGeom>
                  <a:solidFill>
                    <a:srgbClr val="D8D8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nvGrpSpPr>
                  <p:cNvPr id="1688" name="Google Shape;1688;p42"/>
                  <p:cNvGrpSpPr/>
                  <p:nvPr/>
                </p:nvGrpSpPr>
                <p:grpSpPr>
                  <a:xfrm>
                    <a:off x="4714945" y="-119184"/>
                    <a:ext cx="1352950" cy="3388774"/>
                    <a:chOff x="6000750" y="3189974"/>
                    <a:chExt cx="190500" cy="477151"/>
                  </a:xfrm>
                </p:grpSpPr>
                <p:sp>
                  <p:nvSpPr>
                    <p:cNvPr id="1689" name="Google Shape;1689;p42"/>
                    <p:cNvSpPr/>
                    <p:nvPr/>
                  </p:nvSpPr>
                  <p:spPr>
                    <a:xfrm>
                      <a:off x="6000750" y="3190875"/>
                      <a:ext cx="190500" cy="238125"/>
                    </a:xfrm>
                    <a:custGeom>
                      <a:avLst/>
                      <a:gdLst/>
                      <a:ahLst/>
                      <a:cxnLst/>
                      <a:rect l="l" t="t" r="r" b="b"/>
                      <a:pathLst>
                        <a:path w="190500" h="238125" extrusionOk="0">
                          <a:moveTo>
                            <a:pt x="190500" y="95250"/>
                          </a:moveTo>
                          <a:lnTo>
                            <a:pt x="190500" y="238125"/>
                          </a:lnTo>
                          <a:lnTo>
                            <a:pt x="0" y="238125"/>
                          </a:lnTo>
                          <a:lnTo>
                            <a:pt x="0" y="95250"/>
                          </a:lnTo>
                          <a:cubicBezTo>
                            <a:pt x="0" y="42863"/>
                            <a:pt x="42863" y="0"/>
                            <a:pt x="95250" y="0"/>
                          </a:cubicBezTo>
                          <a:cubicBezTo>
                            <a:pt x="121444" y="0"/>
                            <a:pt x="145256" y="10668"/>
                            <a:pt x="162497" y="28004"/>
                          </a:cubicBezTo>
                          <a:cubicBezTo>
                            <a:pt x="179832" y="45244"/>
                            <a:pt x="190500" y="69056"/>
                            <a:pt x="190500" y="95250"/>
                          </a:cubicBezTo>
                          <a:close/>
                        </a:path>
                      </a:pathLst>
                    </a:custGeom>
                    <a:solidFill>
                      <a:srgbClr val="DFE9F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690" name="Google Shape;1690;p42"/>
                    <p:cNvSpPr/>
                    <p:nvPr/>
                  </p:nvSpPr>
                  <p:spPr>
                    <a:xfrm>
                      <a:off x="6000750" y="3429000"/>
                      <a:ext cx="190500" cy="238125"/>
                    </a:xfrm>
                    <a:custGeom>
                      <a:avLst/>
                      <a:gdLst/>
                      <a:ahLst/>
                      <a:cxnLst/>
                      <a:rect l="l" t="t" r="r" b="b"/>
                      <a:pathLst>
                        <a:path w="190500" h="238125" extrusionOk="0">
                          <a:moveTo>
                            <a:pt x="190500" y="0"/>
                          </a:moveTo>
                          <a:lnTo>
                            <a:pt x="190500" y="142875"/>
                          </a:lnTo>
                          <a:cubicBezTo>
                            <a:pt x="190500" y="195263"/>
                            <a:pt x="147638" y="238125"/>
                            <a:pt x="95250" y="238125"/>
                          </a:cubicBezTo>
                          <a:cubicBezTo>
                            <a:pt x="42863" y="238125"/>
                            <a:pt x="0" y="195263"/>
                            <a:pt x="0" y="142875"/>
                          </a:cubicBezTo>
                          <a:lnTo>
                            <a:pt x="0" y="0"/>
                          </a:lnTo>
                          <a:lnTo>
                            <a:pt x="190500" y="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691" name="Google Shape;1691;p42"/>
                    <p:cNvSpPr/>
                    <p:nvPr/>
                  </p:nvSpPr>
                  <p:spPr>
                    <a:xfrm>
                      <a:off x="6019800" y="3238500"/>
                      <a:ext cx="47625" cy="371475"/>
                    </a:xfrm>
                    <a:custGeom>
                      <a:avLst/>
                      <a:gdLst/>
                      <a:ahLst/>
                      <a:cxnLst/>
                      <a:rect l="l" t="t" r="r" b="b"/>
                      <a:pathLst>
                        <a:path w="47625" h="371475" extrusionOk="0">
                          <a:moveTo>
                            <a:pt x="23813" y="371475"/>
                          </a:moveTo>
                          <a:lnTo>
                            <a:pt x="23813" y="371475"/>
                          </a:lnTo>
                          <a:cubicBezTo>
                            <a:pt x="10668" y="371475"/>
                            <a:pt x="0" y="360807"/>
                            <a:pt x="0" y="347663"/>
                          </a:cubicBezTo>
                          <a:lnTo>
                            <a:pt x="0" y="23813"/>
                          </a:lnTo>
                          <a:cubicBezTo>
                            <a:pt x="0" y="10668"/>
                            <a:pt x="10668" y="0"/>
                            <a:pt x="23813" y="0"/>
                          </a:cubicBezTo>
                          <a:lnTo>
                            <a:pt x="23813" y="0"/>
                          </a:lnTo>
                          <a:cubicBezTo>
                            <a:pt x="36957" y="0"/>
                            <a:pt x="47625" y="10668"/>
                            <a:pt x="47625" y="23813"/>
                          </a:cubicBezTo>
                          <a:lnTo>
                            <a:pt x="47625" y="347663"/>
                          </a:lnTo>
                          <a:cubicBezTo>
                            <a:pt x="47625" y="360807"/>
                            <a:pt x="36957" y="371475"/>
                            <a:pt x="23813" y="371475"/>
                          </a:cubicBezTo>
                          <a:close/>
                        </a:path>
                      </a:pathLst>
                    </a:custGeom>
                    <a:solidFill>
                      <a:schemeClr val="lt1">
                        <a:alpha val="29409"/>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692" name="Google Shape;1692;p42"/>
                    <p:cNvSpPr/>
                    <p:nvPr/>
                  </p:nvSpPr>
                  <p:spPr>
                    <a:xfrm>
                      <a:off x="6073114" y="3189974"/>
                      <a:ext cx="117824" cy="476249"/>
                    </a:xfrm>
                    <a:custGeom>
                      <a:avLst/>
                      <a:gdLst/>
                      <a:ahLst/>
                      <a:cxnLst/>
                      <a:rect l="l" t="t" r="r" b="b"/>
                      <a:pathLst>
                        <a:path w="117824" h="476249" extrusionOk="0">
                          <a:moveTo>
                            <a:pt x="117824" y="95250"/>
                          </a:moveTo>
                          <a:lnTo>
                            <a:pt x="117824" y="381000"/>
                          </a:lnTo>
                          <a:cubicBezTo>
                            <a:pt x="117824" y="433388"/>
                            <a:pt x="74962" y="476250"/>
                            <a:pt x="22574" y="476250"/>
                          </a:cubicBezTo>
                          <a:cubicBezTo>
                            <a:pt x="14764" y="476250"/>
                            <a:pt x="7239" y="475298"/>
                            <a:pt x="0" y="473488"/>
                          </a:cubicBezTo>
                          <a:cubicBezTo>
                            <a:pt x="41624" y="463296"/>
                            <a:pt x="72676" y="425577"/>
                            <a:pt x="72676" y="381000"/>
                          </a:cubicBezTo>
                          <a:lnTo>
                            <a:pt x="72676" y="95250"/>
                          </a:lnTo>
                          <a:cubicBezTo>
                            <a:pt x="72676" y="69056"/>
                            <a:pt x="62008" y="45244"/>
                            <a:pt x="44672" y="28004"/>
                          </a:cubicBezTo>
                          <a:cubicBezTo>
                            <a:pt x="32576" y="15812"/>
                            <a:pt x="17145" y="6953"/>
                            <a:pt x="0" y="2762"/>
                          </a:cubicBezTo>
                          <a:cubicBezTo>
                            <a:pt x="7239" y="952"/>
                            <a:pt x="14764" y="0"/>
                            <a:pt x="22574" y="0"/>
                          </a:cubicBezTo>
                          <a:cubicBezTo>
                            <a:pt x="48768" y="0"/>
                            <a:pt x="72581" y="10668"/>
                            <a:pt x="89821" y="28004"/>
                          </a:cubicBezTo>
                          <a:cubicBezTo>
                            <a:pt x="107156" y="45244"/>
                            <a:pt x="117824" y="69056"/>
                            <a:pt x="117824" y="95250"/>
                          </a:cubicBezTo>
                          <a:close/>
                        </a:path>
                      </a:pathLst>
                    </a:custGeom>
                    <a:solidFill>
                      <a:schemeClr val="dk1">
                        <a:alpha val="9410"/>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grpSp>
        </p:grpSp>
      </p:grpSp>
      <p:grpSp>
        <p:nvGrpSpPr>
          <p:cNvPr id="1693" name="Google Shape;1693;p42"/>
          <p:cNvGrpSpPr/>
          <p:nvPr/>
        </p:nvGrpSpPr>
        <p:grpSpPr>
          <a:xfrm>
            <a:off x="11138929" y="5032409"/>
            <a:ext cx="813801" cy="1505950"/>
            <a:chOff x="397406" y="5005156"/>
            <a:chExt cx="813801" cy="1505950"/>
          </a:xfrm>
        </p:grpSpPr>
        <p:grpSp>
          <p:nvGrpSpPr>
            <p:cNvPr id="1694" name="Google Shape;1694;p42"/>
            <p:cNvGrpSpPr/>
            <p:nvPr/>
          </p:nvGrpSpPr>
          <p:grpSpPr>
            <a:xfrm>
              <a:off x="397406" y="5005156"/>
              <a:ext cx="813801" cy="1505950"/>
              <a:chOff x="407985" y="1459626"/>
              <a:chExt cx="2729961" cy="5051828"/>
            </a:xfrm>
          </p:grpSpPr>
          <p:sp>
            <p:nvSpPr>
              <p:cNvPr id="1695" name="Google Shape;1695;p42"/>
              <p:cNvSpPr/>
              <p:nvPr/>
            </p:nvSpPr>
            <p:spPr>
              <a:xfrm>
                <a:off x="616889" y="2569895"/>
                <a:ext cx="2304419" cy="3937318"/>
              </a:xfrm>
              <a:custGeom>
                <a:avLst/>
                <a:gdLst/>
                <a:ahLst/>
                <a:cxnLst/>
                <a:rect l="l" t="t" r="r" b="b"/>
                <a:pathLst>
                  <a:path w="748188" h="1278350" extrusionOk="0">
                    <a:moveTo>
                      <a:pt x="0" y="0"/>
                    </a:moveTo>
                    <a:lnTo>
                      <a:pt x="748189" y="0"/>
                    </a:lnTo>
                    <a:lnTo>
                      <a:pt x="748189" y="1278350"/>
                    </a:lnTo>
                    <a:lnTo>
                      <a:pt x="0" y="127835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696" name="Google Shape;1696;p42"/>
              <p:cNvSpPr/>
              <p:nvPr/>
            </p:nvSpPr>
            <p:spPr>
              <a:xfrm>
                <a:off x="411847" y="1459626"/>
                <a:ext cx="2714552" cy="1102776"/>
              </a:xfrm>
              <a:custGeom>
                <a:avLst/>
                <a:gdLst/>
                <a:ahLst/>
                <a:cxnLst/>
                <a:rect l="l" t="t" r="r" b="b"/>
                <a:pathLst>
                  <a:path w="881348" h="358044" extrusionOk="0">
                    <a:moveTo>
                      <a:pt x="881348" y="282131"/>
                    </a:moveTo>
                    <a:lnTo>
                      <a:pt x="881348" y="358045"/>
                    </a:lnTo>
                    <a:lnTo>
                      <a:pt x="0" y="358045"/>
                    </a:lnTo>
                    <a:lnTo>
                      <a:pt x="0" y="282131"/>
                    </a:lnTo>
                    <a:lnTo>
                      <a:pt x="32099" y="282131"/>
                    </a:lnTo>
                    <a:lnTo>
                      <a:pt x="32099" y="108490"/>
                    </a:lnTo>
                    <a:lnTo>
                      <a:pt x="73438" y="108490"/>
                    </a:lnTo>
                    <a:lnTo>
                      <a:pt x="73438" y="0"/>
                    </a:lnTo>
                    <a:lnTo>
                      <a:pt x="807911" y="0"/>
                    </a:lnTo>
                    <a:lnTo>
                      <a:pt x="807911" y="108490"/>
                    </a:lnTo>
                    <a:lnTo>
                      <a:pt x="849154" y="108490"/>
                    </a:lnTo>
                    <a:lnTo>
                      <a:pt x="849154" y="282131"/>
                    </a:lnTo>
                    <a:close/>
                  </a:path>
                </a:pathLst>
              </a:custGeom>
              <a:solidFill>
                <a:srgbClr val="F5F5F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nvGrpSpPr>
              <p:cNvPr id="1697" name="Google Shape;1697;p42"/>
              <p:cNvGrpSpPr/>
              <p:nvPr/>
            </p:nvGrpSpPr>
            <p:grpSpPr>
              <a:xfrm>
                <a:off x="579193" y="1526435"/>
                <a:ext cx="2378917" cy="768526"/>
                <a:chOff x="5700807" y="2631566"/>
                <a:chExt cx="772476" cy="249554"/>
              </a:xfrm>
            </p:grpSpPr>
            <p:grpSp>
              <p:nvGrpSpPr>
                <p:cNvPr id="1698" name="Google Shape;1698;p42"/>
                <p:cNvGrpSpPr/>
                <p:nvPr/>
              </p:nvGrpSpPr>
              <p:grpSpPr>
                <a:xfrm>
                  <a:off x="5700807" y="2735960"/>
                  <a:ext cx="22097" cy="145160"/>
                  <a:chOff x="5700807" y="2735960"/>
                  <a:chExt cx="22097" cy="145160"/>
                </a:xfrm>
              </p:grpSpPr>
              <p:sp>
                <p:nvSpPr>
                  <p:cNvPr id="1699" name="Google Shape;1699;p42"/>
                  <p:cNvSpPr/>
                  <p:nvPr/>
                </p:nvSpPr>
                <p:spPr>
                  <a:xfrm>
                    <a:off x="5711856" y="2742628"/>
                    <a:ext cx="9525" cy="131730"/>
                  </a:xfrm>
                  <a:custGeom>
                    <a:avLst/>
                    <a:gdLst/>
                    <a:ahLst/>
                    <a:cxnLst/>
                    <a:rect l="l" t="t" r="r" b="b"/>
                    <a:pathLst>
                      <a:path w="9525" h="131730" extrusionOk="0">
                        <a:moveTo>
                          <a:pt x="0" y="0"/>
                        </a:moveTo>
                        <a:lnTo>
                          <a:pt x="0" y="131731"/>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700" name="Google Shape;1700;p42"/>
                  <p:cNvSpPr/>
                  <p:nvPr/>
                </p:nvSpPr>
                <p:spPr>
                  <a:xfrm>
                    <a:off x="5700807" y="2735960"/>
                    <a:ext cx="22097" cy="145160"/>
                  </a:xfrm>
                  <a:custGeom>
                    <a:avLst/>
                    <a:gdLst/>
                    <a:ahLst/>
                    <a:cxnLst/>
                    <a:rect l="l" t="t" r="r" b="b"/>
                    <a:pathLst>
                      <a:path w="22097" h="145160" extrusionOk="0">
                        <a:moveTo>
                          <a:pt x="11049" y="145161"/>
                        </a:moveTo>
                        <a:cubicBezTo>
                          <a:pt x="4953" y="145161"/>
                          <a:pt x="0" y="142208"/>
                          <a:pt x="0" y="138494"/>
                        </a:cubicBezTo>
                        <a:lnTo>
                          <a:pt x="0" y="6667"/>
                        </a:lnTo>
                        <a:cubicBezTo>
                          <a:pt x="0" y="2953"/>
                          <a:pt x="4953" y="0"/>
                          <a:pt x="11049" y="0"/>
                        </a:cubicBezTo>
                        <a:cubicBezTo>
                          <a:pt x="17145" y="0"/>
                          <a:pt x="22098" y="2953"/>
                          <a:pt x="22098" y="6667"/>
                        </a:cubicBezTo>
                        <a:lnTo>
                          <a:pt x="22098" y="138398"/>
                        </a:lnTo>
                        <a:cubicBezTo>
                          <a:pt x="22098" y="142113"/>
                          <a:pt x="17145" y="145161"/>
                          <a:pt x="11049" y="145161"/>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1701" name="Google Shape;1701;p42"/>
                <p:cNvGrpSpPr/>
                <p:nvPr/>
              </p:nvGrpSpPr>
              <p:grpSpPr>
                <a:xfrm>
                  <a:off x="5744908" y="2735960"/>
                  <a:ext cx="22097" cy="145160"/>
                  <a:chOff x="5744908" y="2735960"/>
                  <a:chExt cx="22097" cy="145160"/>
                </a:xfrm>
              </p:grpSpPr>
              <p:sp>
                <p:nvSpPr>
                  <p:cNvPr id="1702" name="Google Shape;1702;p42"/>
                  <p:cNvSpPr/>
                  <p:nvPr/>
                </p:nvSpPr>
                <p:spPr>
                  <a:xfrm>
                    <a:off x="5755957" y="2742628"/>
                    <a:ext cx="9525" cy="131730"/>
                  </a:xfrm>
                  <a:custGeom>
                    <a:avLst/>
                    <a:gdLst/>
                    <a:ahLst/>
                    <a:cxnLst/>
                    <a:rect l="l" t="t" r="r" b="b"/>
                    <a:pathLst>
                      <a:path w="9525" h="131730" extrusionOk="0">
                        <a:moveTo>
                          <a:pt x="0" y="0"/>
                        </a:moveTo>
                        <a:lnTo>
                          <a:pt x="0" y="131731"/>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703" name="Google Shape;1703;p42"/>
                  <p:cNvSpPr/>
                  <p:nvPr/>
                </p:nvSpPr>
                <p:spPr>
                  <a:xfrm>
                    <a:off x="5744908" y="2735960"/>
                    <a:ext cx="22097" cy="145160"/>
                  </a:xfrm>
                  <a:custGeom>
                    <a:avLst/>
                    <a:gdLst/>
                    <a:ahLst/>
                    <a:cxnLst/>
                    <a:rect l="l" t="t" r="r" b="b"/>
                    <a:pathLst>
                      <a:path w="22097" h="145160" extrusionOk="0">
                        <a:moveTo>
                          <a:pt x="11049" y="145161"/>
                        </a:moveTo>
                        <a:cubicBezTo>
                          <a:pt x="4953" y="145161"/>
                          <a:pt x="0" y="142208"/>
                          <a:pt x="0" y="138494"/>
                        </a:cubicBezTo>
                        <a:lnTo>
                          <a:pt x="0" y="6667"/>
                        </a:lnTo>
                        <a:cubicBezTo>
                          <a:pt x="0" y="2953"/>
                          <a:pt x="4953" y="0"/>
                          <a:pt x="11049" y="0"/>
                        </a:cubicBezTo>
                        <a:cubicBezTo>
                          <a:pt x="17145" y="0"/>
                          <a:pt x="22098" y="2953"/>
                          <a:pt x="22098" y="6667"/>
                        </a:cubicBezTo>
                        <a:lnTo>
                          <a:pt x="22098" y="138398"/>
                        </a:lnTo>
                        <a:cubicBezTo>
                          <a:pt x="22098" y="142113"/>
                          <a:pt x="17145" y="145161"/>
                          <a:pt x="11049" y="145161"/>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1704" name="Google Shape;1704;p42"/>
                <p:cNvGrpSpPr/>
                <p:nvPr/>
              </p:nvGrpSpPr>
              <p:grpSpPr>
                <a:xfrm>
                  <a:off x="5789103" y="2735960"/>
                  <a:ext cx="22098" cy="145160"/>
                  <a:chOff x="5789103" y="2735960"/>
                  <a:chExt cx="22098" cy="145160"/>
                </a:xfrm>
              </p:grpSpPr>
              <p:sp>
                <p:nvSpPr>
                  <p:cNvPr id="1705" name="Google Shape;1705;p42"/>
                  <p:cNvSpPr/>
                  <p:nvPr/>
                </p:nvSpPr>
                <p:spPr>
                  <a:xfrm>
                    <a:off x="5800153" y="2742628"/>
                    <a:ext cx="9525" cy="131730"/>
                  </a:xfrm>
                  <a:custGeom>
                    <a:avLst/>
                    <a:gdLst/>
                    <a:ahLst/>
                    <a:cxnLst/>
                    <a:rect l="l" t="t" r="r" b="b"/>
                    <a:pathLst>
                      <a:path w="9525" h="131730" extrusionOk="0">
                        <a:moveTo>
                          <a:pt x="0" y="0"/>
                        </a:moveTo>
                        <a:lnTo>
                          <a:pt x="0" y="131731"/>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706" name="Google Shape;1706;p42"/>
                  <p:cNvSpPr/>
                  <p:nvPr/>
                </p:nvSpPr>
                <p:spPr>
                  <a:xfrm>
                    <a:off x="5789103" y="2735960"/>
                    <a:ext cx="22098" cy="145160"/>
                  </a:xfrm>
                  <a:custGeom>
                    <a:avLst/>
                    <a:gdLst/>
                    <a:ahLst/>
                    <a:cxnLst/>
                    <a:rect l="l" t="t" r="r" b="b"/>
                    <a:pathLst>
                      <a:path w="22098" h="145160" extrusionOk="0">
                        <a:moveTo>
                          <a:pt x="11049" y="145161"/>
                        </a:moveTo>
                        <a:cubicBezTo>
                          <a:pt x="4953" y="145161"/>
                          <a:pt x="0" y="142208"/>
                          <a:pt x="0" y="138494"/>
                        </a:cubicBezTo>
                        <a:lnTo>
                          <a:pt x="0" y="6667"/>
                        </a:lnTo>
                        <a:cubicBezTo>
                          <a:pt x="0" y="2953"/>
                          <a:pt x="4953" y="0"/>
                          <a:pt x="11049" y="0"/>
                        </a:cubicBezTo>
                        <a:cubicBezTo>
                          <a:pt x="17145" y="0"/>
                          <a:pt x="22098" y="2953"/>
                          <a:pt x="22098" y="6667"/>
                        </a:cubicBezTo>
                        <a:lnTo>
                          <a:pt x="22098" y="138398"/>
                        </a:lnTo>
                        <a:cubicBezTo>
                          <a:pt x="22098" y="142113"/>
                          <a:pt x="17145" y="145161"/>
                          <a:pt x="11049" y="145161"/>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1707" name="Google Shape;1707;p42"/>
                <p:cNvGrpSpPr/>
                <p:nvPr/>
              </p:nvGrpSpPr>
              <p:grpSpPr>
                <a:xfrm>
                  <a:off x="5833204" y="2735960"/>
                  <a:ext cx="22097" cy="145160"/>
                  <a:chOff x="5833204" y="2735960"/>
                  <a:chExt cx="22097" cy="145160"/>
                </a:xfrm>
              </p:grpSpPr>
              <p:sp>
                <p:nvSpPr>
                  <p:cNvPr id="1708" name="Google Shape;1708;p42"/>
                  <p:cNvSpPr/>
                  <p:nvPr/>
                </p:nvSpPr>
                <p:spPr>
                  <a:xfrm>
                    <a:off x="5844253" y="2742628"/>
                    <a:ext cx="9525" cy="131730"/>
                  </a:xfrm>
                  <a:custGeom>
                    <a:avLst/>
                    <a:gdLst/>
                    <a:ahLst/>
                    <a:cxnLst/>
                    <a:rect l="l" t="t" r="r" b="b"/>
                    <a:pathLst>
                      <a:path w="9525" h="131730" extrusionOk="0">
                        <a:moveTo>
                          <a:pt x="0" y="0"/>
                        </a:moveTo>
                        <a:lnTo>
                          <a:pt x="0" y="131731"/>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709" name="Google Shape;1709;p42"/>
                  <p:cNvSpPr/>
                  <p:nvPr/>
                </p:nvSpPr>
                <p:spPr>
                  <a:xfrm>
                    <a:off x="5833204" y="2735960"/>
                    <a:ext cx="22097" cy="145160"/>
                  </a:xfrm>
                  <a:custGeom>
                    <a:avLst/>
                    <a:gdLst/>
                    <a:ahLst/>
                    <a:cxnLst/>
                    <a:rect l="l" t="t" r="r" b="b"/>
                    <a:pathLst>
                      <a:path w="22097" h="145160" extrusionOk="0">
                        <a:moveTo>
                          <a:pt x="11049" y="145161"/>
                        </a:moveTo>
                        <a:cubicBezTo>
                          <a:pt x="4953" y="145161"/>
                          <a:pt x="0" y="142208"/>
                          <a:pt x="0" y="138494"/>
                        </a:cubicBezTo>
                        <a:lnTo>
                          <a:pt x="0" y="6667"/>
                        </a:lnTo>
                        <a:cubicBezTo>
                          <a:pt x="0" y="2953"/>
                          <a:pt x="4953" y="0"/>
                          <a:pt x="11049" y="0"/>
                        </a:cubicBezTo>
                        <a:cubicBezTo>
                          <a:pt x="17145" y="0"/>
                          <a:pt x="22098" y="2953"/>
                          <a:pt x="22098" y="6667"/>
                        </a:cubicBezTo>
                        <a:lnTo>
                          <a:pt x="22098" y="138398"/>
                        </a:lnTo>
                        <a:cubicBezTo>
                          <a:pt x="22098" y="142113"/>
                          <a:pt x="17145" y="145161"/>
                          <a:pt x="11049" y="145161"/>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1710" name="Google Shape;1710;p42"/>
                <p:cNvGrpSpPr/>
                <p:nvPr/>
              </p:nvGrpSpPr>
              <p:grpSpPr>
                <a:xfrm>
                  <a:off x="5877400" y="2735960"/>
                  <a:ext cx="22098" cy="145160"/>
                  <a:chOff x="5877400" y="2735960"/>
                  <a:chExt cx="22098" cy="145160"/>
                </a:xfrm>
              </p:grpSpPr>
              <p:sp>
                <p:nvSpPr>
                  <p:cNvPr id="1711" name="Google Shape;1711;p42"/>
                  <p:cNvSpPr/>
                  <p:nvPr/>
                </p:nvSpPr>
                <p:spPr>
                  <a:xfrm>
                    <a:off x="5888449" y="2742628"/>
                    <a:ext cx="9525" cy="131730"/>
                  </a:xfrm>
                  <a:custGeom>
                    <a:avLst/>
                    <a:gdLst/>
                    <a:ahLst/>
                    <a:cxnLst/>
                    <a:rect l="l" t="t" r="r" b="b"/>
                    <a:pathLst>
                      <a:path w="9525" h="131730" extrusionOk="0">
                        <a:moveTo>
                          <a:pt x="0" y="0"/>
                        </a:moveTo>
                        <a:lnTo>
                          <a:pt x="0" y="131731"/>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712" name="Google Shape;1712;p42"/>
                  <p:cNvSpPr/>
                  <p:nvPr/>
                </p:nvSpPr>
                <p:spPr>
                  <a:xfrm>
                    <a:off x="5877400" y="2735960"/>
                    <a:ext cx="22098" cy="145160"/>
                  </a:xfrm>
                  <a:custGeom>
                    <a:avLst/>
                    <a:gdLst/>
                    <a:ahLst/>
                    <a:cxnLst/>
                    <a:rect l="l" t="t" r="r" b="b"/>
                    <a:pathLst>
                      <a:path w="22098" h="145160" extrusionOk="0">
                        <a:moveTo>
                          <a:pt x="11049" y="145161"/>
                        </a:moveTo>
                        <a:cubicBezTo>
                          <a:pt x="4953" y="145161"/>
                          <a:pt x="0" y="142208"/>
                          <a:pt x="0" y="138494"/>
                        </a:cubicBezTo>
                        <a:lnTo>
                          <a:pt x="0" y="6667"/>
                        </a:lnTo>
                        <a:cubicBezTo>
                          <a:pt x="0" y="2953"/>
                          <a:pt x="4953" y="0"/>
                          <a:pt x="11049" y="0"/>
                        </a:cubicBezTo>
                        <a:cubicBezTo>
                          <a:pt x="17145" y="0"/>
                          <a:pt x="22098" y="2953"/>
                          <a:pt x="22098" y="6667"/>
                        </a:cubicBezTo>
                        <a:lnTo>
                          <a:pt x="22098" y="138398"/>
                        </a:lnTo>
                        <a:cubicBezTo>
                          <a:pt x="22098" y="142113"/>
                          <a:pt x="17145" y="145161"/>
                          <a:pt x="11049" y="145161"/>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1713" name="Google Shape;1713;p42"/>
                <p:cNvGrpSpPr/>
                <p:nvPr/>
              </p:nvGrpSpPr>
              <p:grpSpPr>
                <a:xfrm>
                  <a:off x="5921501" y="2735960"/>
                  <a:ext cx="22097" cy="145160"/>
                  <a:chOff x="5921501" y="2735960"/>
                  <a:chExt cx="22097" cy="145160"/>
                </a:xfrm>
              </p:grpSpPr>
              <p:sp>
                <p:nvSpPr>
                  <p:cNvPr id="1714" name="Google Shape;1714;p42"/>
                  <p:cNvSpPr/>
                  <p:nvPr/>
                </p:nvSpPr>
                <p:spPr>
                  <a:xfrm>
                    <a:off x="5932550" y="2742628"/>
                    <a:ext cx="9525" cy="131730"/>
                  </a:xfrm>
                  <a:custGeom>
                    <a:avLst/>
                    <a:gdLst/>
                    <a:ahLst/>
                    <a:cxnLst/>
                    <a:rect l="l" t="t" r="r" b="b"/>
                    <a:pathLst>
                      <a:path w="9525" h="131730" extrusionOk="0">
                        <a:moveTo>
                          <a:pt x="0" y="0"/>
                        </a:moveTo>
                        <a:lnTo>
                          <a:pt x="0" y="131731"/>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715" name="Google Shape;1715;p42"/>
                  <p:cNvSpPr/>
                  <p:nvPr/>
                </p:nvSpPr>
                <p:spPr>
                  <a:xfrm>
                    <a:off x="5921501" y="2735960"/>
                    <a:ext cx="22097" cy="145160"/>
                  </a:xfrm>
                  <a:custGeom>
                    <a:avLst/>
                    <a:gdLst/>
                    <a:ahLst/>
                    <a:cxnLst/>
                    <a:rect l="l" t="t" r="r" b="b"/>
                    <a:pathLst>
                      <a:path w="22097" h="145160" extrusionOk="0">
                        <a:moveTo>
                          <a:pt x="11049" y="145161"/>
                        </a:moveTo>
                        <a:cubicBezTo>
                          <a:pt x="4953" y="145161"/>
                          <a:pt x="0" y="142208"/>
                          <a:pt x="0" y="138494"/>
                        </a:cubicBezTo>
                        <a:lnTo>
                          <a:pt x="0" y="6667"/>
                        </a:lnTo>
                        <a:cubicBezTo>
                          <a:pt x="0" y="2953"/>
                          <a:pt x="4953" y="0"/>
                          <a:pt x="11049" y="0"/>
                        </a:cubicBezTo>
                        <a:cubicBezTo>
                          <a:pt x="17145" y="0"/>
                          <a:pt x="22098" y="2953"/>
                          <a:pt x="22098" y="6667"/>
                        </a:cubicBezTo>
                        <a:lnTo>
                          <a:pt x="22098" y="138398"/>
                        </a:lnTo>
                        <a:cubicBezTo>
                          <a:pt x="22098" y="142113"/>
                          <a:pt x="17145" y="145161"/>
                          <a:pt x="11049" y="145161"/>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1716" name="Google Shape;1716;p42"/>
                <p:cNvGrpSpPr/>
                <p:nvPr/>
              </p:nvGrpSpPr>
              <p:grpSpPr>
                <a:xfrm>
                  <a:off x="5965697" y="2735960"/>
                  <a:ext cx="22097" cy="145160"/>
                  <a:chOff x="5965697" y="2735960"/>
                  <a:chExt cx="22097" cy="145160"/>
                </a:xfrm>
              </p:grpSpPr>
              <p:sp>
                <p:nvSpPr>
                  <p:cNvPr id="1717" name="Google Shape;1717;p42"/>
                  <p:cNvSpPr/>
                  <p:nvPr/>
                </p:nvSpPr>
                <p:spPr>
                  <a:xfrm>
                    <a:off x="5976746" y="2742628"/>
                    <a:ext cx="9525" cy="131730"/>
                  </a:xfrm>
                  <a:custGeom>
                    <a:avLst/>
                    <a:gdLst/>
                    <a:ahLst/>
                    <a:cxnLst/>
                    <a:rect l="l" t="t" r="r" b="b"/>
                    <a:pathLst>
                      <a:path w="9525" h="131730" extrusionOk="0">
                        <a:moveTo>
                          <a:pt x="0" y="0"/>
                        </a:moveTo>
                        <a:lnTo>
                          <a:pt x="0" y="131731"/>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718" name="Google Shape;1718;p42"/>
                  <p:cNvSpPr/>
                  <p:nvPr/>
                </p:nvSpPr>
                <p:spPr>
                  <a:xfrm>
                    <a:off x="5965697" y="2735960"/>
                    <a:ext cx="22097" cy="145160"/>
                  </a:xfrm>
                  <a:custGeom>
                    <a:avLst/>
                    <a:gdLst/>
                    <a:ahLst/>
                    <a:cxnLst/>
                    <a:rect l="l" t="t" r="r" b="b"/>
                    <a:pathLst>
                      <a:path w="22097" h="145160" extrusionOk="0">
                        <a:moveTo>
                          <a:pt x="11049" y="145161"/>
                        </a:moveTo>
                        <a:cubicBezTo>
                          <a:pt x="4953" y="145161"/>
                          <a:pt x="0" y="142208"/>
                          <a:pt x="0" y="138494"/>
                        </a:cubicBezTo>
                        <a:lnTo>
                          <a:pt x="0" y="6667"/>
                        </a:lnTo>
                        <a:cubicBezTo>
                          <a:pt x="0" y="2953"/>
                          <a:pt x="4953" y="0"/>
                          <a:pt x="11049" y="0"/>
                        </a:cubicBezTo>
                        <a:cubicBezTo>
                          <a:pt x="17145" y="0"/>
                          <a:pt x="22098" y="2953"/>
                          <a:pt x="22098" y="6667"/>
                        </a:cubicBezTo>
                        <a:lnTo>
                          <a:pt x="22098" y="138398"/>
                        </a:lnTo>
                        <a:cubicBezTo>
                          <a:pt x="22098" y="142113"/>
                          <a:pt x="17145" y="145161"/>
                          <a:pt x="11049" y="145161"/>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1719" name="Google Shape;1719;p42"/>
                <p:cNvGrpSpPr/>
                <p:nvPr/>
              </p:nvGrpSpPr>
              <p:grpSpPr>
                <a:xfrm>
                  <a:off x="6009798" y="2735960"/>
                  <a:ext cx="22097" cy="145160"/>
                  <a:chOff x="6009798" y="2735960"/>
                  <a:chExt cx="22097" cy="145160"/>
                </a:xfrm>
              </p:grpSpPr>
              <p:sp>
                <p:nvSpPr>
                  <p:cNvPr id="1720" name="Google Shape;1720;p42"/>
                  <p:cNvSpPr/>
                  <p:nvPr/>
                </p:nvSpPr>
                <p:spPr>
                  <a:xfrm>
                    <a:off x="6020847" y="2742628"/>
                    <a:ext cx="9525" cy="131730"/>
                  </a:xfrm>
                  <a:custGeom>
                    <a:avLst/>
                    <a:gdLst/>
                    <a:ahLst/>
                    <a:cxnLst/>
                    <a:rect l="l" t="t" r="r" b="b"/>
                    <a:pathLst>
                      <a:path w="9525" h="131730" extrusionOk="0">
                        <a:moveTo>
                          <a:pt x="0" y="0"/>
                        </a:moveTo>
                        <a:lnTo>
                          <a:pt x="0" y="131731"/>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721" name="Google Shape;1721;p42"/>
                  <p:cNvSpPr/>
                  <p:nvPr/>
                </p:nvSpPr>
                <p:spPr>
                  <a:xfrm>
                    <a:off x="6009798" y="2735960"/>
                    <a:ext cx="22097" cy="145160"/>
                  </a:xfrm>
                  <a:custGeom>
                    <a:avLst/>
                    <a:gdLst/>
                    <a:ahLst/>
                    <a:cxnLst/>
                    <a:rect l="l" t="t" r="r" b="b"/>
                    <a:pathLst>
                      <a:path w="22097" h="145160" extrusionOk="0">
                        <a:moveTo>
                          <a:pt x="11049" y="145161"/>
                        </a:moveTo>
                        <a:cubicBezTo>
                          <a:pt x="4953" y="145161"/>
                          <a:pt x="0" y="142208"/>
                          <a:pt x="0" y="138494"/>
                        </a:cubicBezTo>
                        <a:lnTo>
                          <a:pt x="0" y="6667"/>
                        </a:lnTo>
                        <a:cubicBezTo>
                          <a:pt x="0" y="2953"/>
                          <a:pt x="4953" y="0"/>
                          <a:pt x="11049" y="0"/>
                        </a:cubicBezTo>
                        <a:cubicBezTo>
                          <a:pt x="17145" y="0"/>
                          <a:pt x="22098" y="2953"/>
                          <a:pt x="22098" y="6667"/>
                        </a:cubicBezTo>
                        <a:lnTo>
                          <a:pt x="22098" y="138398"/>
                        </a:lnTo>
                        <a:cubicBezTo>
                          <a:pt x="22098" y="142113"/>
                          <a:pt x="17145" y="145161"/>
                          <a:pt x="11049" y="145161"/>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1722" name="Google Shape;1722;p42"/>
                <p:cNvGrpSpPr/>
                <p:nvPr/>
              </p:nvGrpSpPr>
              <p:grpSpPr>
                <a:xfrm>
                  <a:off x="6053994" y="2735960"/>
                  <a:ext cx="22097" cy="145160"/>
                  <a:chOff x="6053994" y="2735960"/>
                  <a:chExt cx="22097" cy="145160"/>
                </a:xfrm>
              </p:grpSpPr>
              <p:sp>
                <p:nvSpPr>
                  <p:cNvPr id="1723" name="Google Shape;1723;p42"/>
                  <p:cNvSpPr/>
                  <p:nvPr/>
                </p:nvSpPr>
                <p:spPr>
                  <a:xfrm>
                    <a:off x="6065043" y="2742628"/>
                    <a:ext cx="9525" cy="131730"/>
                  </a:xfrm>
                  <a:custGeom>
                    <a:avLst/>
                    <a:gdLst/>
                    <a:ahLst/>
                    <a:cxnLst/>
                    <a:rect l="l" t="t" r="r" b="b"/>
                    <a:pathLst>
                      <a:path w="9525" h="131730" extrusionOk="0">
                        <a:moveTo>
                          <a:pt x="0" y="0"/>
                        </a:moveTo>
                        <a:lnTo>
                          <a:pt x="0" y="131731"/>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724" name="Google Shape;1724;p42"/>
                  <p:cNvSpPr/>
                  <p:nvPr/>
                </p:nvSpPr>
                <p:spPr>
                  <a:xfrm>
                    <a:off x="6053994" y="2735960"/>
                    <a:ext cx="22097" cy="145160"/>
                  </a:xfrm>
                  <a:custGeom>
                    <a:avLst/>
                    <a:gdLst/>
                    <a:ahLst/>
                    <a:cxnLst/>
                    <a:rect l="l" t="t" r="r" b="b"/>
                    <a:pathLst>
                      <a:path w="22097" h="145160" extrusionOk="0">
                        <a:moveTo>
                          <a:pt x="11049" y="145161"/>
                        </a:moveTo>
                        <a:cubicBezTo>
                          <a:pt x="4953" y="145161"/>
                          <a:pt x="0" y="142208"/>
                          <a:pt x="0" y="138494"/>
                        </a:cubicBezTo>
                        <a:lnTo>
                          <a:pt x="0" y="6667"/>
                        </a:lnTo>
                        <a:cubicBezTo>
                          <a:pt x="0" y="2953"/>
                          <a:pt x="4953" y="0"/>
                          <a:pt x="11049" y="0"/>
                        </a:cubicBezTo>
                        <a:cubicBezTo>
                          <a:pt x="17145" y="0"/>
                          <a:pt x="22098" y="2953"/>
                          <a:pt x="22098" y="6667"/>
                        </a:cubicBezTo>
                        <a:lnTo>
                          <a:pt x="22098" y="138398"/>
                        </a:lnTo>
                        <a:cubicBezTo>
                          <a:pt x="22003" y="142113"/>
                          <a:pt x="17145" y="145161"/>
                          <a:pt x="11049" y="145161"/>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1725" name="Google Shape;1725;p42"/>
                <p:cNvGrpSpPr/>
                <p:nvPr/>
              </p:nvGrpSpPr>
              <p:grpSpPr>
                <a:xfrm>
                  <a:off x="6098095" y="2735960"/>
                  <a:ext cx="22097" cy="145160"/>
                  <a:chOff x="6098095" y="2735960"/>
                  <a:chExt cx="22097" cy="145160"/>
                </a:xfrm>
              </p:grpSpPr>
              <p:sp>
                <p:nvSpPr>
                  <p:cNvPr id="1726" name="Google Shape;1726;p42"/>
                  <p:cNvSpPr/>
                  <p:nvPr/>
                </p:nvSpPr>
                <p:spPr>
                  <a:xfrm>
                    <a:off x="6109144" y="2742628"/>
                    <a:ext cx="9525" cy="131730"/>
                  </a:xfrm>
                  <a:custGeom>
                    <a:avLst/>
                    <a:gdLst/>
                    <a:ahLst/>
                    <a:cxnLst/>
                    <a:rect l="l" t="t" r="r" b="b"/>
                    <a:pathLst>
                      <a:path w="9525" h="131730" extrusionOk="0">
                        <a:moveTo>
                          <a:pt x="0" y="0"/>
                        </a:moveTo>
                        <a:lnTo>
                          <a:pt x="0" y="131731"/>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727" name="Google Shape;1727;p42"/>
                  <p:cNvSpPr/>
                  <p:nvPr/>
                </p:nvSpPr>
                <p:spPr>
                  <a:xfrm>
                    <a:off x="6098095" y="2735960"/>
                    <a:ext cx="22097" cy="145160"/>
                  </a:xfrm>
                  <a:custGeom>
                    <a:avLst/>
                    <a:gdLst/>
                    <a:ahLst/>
                    <a:cxnLst/>
                    <a:rect l="l" t="t" r="r" b="b"/>
                    <a:pathLst>
                      <a:path w="22097" h="145160" extrusionOk="0">
                        <a:moveTo>
                          <a:pt x="11049" y="145161"/>
                        </a:moveTo>
                        <a:cubicBezTo>
                          <a:pt x="4953" y="145161"/>
                          <a:pt x="0" y="142208"/>
                          <a:pt x="0" y="138494"/>
                        </a:cubicBezTo>
                        <a:lnTo>
                          <a:pt x="0" y="6667"/>
                        </a:lnTo>
                        <a:cubicBezTo>
                          <a:pt x="0" y="2953"/>
                          <a:pt x="4953" y="0"/>
                          <a:pt x="11049" y="0"/>
                        </a:cubicBezTo>
                        <a:cubicBezTo>
                          <a:pt x="17145" y="0"/>
                          <a:pt x="22098" y="2953"/>
                          <a:pt x="22098" y="6667"/>
                        </a:cubicBezTo>
                        <a:lnTo>
                          <a:pt x="22098" y="138398"/>
                        </a:lnTo>
                        <a:cubicBezTo>
                          <a:pt x="22098" y="142113"/>
                          <a:pt x="17145" y="145161"/>
                          <a:pt x="11049" y="145161"/>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1728" name="Google Shape;1728;p42"/>
                <p:cNvGrpSpPr/>
                <p:nvPr/>
              </p:nvGrpSpPr>
              <p:grpSpPr>
                <a:xfrm>
                  <a:off x="6142195" y="2735960"/>
                  <a:ext cx="22097" cy="145160"/>
                  <a:chOff x="6142195" y="2735960"/>
                  <a:chExt cx="22097" cy="145160"/>
                </a:xfrm>
              </p:grpSpPr>
              <p:sp>
                <p:nvSpPr>
                  <p:cNvPr id="1729" name="Google Shape;1729;p42"/>
                  <p:cNvSpPr/>
                  <p:nvPr/>
                </p:nvSpPr>
                <p:spPr>
                  <a:xfrm>
                    <a:off x="6153244" y="2742628"/>
                    <a:ext cx="9525" cy="131730"/>
                  </a:xfrm>
                  <a:custGeom>
                    <a:avLst/>
                    <a:gdLst/>
                    <a:ahLst/>
                    <a:cxnLst/>
                    <a:rect l="l" t="t" r="r" b="b"/>
                    <a:pathLst>
                      <a:path w="9525" h="131730" extrusionOk="0">
                        <a:moveTo>
                          <a:pt x="0" y="0"/>
                        </a:moveTo>
                        <a:lnTo>
                          <a:pt x="0" y="131731"/>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730" name="Google Shape;1730;p42"/>
                  <p:cNvSpPr/>
                  <p:nvPr/>
                </p:nvSpPr>
                <p:spPr>
                  <a:xfrm>
                    <a:off x="6142195" y="2735960"/>
                    <a:ext cx="22097" cy="145160"/>
                  </a:xfrm>
                  <a:custGeom>
                    <a:avLst/>
                    <a:gdLst/>
                    <a:ahLst/>
                    <a:cxnLst/>
                    <a:rect l="l" t="t" r="r" b="b"/>
                    <a:pathLst>
                      <a:path w="22097" h="145160" extrusionOk="0">
                        <a:moveTo>
                          <a:pt x="11049" y="145161"/>
                        </a:moveTo>
                        <a:cubicBezTo>
                          <a:pt x="4953" y="145161"/>
                          <a:pt x="0" y="142208"/>
                          <a:pt x="0" y="138494"/>
                        </a:cubicBezTo>
                        <a:lnTo>
                          <a:pt x="0" y="6667"/>
                        </a:lnTo>
                        <a:cubicBezTo>
                          <a:pt x="0" y="2953"/>
                          <a:pt x="4953" y="0"/>
                          <a:pt x="11049" y="0"/>
                        </a:cubicBezTo>
                        <a:cubicBezTo>
                          <a:pt x="17145" y="0"/>
                          <a:pt x="22098" y="2953"/>
                          <a:pt x="22098" y="6667"/>
                        </a:cubicBezTo>
                        <a:lnTo>
                          <a:pt x="22098" y="138398"/>
                        </a:lnTo>
                        <a:cubicBezTo>
                          <a:pt x="22098" y="142113"/>
                          <a:pt x="17145" y="145161"/>
                          <a:pt x="11049" y="145161"/>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1731" name="Google Shape;1731;p42"/>
                <p:cNvGrpSpPr/>
                <p:nvPr/>
              </p:nvGrpSpPr>
              <p:grpSpPr>
                <a:xfrm>
                  <a:off x="6186391" y="2735960"/>
                  <a:ext cx="22097" cy="145160"/>
                  <a:chOff x="6186391" y="2735960"/>
                  <a:chExt cx="22097" cy="145160"/>
                </a:xfrm>
              </p:grpSpPr>
              <p:sp>
                <p:nvSpPr>
                  <p:cNvPr id="1732" name="Google Shape;1732;p42"/>
                  <p:cNvSpPr/>
                  <p:nvPr/>
                </p:nvSpPr>
                <p:spPr>
                  <a:xfrm>
                    <a:off x="6197440" y="2742628"/>
                    <a:ext cx="9525" cy="131730"/>
                  </a:xfrm>
                  <a:custGeom>
                    <a:avLst/>
                    <a:gdLst/>
                    <a:ahLst/>
                    <a:cxnLst/>
                    <a:rect l="l" t="t" r="r" b="b"/>
                    <a:pathLst>
                      <a:path w="9525" h="131730" extrusionOk="0">
                        <a:moveTo>
                          <a:pt x="0" y="0"/>
                        </a:moveTo>
                        <a:lnTo>
                          <a:pt x="0" y="131731"/>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733" name="Google Shape;1733;p42"/>
                  <p:cNvSpPr/>
                  <p:nvPr/>
                </p:nvSpPr>
                <p:spPr>
                  <a:xfrm>
                    <a:off x="6186391" y="2735960"/>
                    <a:ext cx="22097" cy="145160"/>
                  </a:xfrm>
                  <a:custGeom>
                    <a:avLst/>
                    <a:gdLst/>
                    <a:ahLst/>
                    <a:cxnLst/>
                    <a:rect l="l" t="t" r="r" b="b"/>
                    <a:pathLst>
                      <a:path w="22097" h="145160" extrusionOk="0">
                        <a:moveTo>
                          <a:pt x="11049" y="145161"/>
                        </a:moveTo>
                        <a:cubicBezTo>
                          <a:pt x="4953" y="145161"/>
                          <a:pt x="0" y="142208"/>
                          <a:pt x="0" y="138494"/>
                        </a:cubicBezTo>
                        <a:lnTo>
                          <a:pt x="0" y="6667"/>
                        </a:lnTo>
                        <a:cubicBezTo>
                          <a:pt x="0" y="2953"/>
                          <a:pt x="4953" y="0"/>
                          <a:pt x="11049" y="0"/>
                        </a:cubicBezTo>
                        <a:cubicBezTo>
                          <a:pt x="17145" y="0"/>
                          <a:pt x="22098" y="2953"/>
                          <a:pt x="22098" y="6667"/>
                        </a:cubicBezTo>
                        <a:lnTo>
                          <a:pt x="22098" y="138398"/>
                        </a:lnTo>
                        <a:cubicBezTo>
                          <a:pt x="22098" y="142113"/>
                          <a:pt x="17145" y="145161"/>
                          <a:pt x="11049" y="145161"/>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1734" name="Google Shape;1734;p42"/>
                <p:cNvGrpSpPr/>
                <p:nvPr/>
              </p:nvGrpSpPr>
              <p:grpSpPr>
                <a:xfrm>
                  <a:off x="6230492" y="2735960"/>
                  <a:ext cx="22097" cy="145160"/>
                  <a:chOff x="6230492" y="2735960"/>
                  <a:chExt cx="22097" cy="145160"/>
                </a:xfrm>
              </p:grpSpPr>
              <p:sp>
                <p:nvSpPr>
                  <p:cNvPr id="1735" name="Google Shape;1735;p42"/>
                  <p:cNvSpPr/>
                  <p:nvPr/>
                </p:nvSpPr>
                <p:spPr>
                  <a:xfrm>
                    <a:off x="6241541" y="2742628"/>
                    <a:ext cx="9525" cy="131730"/>
                  </a:xfrm>
                  <a:custGeom>
                    <a:avLst/>
                    <a:gdLst/>
                    <a:ahLst/>
                    <a:cxnLst/>
                    <a:rect l="l" t="t" r="r" b="b"/>
                    <a:pathLst>
                      <a:path w="9525" h="131730" extrusionOk="0">
                        <a:moveTo>
                          <a:pt x="0" y="0"/>
                        </a:moveTo>
                        <a:lnTo>
                          <a:pt x="0" y="131731"/>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736" name="Google Shape;1736;p42"/>
                  <p:cNvSpPr/>
                  <p:nvPr/>
                </p:nvSpPr>
                <p:spPr>
                  <a:xfrm>
                    <a:off x="6230492" y="2735960"/>
                    <a:ext cx="22097" cy="145160"/>
                  </a:xfrm>
                  <a:custGeom>
                    <a:avLst/>
                    <a:gdLst/>
                    <a:ahLst/>
                    <a:cxnLst/>
                    <a:rect l="l" t="t" r="r" b="b"/>
                    <a:pathLst>
                      <a:path w="22097" h="145160" extrusionOk="0">
                        <a:moveTo>
                          <a:pt x="11049" y="145161"/>
                        </a:moveTo>
                        <a:cubicBezTo>
                          <a:pt x="4953" y="145161"/>
                          <a:pt x="0" y="142208"/>
                          <a:pt x="0" y="138494"/>
                        </a:cubicBezTo>
                        <a:lnTo>
                          <a:pt x="0" y="6667"/>
                        </a:lnTo>
                        <a:cubicBezTo>
                          <a:pt x="0" y="2953"/>
                          <a:pt x="4953" y="0"/>
                          <a:pt x="11049" y="0"/>
                        </a:cubicBezTo>
                        <a:cubicBezTo>
                          <a:pt x="17145" y="0"/>
                          <a:pt x="22098" y="2953"/>
                          <a:pt x="22098" y="6667"/>
                        </a:cubicBezTo>
                        <a:lnTo>
                          <a:pt x="22098" y="138398"/>
                        </a:lnTo>
                        <a:cubicBezTo>
                          <a:pt x="22098" y="142113"/>
                          <a:pt x="17145" y="145161"/>
                          <a:pt x="11049" y="145161"/>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1737" name="Google Shape;1737;p42"/>
                <p:cNvGrpSpPr/>
                <p:nvPr/>
              </p:nvGrpSpPr>
              <p:grpSpPr>
                <a:xfrm>
                  <a:off x="6274688" y="2735960"/>
                  <a:ext cx="22097" cy="145160"/>
                  <a:chOff x="6274688" y="2735960"/>
                  <a:chExt cx="22097" cy="145160"/>
                </a:xfrm>
              </p:grpSpPr>
              <p:sp>
                <p:nvSpPr>
                  <p:cNvPr id="1738" name="Google Shape;1738;p42"/>
                  <p:cNvSpPr/>
                  <p:nvPr/>
                </p:nvSpPr>
                <p:spPr>
                  <a:xfrm>
                    <a:off x="6285737" y="2742628"/>
                    <a:ext cx="9525" cy="131730"/>
                  </a:xfrm>
                  <a:custGeom>
                    <a:avLst/>
                    <a:gdLst/>
                    <a:ahLst/>
                    <a:cxnLst/>
                    <a:rect l="l" t="t" r="r" b="b"/>
                    <a:pathLst>
                      <a:path w="9525" h="131730" extrusionOk="0">
                        <a:moveTo>
                          <a:pt x="0" y="0"/>
                        </a:moveTo>
                        <a:lnTo>
                          <a:pt x="0" y="131731"/>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739" name="Google Shape;1739;p42"/>
                  <p:cNvSpPr/>
                  <p:nvPr/>
                </p:nvSpPr>
                <p:spPr>
                  <a:xfrm>
                    <a:off x="6274688" y="2735960"/>
                    <a:ext cx="22097" cy="145160"/>
                  </a:xfrm>
                  <a:custGeom>
                    <a:avLst/>
                    <a:gdLst/>
                    <a:ahLst/>
                    <a:cxnLst/>
                    <a:rect l="l" t="t" r="r" b="b"/>
                    <a:pathLst>
                      <a:path w="22097" h="145160" extrusionOk="0">
                        <a:moveTo>
                          <a:pt x="11049" y="145161"/>
                        </a:moveTo>
                        <a:cubicBezTo>
                          <a:pt x="4953" y="145161"/>
                          <a:pt x="0" y="142208"/>
                          <a:pt x="0" y="138494"/>
                        </a:cubicBezTo>
                        <a:lnTo>
                          <a:pt x="0" y="6667"/>
                        </a:lnTo>
                        <a:cubicBezTo>
                          <a:pt x="0" y="2953"/>
                          <a:pt x="4953" y="0"/>
                          <a:pt x="11049" y="0"/>
                        </a:cubicBezTo>
                        <a:cubicBezTo>
                          <a:pt x="17145" y="0"/>
                          <a:pt x="22098" y="2953"/>
                          <a:pt x="22098" y="6667"/>
                        </a:cubicBezTo>
                        <a:lnTo>
                          <a:pt x="22098" y="138398"/>
                        </a:lnTo>
                        <a:cubicBezTo>
                          <a:pt x="22098" y="142113"/>
                          <a:pt x="17145" y="145161"/>
                          <a:pt x="11049" y="145161"/>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1740" name="Google Shape;1740;p42"/>
                <p:cNvGrpSpPr/>
                <p:nvPr/>
              </p:nvGrpSpPr>
              <p:grpSpPr>
                <a:xfrm>
                  <a:off x="6318789" y="2735960"/>
                  <a:ext cx="22097" cy="145160"/>
                  <a:chOff x="6318789" y="2735960"/>
                  <a:chExt cx="22097" cy="145160"/>
                </a:xfrm>
              </p:grpSpPr>
              <p:sp>
                <p:nvSpPr>
                  <p:cNvPr id="1741" name="Google Shape;1741;p42"/>
                  <p:cNvSpPr/>
                  <p:nvPr/>
                </p:nvSpPr>
                <p:spPr>
                  <a:xfrm>
                    <a:off x="6329838" y="2742628"/>
                    <a:ext cx="9525" cy="131730"/>
                  </a:xfrm>
                  <a:custGeom>
                    <a:avLst/>
                    <a:gdLst/>
                    <a:ahLst/>
                    <a:cxnLst/>
                    <a:rect l="l" t="t" r="r" b="b"/>
                    <a:pathLst>
                      <a:path w="9525" h="131730" extrusionOk="0">
                        <a:moveTo>
                          <a:pt x="0" y="0"/>
                        </a:moveTo>
                        <a:lnTo>
                          <a:pt x="0" y="131731"/>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742" name="Google Shape;1742;p42"/>
                  <p:cNvSpPr/>
                  <p:nvPr/>
                </p:nvSpPr>
                <p:spPr>
                  <a:xfrm>
                    <a:off x="6318789" y="2735960"/>
                    <a:ext cx="22097" cy="145160"/>
                  </a:xfrm>
                  <a:custGeom>
                    <a:avLst/>
                    <a:gdLst/>
                    <a:ahLst/>
                    <a:cxnLst/>
                    <a:rect l="l" t="t" r="r" b="b"/>
                    <a:pathLst>
                      <a:path w="22097" h="145160" extrusionOk="0">
                        <a:moveTo>
                          <a:pt x="11049" y="145161"/>
                        </a:moveTo>
                        <a:cubicBezTo>
                          <a:pt x="4953" y="145161"/>
                          <a:pt x="0" y="142208"/>
                          <a:pt x="0" y="138494"/>
                        </a:cubicBezTo>
                        <a:lnTo>
                          <a:pt x="0" y="6667"/>
                        </a:lnTo>
                        <a:cubicBezTo>
                          <a:pt x="0" y="2953"/>
                          <a:pt x="4953" y="0"/>
                          <a:pt x="11049" y="0"/>
                        </a:cubicBezTo>
                        <a:cubicBezTo>
                          <a:pt x="17145" y="0"/>
                          <a:pt x="22098" y="2953"/>
                          <a:pt x="22098" y="6667"/>
                        </a:cubicBezTo>
                        <a:lnTo>
                          <a:pt x="22098" y="138398"/>
                        </a:lnTo>
                        <a:cubicBezTo>
                          <a:pt x="22098" y="142113"/>
                          <a:pt x="17145" y="145161"/>
                          <a:pt x="11049" y="145161"/>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1743" name="Google Shape;1743;p42"/>
                <p:cNvGrpSpPr/>
                <p:nvPr/>
              </p:nvGrpSpPr>
              <p:grpSpPr>
                <a:xfrm>
                  <a:off x="6362985" y="2735960"/>
                  <a:ext cx="22097" cy="145160"/>
                  <a:chOff x="6362985" y="2735960"/>
                  <a:chExt cx="22097" cy="145160"/>
                </a:xfrm>
              </p:grpSpPr>
              <p:sp>
                <p:nvSpPr>
                  <p:cNvPr id="1744" name="Google Shape;1744;p42"/>
                  <p:cNvSpPr/>
                  <p:nvPr/>
                </p:nvSpPr>
                <p:spPr>
                  <a:xfrm>
                    <a:off x="6374034" y="2742628"/>
                    <a:ext cx="9525" cy="131730"/>
                  </a:xfrm>
                  <a:custGeom>
                    <a:avLst/>
                    <a:gdLst/>
                    <a:ahLst/>
                    <a:cxnLst/>
                    <a:rect l="l" t="t" r="r" b="b"/>
                    <a:pathLst>
                      <a:path w="9525" h="131730" extrusionOk="0">
                        <a:moveTo>
                          <a:pt x="0" y="0"/>
                        </a:moveTo>
                        <a:lnTo>
                          <a:pt x="0" y="131731"/>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745" name="Google Shape;1745;p42"/>
                  <p:cNvSpPr/>
                  <p:nvPr/>
                </p:nvSpPr>
                <p:spPr>
                  <a:xfrm>
                    <a:off x="6362985" y="2735960"/>
                    <a:ext cx="22097" cy="145160"/>
                  </a:xfrm>
                  <a:custGeom>
                    <a:avLst/>
                    <a:gdLst/>
                    <a:ahLst/>
                    <a:cxnLst/>
                    <a:rect l="l" t="t" r="r" b="b"/>
                    <a:pathLst>
                      <a:path w="22097" h="145160" extrusionOk="0">
                        <a:moveTo>
                          <a:pt x="11049" y="145161"/>
                        </a:moveTo>
                        <a:cubicBezTo>
                          <a:pt x="4953" y="145161"/>
                          <a:pt x="0" y="142208"/>
                          <a:pt x="0" y="138494"/>
                        </a:cubicBezTo>
                        <a:lnTo>
                          <a:pt x="0" y="6667"/>
                        </a:lnTo>
                        <a:cubicBezTo>
                          <a:pt x="0" y="2953"/>
                          <a:pt x="4953" y="0"/>
                          <a:pt x="11049" y="0"/>
                        </a:cubicBezTo>
                        <a:cubicBezTo>
                          <a:pt x="17145" y="0"/>
                          <a:pt x="22098" y="2953"/>
                          <a:pt x="22098" y="6667"/>
                        </a:cubicBezTo>
                        <a:lnTo>
                          <a:pt x="22098" y="138398"/>
                        </a:lnTo>
                        <a:cubicBezTo>
                          <a:pt x="22003" y="142113"/>
                          <a:pt x="17145" y="145161"/>
                          <a:pt x="11049" y="145161"/>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1746" name="Google Shape;1746;p42"/>
                <p:cNvGrpSpPr/>
                <p:nvPr/>
              </p:nvGrpSpPr>
              <p:grpSpPr>
                <a:xfrm>
                  <a:off x="6407086" y="2735960"/>
                  <a:ext cx="22097" cy="145160"/>
                  <a:chOff x="6407086" y="2735960"/>
                  <a:chExt cx="22097" cy="145160"/>
                </a:xfrm>
              </p:grpSpPr>
              <p:sp>
                <p:nvSpPr>
                  <p:cNvPr id="1747" name="Google Shape;1747;p42"/>
                  <p:cNvSpPr/>
                  <p:nvPr/>
                </p:nvSpPr>
                <p:spPr>
                  <a:xfrm>
                    <a:off x="6418135" y="2742628"/>
                    <a:ext cx="9525" cy="131730"/>
                  </a:xfrm>
                  <a:custGeom>
                    <a:avLst/>
                    <a:gdLst/>
                    <a:ahLst/>
                    <a:cxnLst/>
                    <a:rect l="l" t="t" r="r" b="b"/>
                    <a:pathLst>
                      <a:path w="9525" h="131730" extrusionOk="0">
                        <a:moveTo>
                          <a:pt x="0" y="0"/>
                        </a:moveTo>
                        <a:lnTo>
                          <a:pt x="0" y="131731"/>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748" name="Google Shape;1748;p42"/>
                  <p:cNvSpPr/>
                  <p:nvPr/>
                </p:nvSpPr>
                <p:spPr>
                  <a:xfrm>
                    <a:off x="6407086" y="2735960"/>
                    <a:ext cx="22097" cy="145160"/>
                  </a:xfrm>
                  <a:custGeom>
                    <a:avLst/>
                    <a:gdLst/>
                    <a:ahLst/>
                    <a:cxnLst/>
                    <a:rect l="l" t="t" r="r" b="b"/>
                    <a:pathLst>
                      <a:path w="22097" h="145160" extrusionOk="0">
                        <a:moveTo>
                          <a:pt x="11049" y="145161"/>
                        </a:moveTo>
                        <a:cubicBezTo>
                          <a:pt x="4953" y="145161"/>
                          <a:pt x="0" y="142208"/>
                          <a:pt x="0" y="138494"/>
                        </a:cubicBezTo>
                        <a:lnTo>
                          <a:pt x="0" y="6667"/>
                        </a:lnTo>
                        <a:cubicBezTo>
                          <a:pt x="0" y="2953"/>
                          <a:pt x="4953" y="0"/>
                          <a:pt x="11049" y="0"/>
                        </a:cubicBezTo>
                        <a:cubicBezTo>
                          <a:pt x="17145" y="0"/>
                          <a:pt x="22098" y="2953"/>
                          <a:pt x="22098" y="6667"/>
                        </a:cubicBezTo>
                        <a:lnTo>
                          <a:pt x="22098" y="138398"/>
                        </a:lnTo>
                        <a:cubicBezTo>
                          <a:pt x="22098" y="142113"/>
                          <a:pt x="17145" y="145161"/>
                          <a:pt x="11049" y="145161"/>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1749" name="Google Shape;1749;p42"/>
                <p:cNvGrpSpPr/>
                <p:nvPr/>
              </p:nvGrpSpPr>
              <p:grpSpPr>
                <a:xfrm>
                  <a:off x="6451186" y="2735960"/>
                  <a:ext cx="22097" cy="145160"/>
                  <a:chOff x="6451186" y="2735960"/>
                  <a:chExt cx="22097" cy="145160"/>
                </a:xfrm>
              </p:grpSpPr>
              <p:sp>
                <p:nvSpPr>
                  <p:cNvPr id="1750" name="Google Shape;1750;p42"/>
                  <p:cNvSpPr/>
                  <p:nvPr/>
                </p:nvSpPr>
                <p:spPr>
                  <a:xfrm>
                    <a:off x="6462235" y="2742628"/>
                    <a:ext cx="9525" cy="131730"/>
                  </a:xfrm>
                  <a:custGeom>
                    <a:avLst/>
                    <a:gdLst/>
                    <a:ahLst/>
                    <a:cxnLst/>
                    <a:rect l="l" t="t" r="r" b="b"/>
                    <a:pathLst>
                      <a:path w="9525" h="131730" extrusionOk="0">
                        <a:moveTo>
                          <a:pt x="0" y="0"/>
                        </a:moveTo>
                        <a:lnTo>
                          <a:pt x="0" y="131731"/>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751" name="Google Shape;1751;p42"/>
                  <p:cNvSpPr/>
                  <p:nvPr/>
                </p:nvSpPr>
                <p:spPr>
                  <a:xfrm>
                    <a:off x="6451186" y="2735960"/>
                    <a:ext cx="22097" cy="145160"/>
                  </a:xfrm>
                  <a:custGeom>
                    <a:avLst/>
                    <a:gdLst/>
                    <a:ahLst/>
                    <a:cxnLst/>
                    <a:rect l="l" t="t" r="r" b="b"/>
                    <a:pathLst>
                      <a:path w="22097" h="145160" extrusionOk="0">
                        <a:moveTo>
                          <a:pt x="11049" y="145161"/>
                        </a:moveTo>
                        <a:cubicBezTo>
                          <a:pt x="4953" y="145161"/>
                          <a:pt x="0" y="142208"/>
                          <a:pt x="0" y="138494"/>
                        </a:cubicBezTo>
                        <a:lnTo>
                          <a:pt x="0" y="6667"/>
                        </a:lnTo>
                        <a:cubicBezTo>
                          <a:pt x="0" y="2953"/>
                          <a:pt x="4953" y="0"/>
                          <a:pt x="11049" y="0"/>
                        </a:cubicBezTo>
                        <a:cubicBezTo>
                          <a:pt x="17145" y="0"/>
                          <a:pt x="22098" y="2953"/>
                          <a:pt x="22098" y="6667"/>
                        </a:cubicBezTo>
                        <a:lnTo>
                          <a:pt x="22098" y="138398"/>
                        </a:lnTo>
                        <a:cubicBezTo>
                          <a:pt x="22098" y="142113"/>
                          <a:pt x="17145" y="145161"/>
                          <a:pt x="11049" y="145161"/>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1752" name="Google Shape;1752;p42"/>
                <p:cNvGrpSpPr/>
                <p:nvPr/>
              </p:nvGrpSpPr>
              <p:grpSpPr>
                <a:xfrm>
                  <a:off x="5744908" y="2631566"/>
                  <a:ext cx="22097" cy="83629"/>
                  <a:chOff x="5744908" y="2631566"/>
                  <a:chExt cx="22097" cy="83629"/>
                </a:xfrm>
              </p:grpSpPr>
              <p:sp>
                <p:nvSpPr>
                  <p:cNvPr id="1753" name="Google Shape;1753;p42"/>
                  <p:cNvSpPr/>
                  <p:nvPr/>
                </p:nvSpPr>
                <p:spPr>
                  <a:xfrm>
                    <a:off x="5755957" y="2640234"/>
                    <a:ext cx="9525" cy="66198"/>
                  </a:xfrm>
                  <a:custGeom>
                    <a:avLst/>
                    <a:gdLst/>
                    <a:ahLst/>
                    <a:cxnLst/>
                    <a:rect l="l" t="t" r="r" b="b"/>
                    <a:pathLst>
                      <a:path w="9525" h="66198" extrusionOk="0">
                        <a:moveTo>
                          <a:pt x="0" y="0"/>
                        </a:moveTo>
                        <a:lnTo>
                          <a:pt x="0" y="66199"/>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754" name="Google Shape;1754;p42"/>
                  <p:cNvSpPr/>
                  <p:nvPr/>
                </p:nvSpPr>
                <p:spPr>
                  <a:xfrm>
                    <a:off x="5744908" y="2631566"/>
                    <a:ext cx="22097" cy="83629"/>
                  </a:xfrm>
                  <a:custGeom>
                    <a:avLst/>
                    <a:gdLst/>
                    <a:ahLst/>
                    <a:cxnLst/>
                    <a:rect l="l" t="t" r="r" b="b"/>
                    <a:pathLst>
                      <a:path w="22097" h="83629" extrusionOk="0">
                        <a:moveTo>
                          <a:pt x="11049" y="83630"/>
                        </a:moveTo>
                        <a:cubicBezTo>
                          <a:pt x="4953" y="83630"/>
                          <a:pt x="0" y="79724"/>
                          <a:pt x="0" y="74962"/>
                        </a:cubicBezTo>
                        <a:lnTo>
                          <a:pt x="0" y="8668"/>
                        </a:lnTo>
                        <a:cubicBezTo>
                          <a:pt x="0" y="3905"/>
                          <a:pt x="4953" y="0"/>
                          <a:pt x="11049" y="0"/>
                        </a:cubicBezTo>
                        <a:cubicBezTo>
                          <a:pt x="17145" y="0"/>
                          <a:pt x="22098" y="3905"/>
                          <a:pt x="22098" y="8668"/>
                        </a:cubicBezTo>
                        <a:lnTo>
                          <a:pt x="22098" y="74867"/>
                        </a:lnTo>
                        <a:cubicBezTo>
                          <a:pt x="22098" y="79724"/>
                          <a:pt x="17145" y="83630"/>
                          <a:pt x="11049" y="83630"/>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1755" name="Google Shape;1755;p42"/>
                <p:cNvGrpSpPr/>
                <p:nvPr/>
              </p:nvGrpSpPr>
              <p:grpSpPr>
                <a:xfrm>
                  <a:off x="5789008" y="2631566"/>
                  <a:ext cx="22097" cy="83629"/>
                  <a:chOff x="5789008" y="2631566"/>
                  <a:chExt cx="22097" cy="83629"/>
                </a:xfrm>
              </p:grpSpPr>
              <p:sp>
                <p:nvSpPr>
                  <p:cNvPr id="1756" name="Google Shape;1756;p42"/>
                  <p:cNvSpPr/>
                  <p:nvPr/>
                </p:nvSpPr>
                <p:spPr>
                  <a:xfrm>
                    <a:off x="5800057" y="2640234"/>
                    <a:ext cx="9525" cy="66198"/>
                  </a:xfrm>
                  <a:custGeom>
                    <a:avLst/>
                    <a:gdLst/>
                    <a:ahLst/>
                    <a:cxnLst/>
                    <a:rect l="l" t="t" r="r" b="b"/>
                    <a:pathLst>
                      <a:path w="9525" h="66198" extrusionOk="0">
                        <a:moveTo>
                          <a:pt x="0" y="0"/>
                        </a:moveTo>
                        <a:lnTo>
                          <a:pt x="0" y="66199"/>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757" name="Google Shape;1757;p42"/>
                  <p:cNvSpPr/>
                  <p:nvPr/>
                </p:nvSpPr>
                <p:spPr>
                  <a:xfrm>
                    <a:off x="5789008" y="2631566"/>
                    <a:ext cx="22097" cy="83629"/>
                  </a:xfrm>
                  <a:custGeom>
                    <a:avLst/>
                    <a:gdLst/>
                    <a:ahLst/>
                    <a:cxnLst/>
                    <a:rect l="l" t="t" r="r" b="b"/>
                    <a:pathLst>
                      <a:path w="22097" h="83629" extrusionOk="0">
                        <a:moveTo>
                          <a:pt x="11049" y="83630"/>
                        </a:moveTo>
                        <a:cubicBezTo>
                          <a:pt x="4953" y="83630"/>
                          <a:pt x="0" y="79724"/>
                          <a:pt x="0" y="74962"/>
                        </a:cubicBezTo>
                        <a:lnTo>
                          <a:pt x="0" y="8668"/>
                        </a:lnTo>
                        <a:cubicBezTo>
                          <a:pt x="0" y="3905"/>
                          <a:pt x="4953" y="0"/>
                          <a:pt x="11049" y="0"/>
                        </a:cubicBezTo>
                        <a:cubicBezTo>
                          <a:pt x="17145" y="0"/>
                          <a:pt x="22098" y="3905"/>
                          <a:pt x="22098" y="8668"/>
                        </a:cubicBezTo>
                        <a:lnTo>
                          <a:pt x="22098" y="74867"/>
                        </a:lnTo>
                        <a:cubicBezTo>
                          <a:pt x="22098" y="79724"/>
                          <a:pt x="17145" y="83630"/>
                          <a:pt x="11049" y="83630"/>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1758" name="Google Shape;1758;p42"/>
                <p:cNvGrpSpPr/>
                <p:nvPr/>
              </p:nvGrpSpPr>
              <p:grpSpPr>
                <a:xfrm>
                  <a:off x="5833204" y="2631566"/>
                  <a:ext cx="22097" cy="83629"/>
                  <a:chOff x="5833204" y="2631566"/>
                  <a:chExt cx="22097" cy="83629"/>
                </a:xfrm>
              </p:grpSpPr>
              <p:sp>
                <p:nvSpPr>
                  <p:cNvPr id="1759" name="Google Shape;1759;p42"/>
                  <p:cNvSpPr/>
                  <p:nvPr/>
                </p:nvSpPr>
                <p:spPr>
                  <a:xfrm>
                    <a:off x="5844253" y="2640234"/>
                    <a:ext cx="9525" cy="66198"/>
                  </a:xfrm>
                  <a:custGeom>
                    <a:avLst/>
                    <a:gdLst/>
                    <a:ahLst/>
                    <a:cxnLst/>
                    <a:rect l="l" t="t" r="r" b="b"/>
                    <a:pathLst>
                      <a:path w="9525" h="66198" extrusionOk="0">
                        <a:moveTo>
                          <a:pt x="0" y="0"/>
                        </a:moveTo>
                        <a:lnTo>
                          <a:pt x="0" y="66199"/>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760" name="Google Shape;1760;p42"/>
                  <p:cNvSpPr/>
                  <p:nvPr/>
                </p:nvSpPr>
                <p:spPr>
                  <a:xfrm>
                    <a:off x="5833204" y="2631566"/>
                    <a:ext cx="22097" cy="83629"/>
                  </a:xfrm>
                  <a:custGeom>
                    <a:avLst/>
                    <a:gdLst/>
                    <a:ahLst/>
                    <a:cxnLst/>
                    <a:rect l="l" t="t" r="r" b="b"/>
                    <a:pathLst>
                      <a:path w="22097" h="83629" extrusionOk="0">
                        <a:moveTo>
                          <a:pt x="11049" y="83630"/>
                        </a:moveTo>
                        <a:cubicBezTo>
                          <a:pt x="4953" y="83630"/>
                          <a:pt x="0" y="79724"/>
                          <a:pt x="0" y="74962"/>
                        </a:cubicBezTo>
                        <a:lnTo>
                          <a:pt x="0" y="8668"/>
                        </a:lnTo>
                        <a:cubicBezTo>
                          <a:pt x="0" y="3905"/>
                          <a:pt x="4953" y="0"/>
                          <a:pt x="11049" y="0"/>
                        </a:cubicBezTo>
                        <a:cubicBezTo>
                          <a:pt x="17145" y="0"/>
                          <a:pt x="22098" y="3905"/>
                          <a:pt x="22098" y="8668"/>
                        </a:cubicBezTo>
                        <a:lnTo>
                          <a:pt x="22098" y="74867"/>
                        </a:lnTo>
                        <a:cubicBezTo>
                          <a:pt x="22003" y="79724"/>
                          <a:pt x="17145" y="83630"/>
                          <a:pt x="11049" y="83630"/>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1761" name="Google Shape;1761;p42"/>
                <p:cNvGrpSpPr/>
                <p:nvPr/>
              </p:nvGrpSpPr>
              <p:grpSpPr>
                <a:xfrm>
                  <a:off x="5877305" y="2631566"/>
                  <a:ext cx="22097" cy="83629"/>
                  <a:chOff x="5877305" y="2631566"/>
                  <a:chExt cx="22097" cy="83629"/>
                </a:xfrm>
              </p:grpSpPr>
              <p:sp>
                <p:nvSpPr>
                  <p:cNvPr id="1762" name="Google Shape;1762;p42"/>
                  <p:cNvSpPr/>
                  <p:nvPr/>
                </p:nvSpPr>
                <p:spPr>
                  <a:xfrm>
                    <a:off x="5888354" y="2640234"/>
                    <a:ext cx="9525" cy="66198"/>
                  </a:xfrm>
                  <a:custGeom>
                    <a:avLst/>
                    <a:gdLst/>
                    <a:ahLst/>
                    <a:cxnLst/>
                    <a:rect l="l" t="t" r="r" b="b"/>
                    <a:pathLst>
                      <a:path w="9525" h="66198" extrusionOk="0">
                        <a:moveTo>
                          <a:pt x="0" y="0"/>
                        </a:moveTo>
                        <a:lnTo>
                          <a:pt x="0" y="66199"/>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763" name="Google Shape;1763;p42"/>
                  <p:cNvSpPr/>
                  <p:nvPr/>
                </p:nvSpPr>
                <p:spPr>
                  <a:xfrm>
                    <a:off x="5877305" y="2631566"/>
                    <a:ext cx="22097" cy="83629"/>
                  </a:xfrm>
                  <a:custGeom>
                    <a:avLst/>
                    <a:gdLst/>
                    <a:ahLst/>
                    <a:cxnLst/>
                    <a:rect l="l" t="t" r="r" b="b"/>
                    <a:pathLst>
                      <a:path w="22097" h="83629" extrusionOk="0">
                        <a:moveTo>
                          <a:pt x="11049" y="83630"/>
                        </a:moveTo>
                        <a:cubicBezTo>
                          <a:pt x="4953" y="83630"/>
                          <a:pt x="0" y="79724"/>
                          <a:pt x="0" y="74962"/>
                        </a:cubicBezTo>
                        <a:lnTo>
                          <a:pt x="0" y="8668"/>
                        </a:lnTo>
                        <a:cubicBezTo>
                          <a:pt x="0" y="3905"/>
                          <a:pt x="4953" y="0"/>
                          <a:pt x="11049" y="0"/>
                        </a:cubicBezTo>
                        <a:cubicBezTo>
                          <a:pt x="17145" y="0"/>
                          <a:pt x="22098" y="3905"/>
                          <a:pt x="22098" y="8668"/>
                        </a:cubicBezTo>
                        <a:lnTo>
                          <a:pt x="22098" y="74867"/>
                        </a:lnTo>
                        <a:cubicBezTo>
                          <a:pt x="22098" y="79724"/>
                          <a:pt x="17145" y="83630"/>
                          <a:pt x="11049" y="83630"/>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1764" name="Google Shape;1764;p42"/>
                <p:cNvGrpSpPr/>
                <p:nvPr/>
              </p:nvGrpSpPr>
              <p:grpSpPr>
                <a:xfrm>
                  <a:off x="5921406" y="2631566"/>
                  <a:ext cx="22097" cy="83629"/>
                  <a:chOff x="5921406" y="2631566"/>
                  <a:chExt cx="22097" cy="83629"/>
                </a:xfrm>
              </p:grpSpPr>
              <p:sp>
                <p:nvSpPr>
                  <p:cNvPr id="1765" name="Google Shape;1765;p42"/>
                  <p:cNvSpPr/>
                  <p:nvPr/>
                </p:nvSpPr>
                <p:spPr>
                  <a:xfrm>
                    <a:off x="5932455" y="2640234"/>
                    <a:ext cx="9525" cy="66198"/>
                  </a:xfrm>
                  <a:custGeom>
                    <a:avLst/>
                    <a:gdLst/>
                    <a:ahLst/>
                    <a:cxnLst/>
                    <a:rect l="l" t="t" r="r" b="b"/>
                    <a:pathLst>
                      <a:path w="9525" h="66198" extrusionOk="0">
                        <a:moveTo>
                          <a:pt x="0" y="0"/>
                        </a:moveTo>
                        <a:lnTo>
                          <a:pt x="0" y="66199"/>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766" name="Google Shape;1766;p42"/>
                  <p:cNvSpPr/>
                  <p:nvPr/>
                </p:nvSpPr>
                <p:spPr>
                  <a:xfrm>
                    <a:off x="5921406" y="2631566"/>
                    <a:ext cx="22097" cy="83629"/>
                  </a:xfrm>
                  <a:custGeom>
                    <a:avLst/>
                    <a:gdLst/>
                    <a:ahLst/>
                    <a:cxnLst/>
                    <a:rect l="l" t="t" r="r" b="b"/>
                    <a:pathLst>
                      <a:path w="22097" h="83629" extrusionOk="0">
                        <a:moveTo>
                          <a:pt x="11049" y="83630"/>
                        </a:moveTo>
                        <a:cubicBezTo>
                          <a:pt x="4953" y="83630"/>
                          <a:pt x="0" y="79724"/>
                          <a:pt x="0" y="74962"/>
                        </a:cubicBezTo>
                        <a:lnTo>
                          <a:pt x="0" y="8668"/>
                        </a:lnTo>
                        <a:cubicBezTo>
                          <a:pt x="0" y="3905"/>
                          <a:pt x="4953" y="0"/>
                          <a:pt x="11049" y="0"/>
                        </a:cubicBezTo>
                        <a:cubicBezTo>
                          <a:pt x="17145" y="0"/>
                          <a:pt x="22098" y="3905"/>
                          <a:pt x="22098" y="8668"/>
                        </a:cubicBezTo>
                        <a:lnTo>
                          <a:pt x="22098" y="74867"/>
                        </a:lnTo>
                        <a:cubicBezTo>
                          <a:pt x="22098" y="79724"/>
                          <a:pt x="17145" y="83630"/>
                          <a:pt x="11049" y="83630"/>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1767" name="Google Shape;1767;p42"/>
                <p:cNvGrpSpPr/>
                <p:nvPr/>
              </p:nvGrpSpPr>
              <p:grpSpPr>
                <a:xfrm>
                  <a:off x="5965602" y="2631566"/>
                  <a:ext cx="22097" cy="83629"/>
                  <a:chOff x="5965602" y="2631566"/>
                  <a:chExt cx="22097" cy="83629"/>
                </a:xfrm>
              </p:grpSpPr>
              <p:sp>
                <p:nvSpPr>
                  <p:cNvPr id="1768" name="Google Shape;1768;p42"/>
                  <p:cNvSpPr/>
                  <p:nvPr/>
                </p:nvSpPr>
                <p:spPr>
                  <a:xfrm>
                    <a:off x="5976651" y="2640234"/>
                    <a:ext cx="9525" cy="66198"/>
                  </a:xfrm>
                  <a:custGeom>
                    <a:avLst/>
                    <a:gdLst/>
                    <a:ahLst/>
                    <a:cxnLst/>
                    <a:rect l="l" t="t" r="r" b="b"/>
                    <a:pathLst>
                      <a:path w="9525" h="66198" extrusionOk="0">
                        <a:moveTo>
                          <a:pt x="0" y="0"/>
                        </a:moveTo>
                        <a:lnTo>
                          <a:pt x="0" y="66199"/>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769" name="Google Shape;1769;p42"/>
                  <p:cNvSpPr/>
                  <p:nvPr/>
                </p:nvSpPr>
                <p:spPr>
                  <a:xfrm>
                    <a:off x="5965602" y="2631566"/>
                    <a:ext cx="22097" cy="83629"/>
                  </a:xfrm>
                  <a:custGeom>
                    <a:avLst/>
                    <a:gdLst/>
                    <a:ahLst/>
                    <a:cxnLst/>
                    <a:rect l="l" t="t" r="r" b="b"/>
                    <a:pathLst>
                      <a:path w="22097" h="83629" extrusionOk="0">
                        <a:moveTo>
                          <a:pt x="11049" y="83630"/>
                        </a:moveTo>
                        <a:cubicBezTo>
                          <a:pt x="4953" y="83630"/>
                          <a:pt x="0" y="79724"/>
                          <a:pt x="0" y="74962"/>
                        </a:cubicBezTo>
                        <a:lnTo>
                          <a:pt x="0" y="8668"/>
                        </a:lnTo>
                        <a:cubicBezTo>
                          <a:pt x="0" y="3905"/>
                          <a:pt x="4953" y="0"/>
                          <a:pt x="11049" y="0"/>
                        </a:cubicBezTo>
                        <a:cubicBezTo>
                          <a:pt x="17145" y="0"/>
                          <a:pt x="22098" y="3905"/>
                          <a:pt x="22098" y="8668"/>
                        </a:cubicBezTo>
                        <a:lnTo>
                          <a:pt x="22098" y="74867"/>
                        </a:lnTo>
                        <a:cubicBezTo>
                          <a:pt x="22098" y="79724"/>
                          <a:pt x="17145" y="83630"/>
                          <a:pt x="11049" y="83630"/>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1770" name="Google Shape;1770;p42"/>
                <p:cNvGrpSpPr/>
                <p:nvPr/>
              </p:nvGrpSpPr>
              <p:grpSpPr>
                <a:xfrm>
                  <a:off x="6009702" y="2631566"/>
                  <a:ext cx="22097" cy="83629"/>
                  <a:chOff x="6009702" y="2631566"/>
                  <a:chExt cx="22097" cy="83629"/>
                </a:xfrm>
              </p:grpSpPr>
              <p:sp>
                <p:nvSpPr>
                  <p:cNvPr id="1771" name="Google Shape;1771;p42"/>
                  <p:cNvSpPr/>
                  <p:nvPr/>
                </p:nvSpPr>
                <p:spPr>
                  <a:xfrm>
                    <a:off x="6020752" y="2640234"/>
                    <a:ext cx="9525" cy="66198"/>
                  </a:xfrm>
                  <a:custGeom>
                    <a:avLst/>
                    <a:gdLst/>
                    <a:ahLst/>
                    <a:cxnLst/>
                    <a:rect l="l" t="t" r="r" b="b"/>
                    <a:pathLst>
                      <a:path w="9525" h="66198" extrusionOk="0">
                        <a:moveTo>
                          <a:pt x="0" y="0"/>
                        </a:moveTo>
                        <a:lnTo>
                          <a:pt x="0" y="66199"/>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772" name="Google Shape;1772;p42"/>
                  <p:cNvSpPr/>
                  <p:nvPr/>
                </p:nvSpPr>
                <p:spPr>
                  <a:xfrm>
                    <a:off x="6009702" y="2631566"/>
                    <a:ext cx="22097" cy="83629"/>
                  </a:xfrm>
                  <a:custGeom>
                    <a:avLst/>
                    <a:gdLst/>
                    <a:ahLst/>
                    <a:cxnLst/>
                    <a:rect l="l" t="t" r="r" b="b"/>
                    <a:pathLst>
                      <a:path w="22097" h="83629" extrusionOk="0">
                        <a:moveTo>
                          <a:pt x="11049" y="83630"/>
                        </a:moveTo>
                        <a:cubicBezTo>
                          <a:pt x="4953" y="83630"/>
                          <a:pt x="0" y="79724"/>
                          <a:pt x="0" y="74962"/>
                        </a:cubicBezTo>
                        <a:lnTo>
                          <a:pt x="0" y="8668"/>
                        </a:lnTo>
                        <a:cubicBezTo>
                          <a:pt x="0" y="3905"/>
                          <a:pt x="4953" y="0"/>
                          <a:pt x="11049" y="0"/>
                        </a:cubicBezTo>
                        <a:cubicBezTo>
                          <a:pt x="17145" y="0"/>
                          <a:pt x="22098" y="3905"/>
                          <a:pt x="22098" y="8668"/>
                        </a:cubicBezTo>
                        <a:lnTo>
                          <a:pt x="22098" y="74867"/>
                        </a:lnTo>
                        <a:cubicBezTo>
                          <a:pt x="22098" y="79724"/>
                          <a:pt x="17145" y="83630"/>
                          <a:pt x="11049" y="83630"/>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1773" name="Google Shape;1773;p42"/>
                <p:cNvGrpSpPr/>
                <p:nvPr/>
              </p:nvGrpSpPr>
              <p:grpSpPr>
                <a:xfrm>
                  <a:off x="6053899" y="2631566"/>
                  <a:ext cx="22097" cy="83629"/>
                  <a:chOff x="6053899" y="2631566"/>
                  <a:chExt cx="22097" cy="83629"/>
                </a:xfrm>
              </p:grpSpPr>
              <p:sp>
                <p:nvSpPr>
                  <p:cNvPr id="1774" name="Google Shape;1774;p42"/>
                  <p:cNvSpPr/>
                  <p:nvPr/>
                </p:nvSpPr>
                <p:spPr>
                  <a:xfrm>
                    <a:off x="6064948" y="2640234"/>
                    <a:ext cx="9525" cy="66198"/>
                  </a:xfrm>
                  <a:custGeom>
                    <a:avLst/>
                    <a:gdLst/>
                    <a:ahLst/>
                    <a:cxnLst/>
                    <a:rect l="l" t="t" r="r" b="b"/>
                    <a:pathLst>
                      <a:path w="9525" h="66198" extrusionOk="0">
                        <a:moveTo>
                          <a:pt x="0" y="0"/>
                        </a:moveTo>
                        <a:lnTo>
                          <a:pt x="0" y="66199"/>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775" name="Google Shape;1775;p42"/>
                  <p:cNvSpPr/>
                  <p:nvPr/>
                </p:nvSpPr>
                <p:spPr>
                  <a:xfrm>
                    <a:off x="6053899" y="2631566"/>
                    <a:ext cx="22097" cy="83629"/>
                  </a:xfrm>
                  <a:custGeom>
                    <a:avLst/>
                    <a:gdLst/>
                    <a:ahLst/>
                    <a:cxnLst/>
                    <a:rect l="l" t="t" r="r" b="b"/>
                    <a:pathLst>
                      <a:path w="22097" h="83629" extrusionOk="0">
                        <a:moveTo>
                          <a:pt x="11049" y="83630"/>
                        </a:moveTo>
                        <a:cubicBezTo>
                          <a:pt x="4953" y="83630"/>
                          <a:pt x="0" y="79724"/>
                          <a:pt x="0" y="74962"/>
                        </a:cubicBezTo>
                        <a:lnTo>
                          <a:pt x="0" y="8668"/>
                        </a:lnTo>
                        <a:cubicBezTo>
                          <a:pt x="0" y="3905"/>
                          <a:pt x="4953" y="0"/>
                          <a:pt x="11049" y="0"/>
                        </a:cubicBezTo>
                        <a:cubicBezTo>
                          <a:pt x="17145" y="0"/>
                          <a:pt x="22098" y="3905"/>
                          <a:pt x="22098" y="8668"/>
                        </a:cubicBezTo>
                        <a:lnTo>
                          <a:pt x="22098" y="74867"/>
                        </a:lnTo>
                        <a:cubicBezTo>
                          <a:pt x="22098" y="79724"/>
                          <a:pt x="17145" y="83630"/>
                          <a:pt x="11049" y="83630"/>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1776" name="Google Shape;1776;p42"/>
                <p:cNvGrpSpPr/>
                <p:nvPr/>
              </p:nvGrpSpPr>
              <p:grpSpPr>
                <a:xfrm>
                  <a:off x="6097999" y="2631566"/>
                  <a:ext cx="22097" cy="83629"/>
                  <a:chOff x="6097999" y="2631566"/>
                  <a:chExt cx="22097" cy="83629"/>
                </a:xfrm>
              </p:grpSpPr>
              <p:sp>
                <p:nvSpPr>
                  <p:cNvPr id="1777" name="Google Shape;1777;p42"/>
                  <p:cNvSpPr/>
                  <p:nvPr/>
                </p:nvSpPr>
                <p:spPr>
                  <a:xfrm>
                    <a:off x="6109048" y="2640234"/>
                    <a:ext cx="9525" cy="66198"/>
                  </a:xfrm>
                  <a:custGeom>
                    <a:avLst/>
                    <a:gdLst/>
                    <a:ahLst/>
                    <a:cxnLst/>
                    <a:rect l="l" t="t" r="r" b="b"/>
                    <a:pathLst>
                      <a:path w="9525" h="66198" extrusionOk="0">
                        <a:moveTo>
                          <a:pt x="0" y="0"/>
                        </a:moveTo>
                        <a:lnTo>
                          <a:pt x="0" y="66199"/>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778" name="Google Shape;1778;p42"/>
                  <p:cNvSpPr/>
                  <p:nvPr/>
                </p:nvSpPr>
                <p:spPr>
                  <a:xfrm>
                    <a:off x="6097999" y="2631566"/>
                    <a:ext cx="22097" cy="83629"/>
                  </a:xfrm>
                  <a:custGeom>
                    <a:avLst/>
                    <a:gdLst/>
                    <a:ahLst/>
                    <a:cxnLst/>
                    <a:rect l="l" t="t" r="r" b="b"/>
                    <a:pathLst>
                      <a:path w="22097" h="83629" extrusionOk="0">
                        <a:moveTo>
                          <a:pt x="11049" y="83630"/>
                        </a:moveTo>
                        <a:cubicBezTo>
                          <a:pt x="4953" y="83630"/>
                          <a:pt x="0" y="79724"/>
                          <a:pt x="0" y="74962"/>
                        </a:cubicBezTo>
                        <a:lnTo>
                          <a:pt x="0" y="8668"/>
                        </a:lnTo>
                        <a:cubicBezTo>
                          <a:pt x="0" y="3905"/>
                          <a:pt x="4953" y="0"/>
                          <a:pt x="11049" y="0"/>
                        </a:cubicBezTo>
                        <a:cubicBezTo>
                          <a:pt x="17145" y="0"/>
                          <a:pt x="22098" y="3905"/>
                          <a:pt x="22098" y="8668"/>
                        </a:cubicBezTo>
                        <a:lnTo>
                          <a:pt x="22098" y="74867"/>
                        </a:lnTo>
                        <a:cubicBezTo>
                          <a:pt x="22098" y="79724"/>
                          <a:pt x="17145" y="83630"/>
                          <a:pt x="11049" y="83630"/>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1779" name="Google Shape;1779;p42"/>
                <p:cNvGrpSpPr/>
                <p:nvPr/>
              </p:nvGrpSpPr>
              <p:grpSpPr>
                <a:xfrm>
                  <a:off x="6142195" y="2631566"/>
                  <a:ext cx="22097" cy="83629"/>
                  <a:chOff x="6142195" y="2631566"/>
                  <a:chExt cx="22097" cy="83629"/>
                </a:xfrm>
              </p:grpSpPr>
              <p:sp>
                <p:nvSpPr>
                  <p:cNvPr id="1780" name="Google Shape;1780;p42"/>
                  <p:cNvSpPr/>
                  <p:nvPr/>
                </p:nvSpPr>
                <p:spPr>
                  <a:xfrm>
                    <a:off x="6153244" y="2640234"/>
                    <a:ext cx="9525" cy="66198"/>
                  </a:xfrm>
                  <a:custGeom>
                    <a:avLst/>
                    <a:gdLst/>
                    <a:ahLst/>
                    <a:cxnLst/>
                    <a:rect l="l" t="t" r="r" b="b"/>
                    <a:pathLst>
                      <a:path w="9525" h="66198" extrusionOk="0">
                        <a:moveTo>
                          <a:pt x="0" y="0"/>
                        </a:moveTo>
                        <a:lnTo>
                          <a:pt x="0" y="66199"/>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781" name="Google Shape;1781;p42"/>
                  <p:cNvSpPr/>
                  <p:nvPr/>
                </p:nvSpPr>
                <p:spPr>
                  <a:xfrm>
                    <a:off x="6142195" y="2631566"/>
                    <a:ext cx="22097" cy="83629"/>
                  </a:xfrm>
                  <a:custGeom>
                    <a:avLst/>
                    <a:gdLst/>
                    <a:ahLst/>
                    <a:cxnLst/>
                    <a:rect l="l" t="t" r="r" b="b"/>
                    <a:pathLst>
                      <a:path w="22097" h="83629" extrusionOk="0">
                        <a:moveTo>
                          <a:pt x="11049" y="83630"/>
                        </a:moveTo>
                        <a:cubicBezTo>
                          <a:pt x="4953" y="83630"/>
                          <a:pt x="0" y="79724"/>
                          <a:pt x="0" y="74962"/>
                        </a:cubicBezTo>
                        <a:lnTo>
                          <a:pt x="0" y="8668"/>
                        </a:lnTo>
                        <a:cubicBezTo>
                          <a:pt x="0" y="3905"/>
                          <a:pt x="4953" y="0"/>
                          <a:pt x="11049" y="0"/>
                        </a:cubicBezTo>
                        <a:cubicBezTo>
                          <a:pt x="17145" y="0"/>
                          <a:pt x="22098" y="3905"/>
                          <a:pt x="22098" y="8668"/>
                        </a:cubicBezTo>
                        <a:lnTo>
                          <a:pt x="22098" y="74867"/>
                        </a:lnTo>
                        <a:cubicBezTo>
                          <a:pt x="22003" y="79724"/>
                          <a:pt x="17145" y="83630"/>
                          <a:pt x="11049" y="83630"/>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1782" name="Google Shape;1782;p42"/>
                <p:cNvGrpSpPr/>
                <p:nvPr/>
              </p:nvGrpSpPr>
              <p:grpSpPr>
                <a:xfrm>
                  <a:off x="6186296" y="2631566"/>
                  <a:ext cx="22097" cy="83629"/>
                  <a:chOff x="6186296" y="2631566"/>
                  <a:chExt cx="22097" cy="83629"/>
                </a:xfrm>
              </p:grpSpPr>
              <p:sp>
                <p:nvSpPr>
                  <p:cNvPr id="1783" name="Google Shape;1783;p42"/>
                  <p:cNvSpPr/>
                  <p:nvPr/>
                </p:nvSpPr>
                <p:spPr>
                  <a:xfrm>
                    <a:off x="6197345" y="2640234"/>
                    <a:ext cx="9525" cy="66198"/>
                  </a:xfrm>
                  <a:custGeom>
                    <a:avLst/>
                    <a:gdLst/>
                    <a:ahLst/>
                    <a:cxnLst/>
                    <a:rect l="l" t="t" r="r" b="b"/>
                    <a:pathLst>
                      <a:path w="9525" h="66198" extrusionOk="0">
                        <a:moveTo>
                          <a:pt x="0" y="0"/>
                        </a:moveTo>
                        <a:lnTo>
                          <a:pt x="0" y="66199"/>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784" name="Google Shape;1784;p42"/>
                  <p:cNvSpPr/>
                  <p:nvPr/>
                </p:nvSpPr>
                <p:spPr>
                  <a:xfrm>
                    <a:off x="6186296" y="2631566"/>
                    <a:ext cx="22097" cy="83629"/>
                  </a:xfrm>
                  <a:custGeom>
                    <a:avLst/>
                    <a:gdLst/>
                    <a:ahLst/>
                    <a:cxnLst/>
                    <a:rect l="l" t="t" r="r" b="b"/>
                    <a:pathLst>
                      <a:path w="22097" h="83629" extrusionOk="0">
                        <a:moveTo>
                          <a:pt x="11049" y="83630"/>
                        </a:moveTo>
                        <a:cubicBezTo>
                          <a:pt x="4953" y="83630"/>
                          <a:pt x="0" y="79724"/>
                          <a:pt x="0" y="74962"/>
                        </a:cubicBezTo>
                        <a:lnTo>
                          <a:pt x="0" y="8668"/>
                        </a:lnTo>
                        <a:cubicBezTo>
                          <a:pt x="0" y="3905"/>
                          <a:pt x="4953" y="0"/>
                          <a:pt x="11049" y="0"/>
                        </a:cubicBezTo>
                        <a:cubicBezTo>
                          <a:pt x="17145" y="0"/>
                          <a:pt x="22098" y="3905"/>
                          <a:pt x="22098" y="8668"/>
                        </a:cubicBezTo>
                        <a:lnTo>
                          <a:pt x="22098" y="74867"/>
                        </a:lnTo>
                        <a:cubicBezTo>
                          <a:pt x="22098" y="79724"/>
                          <a:pt x="17145" y="83630"/>
                          <a:pt x="11049" y="83630"/>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1785" name="Google Shape;1785;p42"/>
                <p:cNvGrpSpPr/>
                <p:nvPr/>
              </p:nvGrpSpPr>
              <p:grpSpPr>
                <a:xfrm>
                  <a:off x="6230492" y="2631566"/>
                  <a:ext cx="22097" cy="83629"/>
                  <a:chOff x="6230492" y="2631566"/>
                  <a:chExt cx="22097" cy="83629"/>
                </a:xfrm>
              </p:grpSpPr>
              <p:sp>
                <p:nvSpPr>
                  <p:cNvPr id="1786" name="Google Shape;1786;p42"/>
                  <p:cNvSpPr/>
                  <p:nvPr/>
                </p:nvSpPr>
                <p:spPr>
                  <a:xfrm>
                    <a:off x="6241541" y="2640234"/>
                    <a:ext cx="9525" cy="66198"/>
                  </a:xfrm>
                  <a:custGeom>
                    <a:avLst/>
                    <a:gdLst/>
                    <a:ahLst/>
                    <a:cxnLst/>
                    <a:rect l="l" t="t" r="r" b="b"/>
                    <a:pathLst>
                      <a:path w="9525" h="66198" extrusionOk="0">
                        <a:moveTo>
                          <a:pt x="0" y="0"/>
                        </a:moveTo>
                        <a:lnTo>
                          <a:pt x="0" y="66199"/>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787" name="Google Shape;1787;p42"/>
                  <p:cNvSpPr/>
                  <p:nvPr/>
                </p:nvSpPr>
                <p:spPr>
                  <a:xfrm>
                    <a:off x="6230492" y="2631566"/>
                    <a:ext cx="22097" cy="83629"/>
                  </a:xfrm>
                  <a:custGeom>
                    <a:avLst/>
                    <a:gdLst/>
                    <a:ahLst/>
                    <a:cxnLst/>
                    <a:rect l="l" t="t" r="r" b="b"/>
                    <a:pathLst>
                      <a:path w="22097" h="83629" extrusionOk="0">
                        <a:moveTo>
                          <a:pt x="11049" y="83630"/>
                        </a:moveTo>
                        <a:cubicBezTo>
                          <a:pt x="4953" y="83630"/>
                          <a:pt x="0" y="79724"/>
                          <a:pt x="0" y="74962"/>
                        </a:cubicBezTo>
                        <a:lnTo>
                          <a:pt x="0" y="8668"/>
                        </a:lnTo>
                        <a:cubicBezTo>
                          <a:pt x="0" y="3905"/>
                          <a:pt x="4953" y="0"/>
                          <a:pt x="11049" y="0"/>
                        </a:cubicBezTo>
                        <a:cubicBezTo>
                          <a:pt x="17145" y="0"/>
                          <a:pt x="22098" y="3905"/>
                          <a:pt x="22098" y="8668"/>
                        </a:cubicBezTo>
                        <a:lnTo>
                          <a:pt x="22098" y="74867"/>
                        </a:lnTo>
                        <a:cubicBezTo>
                          <a:pt x="22003" y="79724"/>
                          <a:pt x="17050" y="83630"/>
                          <a:pt x="11049" y="83630"/>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1788" name="Google Shape;1788;p42"/>
                <p:cNvGrpSpPr/>
                <p:nvPr/>
              </p:nvGrpSpPr>
              <p:grpSpPr>
                <a:xfrm>
                  <a:off x="6274974" y="2631566"/>
                  <a:ext cx="22097" cy="83629"/>
                  <a:chOff x="6274974" y="2631566"/>
                  <a:chExt cx="22097" cy="83629"/>
                </a:xfrm>
              </p:grpSpPr>
              <p:sp>
                <p:nvSpPr>
                  <p:cNvPr id="1789" name="Google Shape;1789;p42"/>
                  <p:cNvSpPr/>
                  <p:nvPr/>
                </p:nvSpPr>
                <p:spPr>
                  <a:xfrm>
                    <a:off x="6286023" y="2640234"/>
                    <a:ext cx="9525" cy="66198"/>
                  </a:xfrm>
                  <a:custGeom>
                    <a:avLst/>
                    <a:gdLst/>
                    <a:ahLst/>
                    <a:cxnLst/>
                    <a:rect l="l" t="t" r="r" b="b"/>
                    <a:pathLst>
                      <a:path w="9525" h="66198" extrusionOk="0">
                        <a:moveTo>
                          <a:pt x="0" y="0"/>
                        </a:moveTo>
                        <a:lnTo>
                          <a:pt x="0" y="66199"/>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790" name="Google Shape;1790;p42"/>
                  <p:cNvSpPr/>
                  <p:nvPr/>
                </p:nvSpPr>
                <p:spPr>
                  <a:xfrm>
                    <a:off x="6274974" y="2631566"/>
                    <a:ext cx="22097" cy="83629"/>
                  </a:xfrm>
                  <a:custGeom>
                    <a:avLst/>
                    <a:gdLst/>
                    <a:ahLst/>
                    <a:cxnLst/>
                    <a:rect l="l" t="t" r="r" b="b"/>
                    <a:pathLst>
                      <a:path w="22097" h="83629" extrusionOk="0">
                        <a:moveTo>
                          <a:pt x="11049" y="83630"/>
                        </a:moveTo>
                        <a:cubicBezTo>
                          <a:pt x="4953" y="83630"/>
                          <a:pt x="0" y="79724"/>
                          <a:pt x="0" y="74962"/>
                        </a:cubicBezTo>
                        <a:lnTo>
                          <a:pt x="0" y="8668"/>
                        </a:lnTo>
                        <a:cubicBezTo>
                          <a:pt x="0" y="3905"/>
                          <a:pt x="4953" y="0"/>
                          <a:pt x="11049" y="0"/>
                        </a:cubicBezTo>
                        <a:cubicBezTo>
                          <a:pt x="17145" y="0"/>
                          <a:pt x="22098" y="3905"/>
                          <a:pt x="22098" y="8668"/>
                        </a:cubicBezTo>
                        <a:lnTo>
                          <a:pt x="22098" y="74867"/>
                        </a:lnTo>
                        <a:cubicBezTo>
                          <a:pt x="22098" y="79724"/>
                          <a:pt x="17145" y="83630"/>
                          <a:pt x="11049" y="83630"/>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1791" name="Google Shape;1791;p42"/>
                <p:cNvGrpSpPr/>
                <p:nvPr/>
              </p:nvGrpSpPr>
              <p:grpSpPr>
                <a:xfrm>
                  <a:off x="6319074" y="2631566"/>
                  <a:ext cx="22097" cy="83629"/>
                  <a:chOff x="6319074" y="2631566"/>
                  <a:chExt cx="22097" cy="83629"/>
                </a:xfrm>
              </p:grpSpPr>
              <p:sp>
                <p:nvSpPr>
                  <p:cNvPr id="1792" name="Google Shape;1792;p42"/>
                  <p:cNvSpPr/>
                  <p:nvPr/>
                </p:nvSpPr>
                <p:spPr>
                  <a:xfrm>
                    <a:off x="6330124" y="2640234"/>
                    <a:ext cx="9525" cy="66198"/>
                  </a:xfrm>
                  <a:custGeom>
                    <a:avLst/>
                    <a:gdLst/>
                    <a:ahLst/>
                    <a:cxnLst/>
                    <a:rect l="l" t="t" r="r" b="b"/>
                    <a:pathLst>
                      <a:path w="9525" h="66198" extrusionOk="0">
                        <a:moveTo>
                          <a:pt x="0" y="0"/>
                        </a:moveTo>
                        <a:lnTo>
                          <a:pt x="0" y="66199"/>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793" name="Google Shape;1793;p42"/>
                  <p:cNvSpPr/>
                  <p:nvPr/>
                </p:nvSpPr>
                <p:spPr>
                  <a:xfrm>
                    <a:off x="6319074" y="2631566"/>
                    <a:ext cx="22097" cy="83629"/>
                  </a:xfrm>
                  <a:custGeom>
                    <a:avLst/>
                    <a:gdLst/>
                    <a:ahLst/>
                    <a:cxnLst/>
                    <a:rect l="l" t="t" r="r" b="b"/>
                    <a:pathLst>
                      <a:path w="22097" h="83629" extrusionOk="0">
                        <a:moveTo>
                          <a:pt x="11049" y="83630"/>
                        </a:moveTo>
                        <a:cubicBezTo>
                          <a:pt x="4953" y="83630"/>
                          <a:pt x="0" y="79724"/>
                          <a:pt x="0" y="74962"/>
                        </a:cubicBezTo>
                        <a:lnTo>
                          <a:pt x="0" y="8668"/>
                        </a:lnTo>
                        <a:cubicBezTo>
                          <a:pt x="0" y="3905"/>
                          <a:pt x="4953" y="0"/>
                          <a:pt x="11049" y="0"/>
                        </a:cubicBezTo>
                        <a:cubicBezTo>
                          <a:pt x="17145" y="0"/>
                          <a:pt x="22098" y="3905"/>
                          <a:pt x="22098" y="8668"/>
                        </a:cubicBezTo>
                        <a:lnTo>
                          <a:pt x="22098" y="74867"/>
                        </a:lnTo>
                        <a:cubicBezTo>
                          <a:pt x="22098" y="79724"/>
                          <a:pt x="17145" y="83630"/>
                          <a:pt x="11049" y="83630"/>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1794" name="Google Shape;1794;p42"/>
                <p:cNvGrpSpPr/>
                <p:nvPr/>
              </p:nvGrpSpPr>
              <p:grpSpPr>
                <a:xfrm>
                  <a:off x="6363270" y="2631566"/>
                  <a:ext cx="22097" cy="83629"/>
                  <a:chOff x="6363270" y="2631566"/>
                  <a:chExt cx="22097" cy="83629"/>
                </a:xfrm>
              </p:grpSpPr>
              <p:sp>
                <p:nvSpPr>
                  <p:cNvPr id="1795" name="Google Shape;1795;p42"/>
                  <p:cNvSpPr/>
                  <p:nvPr/>
                </p:nvSpPr>
                <p:spPr>
                  <a:xfrm>
                    <a:off x="6374320" y="2640234"/>
                    <a:ext cx="9525" cy="66198"/>
                  </a:xfrm>
                  <a:custGeom>
                    <a:avLst/>
                    <a:gdLst/>
                    <a:ahLst/>
                    <a:cxnLst/>
                    <a:rect l="l" t="t" r="r" b="b"/>
                    <a:pathLst>
                      <a:path w="9525" h="66198" extrusionOk="0">
                        <a:moveTo>
                          <a:pt x="0" y="0"/>
                        </a:moveTo>
                        <a:lnTo>
                          <a:pt x="0" y="66199"/>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796" name="Google Shape;1796;p42"/>
                  <p:cNvSpPr/>
                  <p:nvPr/>
                </p:nvSpPr>
                <p:spPr>
                  <a:xfrm>
                    <a:off x="6363270" y="2631566"/>
                    <a:ext cx="22097" cy="83629"/>
                  </a:xfrm>
                  <a:custGeom>
                    <a:avLst/>
                    <a:gdLst/>
                    <a:ahLst/>
                    <a:cxnLst/>
                    <a:rect l="l" t="t" r="r" b="b"/>
                    <a:pathLst>
                      <a:path w="22097" h="83629" extrusionOk="0">
                        <a:moveTo>
                          <a:pt x="11049" y="83630"/>
                        </a:moveTo>
                        <a:cubicBezTo>
                          <a:pt x="4953" y="83630"/>
                          <a:pt x="0" y="79724"/>
                          <a:pt x="0" y="74962"/>
                        </a:cubicBezTo>
                        <a:lnTo>
                          <a:pt x="0" y="8668"/>
                        </a:lnTo>
                        <a:cubicBezTo>
                          <a:pt x="0" y="3905"/>
                          <a:pt x="4953" y="0"/>
                          <a:pt x="11049" y="0"/>
                        </a:cubicBezTo>
                        <a:cubicBezTo>
                          <a:pt x="17145" y="0"/>
                          <a:pt x="22098" y="3905"/>
                          <a:pt x="22098" y="8668"/>
                        </a:cubicBezTo>
                        <a:lnTo>
                          <a:pt x="22098" y="74867"/>
                        </a:lnTo>
                        <a:cubicBezTo>
                          <a:pt x="22098" y="79724"/>
                          <a:pt x="17145" y="83630"/>
                          <a:pt x="11049" y="83630"/>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1797" name="Google Shape;1797;p42"/>
                <p:cNvGrpSpPr/>
                <p:nvPr/>
              </p:nvGrpSpPr>
              <p:grpSpPr>
                <a:xfrm>
                  <a:off x="6407371" y="2631566"/>
                  <a:ext cx="22097" cy="83629"/>
                  <a:chOff x="6407371" y="2631566"/>
                  <a:chExt cx="22097" cy="83629"/>
                </a:xfrm>
              </p:grpSpPr>
              <p:sp>
                <p:nvSpPr>
                  <p:cNvPr id="1798" name="Google Shape;1798;p42"/>
                  <p:cNvSpPr/>
                  <p:nvPr/>
                </p:nvSpPr>
                <p:spPr>
                  <a:xfrm>
                    <a:off x="6418420" y="2640234"/>
                    <a:ext cx="9525" cy="66198"/>
                  </a:xfrm>
                  <a:custGeom>
                    <a:avLst/>
                    <a:gdLst/>
                    <a:ahLst/>
                    <a:cxnLst/>
                    <a:rect l="l" t="t" r="r" b="b"/>
                    <a:pathLst>
                      <a:path w="9525" h="66198" extrusionOk="0">
                        <a:moveTo>
                          <a:pt x="0" y="0"/>
                        </a:moveTo>
                        <a:lnTo>
                          <a:pt x="0" y="66199"/>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799" name="Google Shape;1799;p42"/>
                  <p:cNvSpPr/>
                  <p:nvPr/>
                </p:nvSpPr>
                <p:spPr>
                  <a:xfrm>
                    <a:off x="6407371" y="2631566"/>
                    <a:ext cx="22097" cy="83629"/>
                  </a:xfrm>
                  <a:custGeom>
                    <a:avLst/>
                    <a:gdLst/>
                    <a:ahLst/>
                    <a:cxnLst/>
                    <a:rect l="l" t="t" r="r" b="b"/>
                    <a:pathLst>
                      <a:path w="22097" h="83629" extrusionOk="0">
                        <a:moveTo>
                          <a:pt x="11049" y="83630"/>
                        </a:moveTo>
                        <a:cubicBezTo>
                          <a:pt x="4953" y="83630"/>
                          <a:pt x="0" y="79724"/>
                          <a:pt x="0" y="74962"/>
                        </a:cubicBezTo>
                        <a:lnTo>
                          <a:pt x="0" y="8668"/>
                        </a:lnTo>
                        <a:cubicBezTo>
                          <a:pt x="0" y="3905"/>
                          <a:pt x="4953" y="0"/>
                          <a:pt x="11049" y="0"/>
                        </a:cubicBezTo>
                        <a:cubicBezTo>
                          <a:pt x="17145" y="0"/>
                          <a:pt x="22098" y="3905"/>
                          <a:pt x="22098" y="8668"/>
                        </a:cubicBezTo>
                        <a:lnTo>
                          <a:pt x="22098" y="74867"/>
                        </a:lnTo>
                        <a:cubicBezTo>
                          <a:pt x="22098" y="79724"/>
                          <a:pt x="17145" y="83630"/>
                          <a:pt x="11049" y="83630"/>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sp>
            <p:nvSpPr>
              <p:cNvPr id="1800" name="Google Shape;1800;p42"/>
              <p:cNvSpPr/>
              <p:nvPr/>
            </p:nvSpPr>
            <p:spPr>
              <a:xfrm>
                <a:off x="407985" y="2453229"/>
                <a:ext cx="2722482" cy="127865"/>
              </a:xfrm>
              <a:custGeom>
                <a:avLst/>
                <a:gdLst/>
                <a:ahLst/>
                <a:cxnLst/>
                <a:rect l="l" t="t" r="r" b="b"/>
                <a:pathLst>
                  <a:path w="881062" h="32765" extrusionOk="0">
                    <a:moveTo>
                      <a:pt x="0" y="0"/>
                    </a:moveTo>
                    <a:lnTo>
                      <a:pt x="881063" y="0"/>
                    </a:lnTo>
                    <a:lnTo>
                      <a:pt x="881063" y="32766"/>
                    </a:lnTo>
                    <a:lnTo>
                      <a:pt x="0" y="32766"/>
                    </a:lnTo>
                    <a:close/>
                  </a:path>
                </a:pathLst>
              </a:custGeom>
              <a:solidFill>
                <a:srgbClr val="000000">
                  <a:alpha val="2291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801" name="Google Shape;1801;p42"/>
              <p:cNvSpPr/>
              <p:nvPr/>
            </p:nvSpPr>
            <p:spPr>
              <a:xfrm>
                <a:off x="609261" y="2576054"/>
                <a:ext cx="2302072" cy="137590"/>
              </a:xfrm>
              <a:custGeom>
                <a:avLst/>
                <a:gdLst/>
                <a:ahLst/>
                <a:cxnLst/>
                <a:rect l="l" t="t" r="r" b="b"/>
                <a:pathLst>
                  <a:path w="747426" h="44672" extrusionOk="0">
                    <a:moveTo>
                      <a:pt x="0" y="0"/>
                    </a:moveTo>
                    <a:lnTo>
                      <a:pt x="747427" y="0"/>
                    </a:lnTo>
                    <a:lnTo>
                      <a:pt x="747427" y="44672"/>
                    </a:lnTo>
                    <a:lnTo>
                      <a:pt x="0" y="44672"/>
                    </a:lnTo>
                    <a:close/>
                  </a:path>
                </a:pathLst>
              </a:custGeom>
              <a:solidFill>
                <a:schemeClr val="dk1">
                  <a:alpha val="20000"/>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802" name="Google Shape;1802;p42"/>
              <p:cNvSpPr/>
              <p:nvPr/>
            </p:nvSpPr>
            <p:spPr>
              <a:xfrm>
                <a:off x="607130" y="6306444"/>
                <a:ext cx="2302072" cy="137590"/>
              </a:xfrm>
              <a:custGeom>
                <a:avLst/>
                <a:gdLst/>
                <a:ahLst/>
                <a:cxnLst/>
                <a:rect l="l" t="t" r="r" b="b"/>
                <a:pathLst>
                  <a:path w="747426" h="44672" extrusionOk="0">
                    <a:moveTo>
                      <a:pt x="0" y="0"/>
                    </a:moveTo>
                    <a:lnTo>
                      <a:pt x="747427" y="0"/>
                    </a:lnTo>
                    <a:lnTo>
                      <a:pt x="747427" y="44672"/>
                    </a:lnTo>
                    <a:lnTo>
                      <a:pt x="0" y="44672"/>
                    </a:lnTo>
                    <a:close/>
                  </a:path>
                </a:pathLst>
              </a:custGeom>
              <a:solidFill>
                <a:schemeClr val="dk1">
                  <a:alpha val="20000"/>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803" name="Google Shape;1803;p42"/>
              <p:cNvSpPr/>
              <p:nvPr/>
            </p:nvSpPr>
            <p:spPr>
              <a:xfrm>
                <a:off x="866278" y="3506803"/>
                <a:ext cx="2065184" cy="1871405"/>
              </a:xfrm>
              <a:custGeom>
                <a:avLst/>
                <a:gdLst/>
                <a:ahLst/>
                <a:cxnLst/>
                <a:rect l="l" t="t" r="r" b="b"/>
                <a:pathLst>
                  <a:path w="400812" h="607599" extrusionOk="0">
                    <a:moveTo>
                      <a:pt x="0" y="0"/>
                    </a:moveTo>
                    <a:lnTo>
                      <a:pt x="400812" y="0"/>
                    </a:lnTo>
                    <a:lnTo>
                      <a:pt x="400812" y="607600"/>
                    </a:lnTo>
                    <a:lnTo>
                      <a:pt x="0" y="607600"/>
                    </a:lnTo>
                    <a:close/>
                  </a:path>
                </a:pathLst>
              </a:custGeom>
              <a:solidFill>
                <a:srgbClr val="F5F5F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nvGrpSpPr>
              <p:cNvPr id="1804" name="Google Shape;1804;p42"/>
              <p:cNvGrpSpPr/>
              <p:nvPr/>
            </p:nvGrpSpPr>
            <p:grpSpPr>
              <a:xfrm>
                <a:off x="1174282" y="3755342"/>
                <a:ext cx="1526709" cy="1289015"/>
                <a:chOff x="1174282" y="3755342"/>
                <a:chExt cx="1526709" cy="1289015"/>
              </a:xfrm>
            </p:grpSpPr>
            <p:sp>
              <p:nvSpPr>
                <p:cNvPr id="1805" name="Google Shape;1805;p42"/>
                <p:cNvSpPr/>
                <p:nvPr/>
              </p:nvSpPr>
              <p:spPr>
                <a:xfrm>
                  <a:off x="1174282" y="3755342"/>
                  <a:ext cx="1526709" cy="86050"/>
                </a:xfrm>
                <a:custGeom>
                  <a:avLst/>
                  <a:gdLst/>
                  <a:ahLst/>
                  <a:cxnLst/>
                  <a:rect l="l" t="t" r="r" b="b"/>
                  <a:pathLst>
                    <a:path w="280130" h="21716" extrusionOk="0">
                      <a:moveTo>
                        <a:pt x="0" y="10858"/>
                      </a:moveTo>
                      <a:cubicBezTo>
                        <a:pt x="0" y="4858"/>
                        <a:pt x="5810" y="0"/>
                        <a:pt x="12954" y="0"/>
                      </a:cubicBezTo>
                      <a:lnTo>
                        <a:pt x="267176" y="0"/>
                      </a:lnTo>
                      <a:cubicBezTo>
                        <a:pt x="274320" y="0"/>
                        <a:pt x="280130" y="4858"/>
                        <a:pt x="280130" y="10858"/>
                      </a:cubicBezTo>
                      <a:cubicBezTo>
                        <a:pt x="280130" y="16859"/>
                        <a:pt x="274320" y="21717"/>
                        <a:pt x="267176" y="21717"/>
                      </a:cubicBezTo>
                      <a:lnTo>
                        <a:pt x="12954" y="21717"/>
                      </a:lnTo>
                      <a:cubicBezTo>
                        <a:pt x="5810" y="21717"/>
                        <a:pt x="0" y="16859"/>
                        <a:pt x="0" y="10858"/>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806" name="Google Shape;1806;p42"/>
                <p:cNvSpPr/>
                <p:nvPr/>
              </p:nvSpPr>
              <p:spPr>
                <a:xfrm>
                  <a:off x="1174282" y="3955983"/>
                  <a:ext cx="1526709" cy="86050"/>
                </a:xfrm>
                <a:custGeom>
                  <a:avLst/>
                  <a:gdLst/>
                  <a:ahLst/>
                  <a:cxnLst/>
                  <a:rect l="l" t="t" r="r" b="b"/>
                  <a:pathLst>
                    <a:path w="280130" h="21716" extrusionOk="0">
                      <a:moveTo>
                        <a:pt x="0" y="10858"/>
                      </a:moveTo>
                      <a:cubicBezTo>
                        <a:pt x="0" y="4858"/>
                        <a:pt x="5810" y="0"/>
                        <a:pt x="12954" y="0"/>
                      </a:cubicBezTo>
                      <a:lnTo>
                        <a:pt x="267176" y="0"/>
                      </a:lnTo>
                      <a:cubicBezTo>
                        <a:pt x="274320" y="0"/>
                        <a:pt x="280130" y="4858"/>
                        <a:pt x="280130" y="10858"/>
                      </a:cubicBezTo>
                      <a:cubicBezTo>
                        <a:pt x="280130" y="16859"/>
                        <a:pt x="274320" y="21717"/>
                        <a:pt x="267176" y="21717"/>
                      </a:cubicBezTo>
                      <a:lnTo>
                        <a:pt x="12954" y="21717"/>
                      </a:lnTo>
                      <a:cubicBezTo>
                        <a:pt x="5810" y="21717"/>
                        <a:pt x="0" y="16859"/>
                        <a:pt x="0" y="10858"/>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807" name="Google Shape;1807;p42"/>
                <p:cNvSpPr/>
                <p:nvPr/>
              </p:nvSpPr>
              <p:spPr>
                <a:xfrm>
                  <a:off x="1174282" y="4156330"/>
                  <a:ext cx="1526709" cy="86050"/>
                </a:xfrm>
                <a:custGeom>
                  <a:avLst/>
                  <a:gdLst/>
                  <a:ahLst/>
                  <a:cxnLst/>
                  <a:rect l="l" t="t" r="r" b="b"/>
                  <a:pathLst>
                    <a:path w="280130" h="21716" extrusionOk="0">
                      <a:moveTo>
                        <a:pt x="0" y="10858"/>
                      </a:moveTo>
                      <a:cubicBezTo>
                        <a:pt x="0" y="4858"/>
                        <a:pt x="5810" y="0"/>
                        <a:pt x="12954" y="0"/>
                      </a:cubicBezTo>
                      <a:lnTo>
                        <a:pt x="267176" y="0"/>
                      </a:lnTo>
                      <a:cubicBezTo>
                        <a:pt x="274320" y="0"/>
                        <a:pt x="280130" y="4858"/>
                        <a:pt x="280130" y="10858"/>
                      </a:cubicBezTo>
                      <a:cubicBezTo>
                        <a:pt x="280130" y="16859"/>
                        <a:pt x="274320" y="21717"/>
                        <a:pt x="267176" y="21717"/>
                      </a:cubicBezTo>
                      <a:lnTo>
                        <a:pt x="12954" y="21717"/>
                      </a:lnTo>
                      <a:cubicBezTo>
                        <a:pt x="5810" y="21717"/>
                        <a:pt x="0" y="16859"/>
                        <a:pt x="0" y="10858"/>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808" name="Google Shape;1808;p42"/>
                <p:cNvSpPr/>
                <p:nvPr/>
              </p:nvSpPr>
              <p:spPr>
                <a:xfrm>
                  <a:off x="1174282" y="4557316"/>
                  <a:ext cx="833692" cy="86050"/>
                </a:xfrm>
                <a:custGeom>
                  <a:avLst/>
                  <a:gdLst/>
                  <a:ahLst/>
                  <a:cxnLst/>
                  <a:rect l="l" t="t" r="r" b="b"/>
                  <a:pathLst>
                    <a:path w="152971" h="21716" extrusionOk="0">
                      <a:moveTo>
                        <a:pt x="0" y="10858"/>
                      </a:moveTo>
                      <a:cubicBezTo>
                        <a:pt x="0" y="4858"/>
                        <a:pt x="3143" y="0"/>
                        <a:pt x="7048" y="0"/>
                      </a:cubicBezTo>
                      <a:lnTo>
                        <a:pt x="145923" y="0"/>
                      </a:lnTo>
                      <a:cubicBezTo>
                        <a:pt x="149828" y="0"/>
                        <a:pt x="152971" y="4858"/>
                        <a:pt x="152971" y="10858"/>
                      </a:cubicBezTo>
                      <a:cubicBezTo>
                        <a:pt x="152971" y="16859"/>
                        <a:pt x="149828" y="21717"/>
                        <a:pt x="145923" y="21717"/>
                      </a:cubicBezTo>
                      <a:lnTo>
                        <a:pt x="7048" y="21717"/>
                      </a:lnTo>
                      <a:cubicBezTo>
                        <a:pt x="3143" y="21717"/>
                        <a:pt x="0" y="16859"/>
                        <a:pt x="0" y="10858"/>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809" name="Google Shape;1809;p42"/>
                <p:cNvSpPr/>
                <p:nvPr/>
              </p:nvSpPr>
              <p:spPr>
                <a:xfrm>
                  <a:off x="1174282" y="4757960"/>
                  <a:ext cx="833692" cy="86050"/>
                </a:xfrm>
                <a:custGeom>
                  <a:avLst/>
                  <a:gdLst/>
                  <a:ahLst/>
                  <a:cxnLst/>
                  <a:rect l="l" t="t" r="r" b="b"/>
                  <a:pathLst>
                    <a:path w="152971" h="21716" extrusionOk="0">
                      <a:moveTo>
                        <a:pt x="0" y="10858"/>
                      </a:moveTo>
                      <a:cubicBezTo>
                        <a:pt x="0" y="4858"/>
                        <a:pt x="3143" y="0"/>
                        <a:pt x="7048" y="0"/>
                      </a:cubicBezTo>
                      <a:lnTo>
                        <a:pt x="145923" y="0"/>
                      </a:lnTo>
                      <a:cubicBezTo>
                        <a:pt x="149828" y="0"/>
                        <a:pt x="152971" y="4858"/>
                        <a:pt x="152971" y="10858"/>
                      </a:cubicBezTo>
                      <a:cubicBezTo>
                        <a:pt x="152971" y="16859"/>
                        <a:pt x="149828" y="21717"/>
                        <a:pt x="145923" y="21717"/>
                      </a:cubicBezTo>
                      <a:lnTo>
                        <a:pt x="7048" y="21717"/>
                      </a:lnTo>
                      <a:cubicBezTo>
                        <a:pt x="3143" y="21622"/>
                        <a:pt x="0" y="16764"/>
                        <a:pt x="0" y="10858"/>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810" name="Google Shape;1810;p42"/>
                <p:cNvSpPr/>
                <p:nvPr/>
              </p:nvSpPr>
              <p:spPr>
                <a:xfrm>
                  <a:off x="1174282" y="4958303"/>
                  <a:ext cx="833692" cy="86054"/>
                </a:xfrm>
                <a:custGeom>
                  <a:avLst/>
                  <a:gdLst/>
                  <a:ahLst/>
                  <a:cxnLst/>
                  <a:rect l="l" t="t" r="r" b="b"/>
                  <a:pathLst>
                    <a:path w="152971" h="21717" extrusionOk="0">
                      <a:moveTo>
                        <a:pt x="0" y="10858"/>
                      </a:moveTo>
                      <a:cubicBezTo>
                        <a:pt x="0" y="4858"/>
                        <a:pt x="3143" y="0"/>
                        <a:pt x="7048" y="0"/>
                      </a:cubicBezTo>
                      <a:lnTo>
                        <a:pt x="145923" y="0"/>
                      </a:lnTo>
                      <a:cubicBezTo>
                        <a:pt x="149828" y="0"/>
                        <a:pt x="152971" y="4858"/>
                        <a:pt x="152971" y="10858"/>
                      </a:cubicBezTo>
                      <a:cubicBezTo>
                        <a:pt x="152971" y="16859"/>
                        <a:pt x="149828" y="21717"/>
                        <a:pt x="145923" y="21717"/>
                      </a:cubicBezTo>
                      <a:lnTo>
                        <a:pt x="7048" y="21717"/>
                      </a:lnTo>
                      <a:cubicBezTo>
                        <a:pt x="3143" y="21717"/>
                        <a:pt x="0" y="16859"/>
                        <a:pt x="0" y="10858"/>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sp>
            <p:nvSpPr>
              <p:cNvPr id="1811" name="Google Shape;1811;p42"/>
              <p:cNvSpPr/>
              <p:nvPr/>
            </p:nvSpPr>
            <p:spPr>
              <a:xfrm>
                <a:off x="2237009" y="1463731"/>
                <a:ext cx="900937" cy="5047723"/>
              </a:xfrm>
              <a:custGeom>
                <a:avLst/>
                <a:gdLst/>
                <a:ahLst/>
                <a:cxnLst/>
                <a:rect l="l" t="t" r="r" b="b"/>
                <a:pathLst>
                  <a:path w="292512" h="1638871" extrusionOk="0">
                    <a:moveTo>
                      <a:pt x="292513" y="282131"/>
                    </a:moveTo>
                    <a:lnTo>
                      <a:pt x="292513" y="358045"/>
                    </a:lnTo>
                    <a:lnTo>
                      <a:pt x="289370" y="358045"/>
                    </a:lnTo>
                    <a:lnTo>
                      <a:pt x="289370" y="362522"/>
                    </a:lnTo>
                    <a:lnTo>
                      <a:pt x="225933" y="362522"/>
                    </a:lnTo>
                    <a:lnTo>
                      <a:pt x="225933" y="1638872"/>
                    </a:lnTo>
                    <a:lnTo>
                      <a:pt x="6858" y="1638872"/>
                    </a:lnTo>
                    <a:lnTo>
                      <a:pt x="6858" y="362522"/>
                    </a:lnTo>
                    <a:lnTo>
                      <a:pt x="70295" y="362522"/>
                    </a:lnTo>
                    <a:lnTo>
                      <a:pt x="70295" y="358045"/>
                    </a:lnTo>
                    <a:lnTo>
                      <a:pt x="73438" y="358045"/>
                    </a:lnTo>
                    <a:lnTo>
                      <a:pt x="73438" y="282131"/>
                    </a:lnTo>
                    <a:lnTo>
                      <a:pt x="41339" y="282131"/>
                    </a:lnTo>
                    <a:lnTo>
                      <a:pt x="41339" y="108490"/>
                    </a:lnTo>
                    <a:lnTo>
                      <a:pt x="0" y="108490"/>
                    </a:lnTo>
                    <a:lnTo>
                      <a:pt x="0" y="0"/>
                    </a:lnTo>
                    <a:lnTo>
                      <a:pt x="219075" y="0"/>
                    </a:lnTo>
                    <a:lnTo>
                      <a:pt x="219075" y="108490"/>
                    </a:lnTo>
                    <a:lnTo>
                      <a:pt x="260414" y="108490"/>
                    </a:lnTo>
                    <a:lnTo>
                      <a:pt x="260414" y="282131"/>
                    </a:lnTo>
                    <a:close/>
                  </a:path>
                </a:pathLst>
              </a:custGeom>
              <a:solidFill>
                <a:schemeClr val="dk1">
                  <a:alpha val="9410"/>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sp>
          <p:nvSpPr>
            <p:cNvPr id="1812" name="Google Shape;1812;p42"/>
            <p:cNvSpPr/>
            <p:nvPr/>
          </p:nvSpPr>
          <p:spPr>
            <a:xfrm>
              <a:off x="524640" y="5433424"/>
              <a:ext cx="99300" cy="908100"/>
            </a:xfrm>
            <a:prstGeom prst="roundRect">
              <a:avLst>
                <a:gd name="adj" fmla="val 50000"/>
              </a:avLst>
            </a:prstGeom>
            <a:solidFill>
              <a:schemeClr val="lt1">
                <a:alpha val="29409"/>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grpSp>
      <p:sp>
        <p:nvSpPr>
          <p:cNvPr id="2" name="Текстовое поле 1"/>
          <p:cNvSpPr txBox="1"/>
          <p:nvPr/>
        </p:nvSpPr>
        <p:spPr>
          <a:xfrm>
            <a:off x="1351915" y="894080"/>
            <a:ext cx="3741420" cy="706755"/>
          </a:xfrm>
          <a:prstGeom prst="rect">
            <a:avLst/>
          </a:prstGeom>
          <a:noFill/>
        </p:spPr>
        <p:txBody>
          <a:bodyPr wrap="none" rtlCol="0" anchor="t">
            <a:spAutoFit/>
          </a:bodyPr>
          <a:lstStyle/>
          <a:p>
            <a:r>
              <a:rPr lang="en-US" altLang="ru-RU" sz="4000" b="1" u="sng" dirty="0">
                <a:solidFill>
                  <a:schemeClr val="tx1"/>
                </a:solidFill>
                <a:latin typeface="Bahnschrift" panose="020B0502040204020203" charset="0"/>
                <a:cs typeface="Bahnschrift" panose="020B0502040204020203" charset="0"/>
                <a:sym typeface="+mn-ea"/>
              </a:rPr>
              <a:t>Adverse Effects</a:t>
            </a:r>
          </a:p>
        </p:txBody>
      </p:sp>
      <p:sp>
        <p:nvSpPr>
          <p:cNvPr id="5" name="Текстовое поле 4"/>
          <p:cNvSpPr txBox="1"/>
          <p:nvPr/>
        </p:nvSpPr>
        <p:spPr>
          <a:xfrm>
            <a:off x="904240" y="1819275"/>
            <a:ext cx="8464550" cy="4399915"/>
          </a:xfrm>
          <a:prstGeom prst="rect">
            <a:avLst/>
          </a:prstGeom>
        </p:spPr>
        <p:style>
          <a:lnRef idx="2">
            <a:schemeClr val="accent5"/>
          </a:lnRef>
          <a:fillRef idx="1">
            <a:schemeClr val="lt1"/>
          </a:fillRef>
          <a:effectRef idx="0">
            <a:schemeClr val="accent5"/>
          </a:effectRef>
          <a:fontRef idx="minor">
            <a:schemeClr val="dk1"/>
          </a:fontRef>
        </p:style>
        <p:txBody>
          <a:bodyPr wrap="square" rtlCol="0" anchor="t">
            <a:spAutoFit/>
          </a:bodyPr>
          <a:lstStyle/>
          <a:p>
            <a:pPr marL="0" lvl="0" indent="0">
              <a:spcBef>
                <a:spcPct val="0"/>
              </a:spcBef>
              <a:buFont typeface="Arial" panose="020B0604020202020204" pitchFamily="34" charset="0"/>
              <a:buChar char="•"/>
            </a:pPr>
            <a:r>
              <a:rPr lang="en-US" altLang="ru-RU" sz="2000" dirty="0">
                <a:latin typeface="Times New Roman" panose="02020603050405020304" pitchFamily="18" charset="0"/>
                <a:cs typeface="Times New Roman" panose="02020603050405020304" pitchFamily="18" charset="0"/>
                <a:sym typeface="+mn-ea"/>
              </a:rPr>
              <a:t>Severe </a:t>
            </a:r>
            <a:r>
              <a:rPr lang="en-US" altLang="ru-RU" sz="2000" b="1" dirty="0">
                <a:latin typeface="Times New Roman" panose="02020603050405020304" pitchFamily="18" charset="0"/>
                <a:cs typeface="Times New Roman" panose="02020603050405020304" pitchFamily="18" charset="0"/>
                <a:sym typeface="+mn-ea"/>
              </a:rPr>
              <a:t>allergic reactions </a:t>
            </a:r>
            <a:r>
              <a:rPr lang="en-US" altLang="ru-RU" sz="2000" dirty="0">
                <a:latin typeface="Times New Roman" panose="02020603050405020304" pitchFamily="18" charset="0"/>
                <a:cs typeface="Times New Roman" panose="02020603050405020304" pitchFamily="18" charset="0"/>
                <a:sym typeface="+mn-ea"/>
              </a:rPr>
              <a:t>to vaccines are rare but can happen.</a:t>
            </a:r>
            <a:endParaRPr lang="en-US" altLang="ru-RU" sz="2000" dirty="0">
              <a:latin typeface="Times New Roman" panose="02020603050405020304" pitchFamily="18" charset="0"/>
              <a:cs typeface="Times New Roman" panose="02020603050405020304" pitchFamily="18" charset="0"/>
            </a:endParaRPr>
          </a:p>
          <a:p>
            <a:pPr marL="0" lvl="0" indent="0">
              <a:spcBef>
                <a:spcPct val="0"/>
              </a:spcBef>
              <a:buFont typeface="Arial" panose="020B0604020202020204" pitchFamily="34" charset="0"/>
              <a:buChar char="•"/>
            </a:pPr>
            <a:endParaRPr lang="en-US" altLang="ru-RU" sz="2000" dirty="0">
              <a:latin typeface="Times New Roman" panose="02020603050405020304" pitchFamily="18" charset="0"/>
              <a:cs typeface="Times New Roman" panose="02020603050405020304" pitchFamily="18" charset="0"/>
            </a:endParaRPr>
          </a:p>
          <a:p>
            <a:pPr marL="0" lvl="0" indent="0">
              <a:spcBef>
                <a:spcPct val="0"/>
              </a:spcBef>
              <a:buFont typeface="Arial" panose="020B0604020202020204" pitchFamily="34" charset="0"/>
              <a:buChar char="•"/>
            </a:pPr>
            <a:r>
              <a:rPr lang="en-US" altLang="ru-RU" sz="2000" dirty="0">
                <a:latin typeface="Times New Roman" panose="02020603050405020304" pitchFamily="18" charset="0"/>
                <a:cs typeface="Times New Roman" panose="02020603050405020304" pitchFamily="18" charset="0"/>
                <a:sym typeface="+mn-ea"/>
              </a:rPr>
              <a:t>There is a rare risk of </a:t>
            </a:r>
            <a:r>
              <a:rPr lang="en-US" altLang="ru-RU" sz="2000" b="1" dirty="0">
                <a:latin typeface="Times New Roman" panose="02020603050405020304" pitchFamily="18" charset="0"/>
                <a:cs typeface="Times New Roman" panose="02020603050405020304" pitchFamily="18" charset="0"/>
                <a:sym typeface="+mn-ea"/>
              </a:rPr>
              <a:t>myocarditis</a:t>
            </a:r>
            <a:r>
              <a:rPr lang="en-US" altLang="ru-RU" sz="2000" dirty="0">
                <a:latin typeface="Times New Roman" panose="02020603050405020304" pitchFamily="18" charset="0"/>
                <a:cs typeface="Times New Roman" panose="02020603050405020304" pitchFamily="18" charset="0"/>
                <a:sym typeface="+mn-ea"/>
              </a:rPr>
              <a:t> and </a:t>
            </a:r>
            <a:r>
              <a:rPr lang="en-US" altLang="ru-RU" sz="2000" b="1" dirty="0">
                <a:latin typeface="Times New Roman" panose="02020603050405020304" pitchFamily="18" charset="0"/>
                <a:cs typeface="Times New Roman" panose="02020603050405020304" pitchFamily="18" charset="0"/>
                <a:sym typeface="+mn-ea"/>
              </a:rPr>
              <a:t>pericarditis associated with mRNA </a:t>
            </a:r>
            <a:r>
              <a:rPr lang="en-US" altLang="ru-RU" sz="2000" dirty="0">
                <a:latin typeface="Times New Roman" panose="02020603050405020304" pitchFamily="18" charset="0"/>
                <a:cs typeface="Times New Roman" panose="02020603050405020304" pitchFamily="18" charset="0"/>
                <a:sym typeface="+mn-ea"/>
              </a:rPr>
              <a:t>COVID-19 vaccination, mostly among males ages 12–39 years. The rare risk may be further reduced with a longer interval between the first and second dose. Cases of myocarditis and pericarditis have also been reported in people who received Novavax COVID-19 vaccine.</a:t>
            </a:r>
          </a:p>
          <a:p>
            <a:pPr marL="0" lvl="0" indent="0">
              <a:spcBef>
                <a:spcPct val="0"/>
              </a:spcBef>
              <a:buFont typeface="Arial" panose="020B0604020202020204" pitchFamily="34" charset="0"/>
              <a:buNone/>
            </a:pPr>
            <a:endParaRPr lang="en-US" altLang="ru-RU" sz="2000" dirty="0">
              <a:latin typeface="Times New Roman" panose="02020603050405020304" pitchFamily="18" charset="0"/>
              <a:cs typeface="Times New Roman" panose="02020603050405020304" pitchFamily="18" charset="0"/>
            </a:endParaRPr>
          </a:p>
          <a:p>
            <a:pPr marL="0" lvl="0" indent="0">
              <a:spcBef>
                <a:spcPct val="0"/>
              </a:spcBef>
              <a:buFont typeface="Arial" panose="020B0604020202020204" pitchFamily="34" charset="0"/>
              <a:buChar char="•"/>
            </a:pPr>
            <a:r>
              <a:rPr lang="en-US" altLang="ru-RU" sz="2000" dirty="0">
                <a:latin typeface="Times New Roman" panose="02020603050405020304" pitchFamily="18" charset="0"/>
                <a:cs typeface="Times New Roman" panose="02020603050405020304" pitchFamily="18" charset="0"/>
                <a:sym typeface="+mn-ea"/>
              </a:rPr>
              <a:t>There is a potential cause-and-effect relationship between J&amp;J/Janssen COVID-19 vaccine and a rare and serious adverse event. It is blood clots with low platelets (</a:t>
            </a:r>
            <a:r>
              <a:rPr lang="en-US" altLang="ru-RU" sz="2000" b="1" dirty="0">
                <a:latin typeface="Times New Roman" panose="02020603050405020304" pitchFamily="18" charset="0"/>
                <a:cs typeface="Times New Roman" panose="02020603050405020304" pitchFamily="18" charset="0"/>
                <a:sym typeface="+mn-ea"/>
              </a:rPr>
              <a:t>thrombosis with thrombocytopenia syndrome, or TTS)</a:t>
            </a:r>
            <a:r>
              <a:rPr lang="en-US" altLang="ru-RU" sz="2000" dirty="0">
                <a:latin typeface="Times New Roman" panose="02020603050405020304" pitchFamily="18" charset="0"/>
                <a:cs typeface="Times New Roman" panose="02020603050405020304" pitchFamily="18" charset="0"/>
                <a:sym typeface="+mn-ea"/>
              </a:rPr>
              <a:t>. TTS occurs at a rate of about 4 cases per million Janssen’s Johnson and Johnson doses and has resulted in deaths. Because of this risk, vaccination with COVID-19 vaccines other than J&amp;J/Janssen vaccine is preferred.</a:t>
            </a:r>
            <a:endParaRPr lang="ru-RU" altLang="en-US" sz="20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857"/>
        <p:cNvGrpSpPr/>
        <p:nvPr/>
      </p:nvGrpSpPr>
      <p:grpSpPr>
        <a:xfrm>
          <a:off x="0" y="0"/>
          <a:ext cx="0" cy="0"/>
          <a:chOff x="0" y="0"/>
          <a:chExt cx="0" cy="0"/>
        </a:xfrm>
      </p:grpSpPr>
      <p:sp>
        <p:nvSpPr>
          <p:cNvPr id="858" name="Google Shape;858;p33"/>
          <p:cNvSpPr txBox="1">
            <a:spLocks noGrp="1"/>
          </p:cNvSpPr>
          <p:nvPr>
            <p:ph type="title"/>
          </p:nvPr>
        </p:nvSpPr>
        <p:spPr>
          <a:xfrm>
            <a:off x="546100" y="131445"/>
            <a:ext cx="4298315" cy="763270"/>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SzPts val="4000"/>
              <a:buNone/>
            </a:pPr>
            <a:r>
              <a:rPr lang="en-US" altLang="ru-RU" u="sng" dirty="0">
                <a:solidFill>
                  <a:srgbClr val="000000"/>
                </a:solidFill>
                <a:latin typeface="Times New Roman" panose="02020603050405020304" pitchFamily="18" charset="0"/>
                <a:cs typeface="Times New Roman" panose="02020603050405020304" pitchFamily="18" charset="0"/>
                <a:sym typeface="+mn-ea"/>
              </a:rPr>
              <a:t>CONCLUSION</a:t>
            </a:r>
            <a:endParaRPr sz="5600" u="sng"/>
          </a:p>
        </p:txBody>
      </p:sp>
      <p:sp>
        <p:nvSpPr>
          <p:cNvPr id="859" name="Google Shape;859;p33"/>
          <p:cNvSpPr/>
          <p:nvPr/>
        </p:nvSpPr>
        <p:spPr>
          <a:xfrm rot="10800000">
            <a:off x="11763911" y="299831"/>
            <a:ext cx="97500" cy="6552000"/>
          </a:xfrm>
          <a:prstGeom prst="rect">
            <a:avLst/>
          </a:prstGeom>
          <a:solidFill>
            <a:srgbClr val="BFBFB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860" name="Google Shape;860;p33"/>
          <p:cNvSpPr/>
          <p:nvPr/>
        </p:nvSpPr>
        <p:spPr>
          <a:xfrm>
            <a:off x="10934044" y="2249904"/>
            <a:ext cx="1257957" cy="3359329"/>
          </a:xfrm>
          <a:custGeom>
            <a:avLst/>
            <a:gdLst/>
            <a:ahLst/>
            <a:cxnLst/>
            <a:rect l="l" t="t" r="r" b="b"/>
            <a:pathLst>
              <a:path w="1257957" h="3359329" extrusionOk="0">
                <a:moveTo>
                  <a:pt x="75188" y="0"/>
                </a:moveTo>
                <a:lnTo>
                  <a:pt x="109803" y="5246"/>
                </a:lnTo>
                <a:cubicBezTo>
                  <a:pt x="102461" y="53499"/>
                  <a:pt x="91620" y="105251"/>
                  <a:pt x="80082" y="159801"/>
                </a:cubicBezTo>
                <a:cubicBezTo>
                  <a:pt x="48261" y="311213"/>
                  <a:pt x="11894" y="482552"/>
                  <a:pt x="53158" y="614378"/>
                </a:cubicBezTo>
                <a:cubicBezTo>
                  <a:pt x="81132" y="703895"/>
                  <a:pt x="114000" y="795860"/>
                  <a:pt x="146170" y="884680"/>
                </a:cubicBezTo>
                <a:cubicBezTo>
                  <a:pt x="200021" y="1035038"/>
                  <a:pt x="255969" y="1190643"/>
                  <a:pt x="291286" y="1344151"/>
                </a:cubicBezTo>
                <a:cubicBezTo>
                  <a:pt x="351779" y="1607107"/>
                  <a:pt x="322057" y="1879155"/>
                  <a:pt x="280797" y="2133719"/>
                </a:cubicBezTo>
                <a:cubicBezTo>
                  <a:pt x="269608" y="2204003"/>
                  <a:pt x="235338" y="2288273"/>
                  <a:pt x="198971" y="2377441"/>
                </a:cubicBezTo>
                <a:cubicBezTo>
                  <a:pt x="124492" y="2560671"/>
                  <a:pt x="40221" y="2768376"/>
                  <a:pt x="111903" y="2940416"/>
                </a:cubicBezTo>
                <a:cubicBezTo>
                  <a:pt x="215058" y="3187986"/>
                  <a:pt x="333247" y="3317019"/>
                  <a:pt x="463326" y="3324013"/>
                </a:cubicBezTo>
                <a:cubicBezTo>
                  <a:pt x="693324" y="3335552"/>
                  <a:pt x="947910" y="2975736"/>
                  <a:pt x="1180023" y="2576336"/>
                </a:cubicBezTo>
                <a:lnTo>
                  <a:pt x="1257957" y="2436362"/>
                </a:lnTo>
                <a:lnTo>
                  <a:pt x="1257957" y="2507219"/>
                </a:lnTo>
                <a:lnTo>
                  <a:pt x="1203113" y="2605654"/>
                </a:lnTo>
                <a:cubicBezTo>
                  <a:pt x="967229" y="3010790"/>
                  <a:pt x="716840" y="3359329"/>
                  <a:pt x="474515" y="3359329"/>
                </a:cubicBezTo>
                <a:cubicBezTo>
                  <a:pt x="470319" y="3359329"/>
                  <a:pt x="465774" y="3359329"/>
                  <a:pt x="461578" y="3358980"/>
                </a:cubicBezTo>
                <a:cubicBezTo>
                  <a:pt x="315064" y="3351285"/>
                  <a:pt x="190231" y="3219110"/>
                  <a:pt x="79733" y="2954055"/>
                </a:cubicBezTo>
                <a:cubicBezTo>
                  <a:pt x="2456" y="2768729"/>
                  <a:pt x="89873" y="2554026"/>
                  <a:pt x="166801" y="2364504"/>
                </a:cubicBezTo>
                <a:cubicBezTo>
                  <a:pt x="202118" y="2277084"/>
                  <a:pt x="235686" y="2194909"/>
                  <a:pt x="246527" y="2128473"/>
                </a:cubicBezTo>
                <a:cubicBezTo>
                  <a:pt x="287090" y="1877404"/>
                  <a:pt x="316811" y="1609206"/>
                  <a:pt x="257368" y="1352194"/>
                </a:cubicBezTo>
                <a:cubicBezTo>
                  <a:pt x="222401" y="1200786"/>
                  <a:pt x="167150" y="1046228"/>
                  <a:pt x="113302" y="896567"/>
                </a:cubicBezTo>
                <a:cubicBezTo>
                  <a:pt x="81132" y="807399"/>
                  <a:pt x="48261" y="715085"/>
                  <a:pt x="19938" y="624870"/>
                </a:cubicBezTo>
                <a:cubicBezTo>
                  <a:pt x="-23771" y="484299"/>
                  <a:pt x="13293" y="308063"/>
                  <a:pt x="46164" y="152458"/>
                </a:cubicBezTo>
                <a:cubicBezTo>
                  <a:pt x="57354" y="98258"/>
                  <a:pt x="67842" y="47207"/>
                  <a:pt x="75188"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861" name="Google Shape;861;p33"/>
          <p:cNvSpPr/>
          <p:nvPr/>
        </p:nvSpPr>
        <p:spPr>
          <a:xfrm>
            <a:off x="10507001" y="754555"/>
            <a:ext cx="1003363" cy="1290352"/>
          </a:xfrm>
          <a:custGeom>
            <a:avLst/>
            <a:gdLst/>
            <a:ahLst/>
            <a:cxnLst/>
            <a:rect l="l" t="t" r="r" b="b"/>
            <a:pathLst>
              <a:path w="438150" h="590550" extrusionOk="0">
                <a:moveTo>
                  <a:pt x="438150" y="78772"/>
                </a:moveTo>
                <a:lnTo>
                  <a:pt x="438150" y="374618"/>
                </a:lnTo>
                <a:cubicBezTo>
                  <a:pt x="438150" y="397097"/>
                  <a:pt x="432530" y="419481"/>
                  <a:pt x="422053" y="439388"/>
                </a:cubicBezTo>
                <a:lnTo>
                  <a:pt x="288322" y="590550"/>
                </a:lnTo>
                <a:lnTo>
                  <a:pt x="149733" y="590550"/>
                </a:lnTo>
                <a:lnTo>
                  <a:pt x="16097" y="439388"/>
                </a:lnTo>
                <a:cubicBezTo>
                  <a:pt x="5525" y="419481"/>
                  <a:pt x="0" y="397097"/>
                  <a:pt x="0" y="374618"/>
                </a:cubicBezTo>
                <a:lnTo>
                  <a:pt x="0" y="78772"/>
                </a:lnTo>
                <a:cubicBezTo>
                  <a:pt x="0" y="35338"/>
                  <a:pt x="35338" y="0"/>
                  <a:pt x="78772" y="0"/>
                </a:cubicBezTo>
                <a:lnTo>
                  <a:pt x="359378" y="0"/>
                </a:lnTo>
                <a:cubicBezTo>
                  <a:pt x="402812" y="0"/>
                  <a:pt x="438150" y="35338"/>
                  <a:pt x="438150" y="78772"/>
                </a:cubicBezTo>
                <a:close/>
              </a:path>
            </a:pathLst>
          </a:custGeom>
          <a:solidFill>
            <a:schemeClr val="accent4">
              <a:alpha val="20000"/>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862" name="Google Shape;862;p33"/>
          <p:cNvSpPr/>
          <p:nvPr/>
        </p:nvSpPr>
        <p:spPr>
          <a:xfrm>
            <a:off x="10603473" y="1103358"/>
            <a:ext cx="828863" cy="1258444"/>
          </a:xfrm>
          <a:custGeom>
            <a:avLst/>
            <a:gdLst/>
            <a:ahLst/>
            <a:cxnLst/>
            <a:rect l="l" t="t" r="r" b="b"/>
            <a:pathLst>
              <a:path w="361949" h="575947" extrusionOk="0">
                <a:moveTo>
                  <a:pt x="285369" y="1781"/>
                </a:moveTo>
                <a:cubicBezTo>
                  <a:pt x="269081" y="5305"/>
                  <a:pt x="254127" y="13401"/>
                  <a:pt x="238411" y="19021"/>
                </a:cubicBezTo>
                <a:cubicBezTo>
                  <a:pt x="200978" y="32546"/>
                  <a:pt x="158782" y="32165"/>
                  <a:pt x="121634" y="17973"/>
                </a:cubicBezTo>
                <a:cubicBezTo>
                  <a:pt x="107537" y="12544"/>
                  <a:pt x="94107" y="5210"/>
                  <a:pt x="79438" y="1685"/>
                </a:cubicBezTo>
                <a:cubicBezTo>
                  <a:pt x="40958" y="-7840"/>
                  <a:pt x="0" y="24355"/>
                  <a:pt x="0" y="64265"/>
                </a:cubicBezTo>
                <a:lnTo>
                  <a:pt x="0" y="272481"/>
                </a:lnTo>
                <a:cubicBezTo>
                  <a:pt x="0" y="291055"/>
                  <a:pt x="5239" y="308581"/>
                  <a:pt x="14383" y="323916"/>
                </a:cubicBezTo>
                <a:lnTo>
                  <a:pt x="94488" y="406212"/>
                </a:lnTo>
                <a:cubicBezTo>
                  <a:pt x="125540" y="438026"/>
                  <a:pt x="142875" y="480698"/>
                  <a:pt x="142875" y="525180"/>
                </a:cubicBezTo>
                <a:lnTo>
                  <a:pt x="142875" y="575948"/>
                </a:lnTo>
                <a:lnTo>
                  <a:pt x="219075" y="575948"/>
                </a:lnTo>
                <a:lnTo>
                  <a:pt x="219075" y="525180"/>
                </a:lnTo>
                <a:cubicBezTo>
                  <a:pt x="219075" y="480698"/>
                  <a:pt x="236410" y="438026"/>
                  <a:pt x="267462" y="406212"/>
                </a:cubicBezTo>
                <a:lnTo>
                  <a:pt x="347567" y="323916"/>
                </a:lnTo>
                <a:cubicBezTo>
                  <a:pt x="356711" y="308581"/>
                  <a:pt x="361950" y="291055"/>
                  <a:pt x="361950" y="272481"/>
                </a:cubicBezTo>
                <a:cubicBezTo>
                  <a:pt x="361950" y="272481"/>
                  <a:pt x="361950" y="64360"/>
                  <a:pt x="361950" y="64169"/>
                </a:cubicBezTo>
                <a:cubicBezTo>
                  <a:pt x="361950" y="25117"/>
                  <a:pt x="323374" y="-6506"/>
                  <a:pt x="285369" y="1781"/>
                </a:cubicBezTo>
                <a:close/>
              </a:path>
            </a:pathLst>
          </a:custGeom>
          <a:solidFill>
            <a:schemeClr val="lt1">
              <a:alpha val="40000"/>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863" name="Google Shape;863;p33"/>
          <p:cNvSpPr/>
          <p:nvPr/>
        </p:nvSpPr>
        <p:spPr>
          <a:xfrm>
            <a:off x="10594261" y="1452593"/>
            <a:ext cx="828863" cy="973192"/>
          </a:xfrm>
          <a:custGeom>
            <a:avLst/>
            <a:gdLst/>
            <a:ahLst/>
            <a:cxnLst/>
            <a:rect l="l" t="t" r="r" b="b"/>
            <a:pathLst>
              <a:path w="361949" h="445397" extrusionOk="0">
                <a:moveTo>
                  <a:pt x="314325" y="54873"/>
                </a:moveTo>
                <a:cubicBezTo>
                  <a:pt x="204026" y="62207"/>
                  <a:pt x="105061" y="-4087"/>
                  <a:pt x="0" y="199"/>
                </a:cubicBezTo>
                <a:lnTo>
                  <a:pt x="0" y="141931"/>
                </a:lnTo>
                <a:cubicBezTo>
                  <a:pt x="0" y="160505"/>
                  <a:pt x="5239" y="178031"/>
                  <a:pt x="14383" y="193366"/>
                </a:cubicBezTo>
                <a:lnTo>
                  <a:pt x="94488" y="275662"/>
                </a:lnTo>
                <a:cubicBezTo>
                  <a:pt x="125540" y="307476"/>
                  <a:pt x="142875" y="350148"/>
                  <a:pt x="142875" y="394630"/>
                </a:cubicBezTo>
                <a:lnTo>
                  <a:pt x="142875" y="445398"/>
                </a:lnTo>
                <a:lnTo>
                  <a:pt x="219075" y="445398"/>
                </a:lnTo>
                <a:lnTo>
                  <a:pt x="219075" y="394630"/>
                </a:lnTo>
                <a:cubicBezTo>
                  <a:pt x="219075" y="350148"/>
                  <a:pt x="236410" y="307476"/>
                  <a:pt x="267462" y="275662"/>
                </a:cubicBezTo>
                <a:lnTo>
                  <a:pt x="347567" y="193366"/>
                </a:lnTo>
                <a:cubicBezTo>
                  <a:pt x="356711" y="178031"/>
                  <a:pt x="361950" y="160505"/>
                  <a:pt x="361950" y="141931"/>
                </a:cubicBezTo>
                <a:cubicBezTo>
                  <a:pt x="361950" y="141931"/>
                  <a:pt x="361950" y="96878"/>
                  <a:pt x="361950" y="48682"/>
                </a:cubicBezTo>
                <a:cubicBezTo>
                  <a:pt x="346710" y="52492"/>
                  <a:pt x="330994" y="54873"/>
                  <a:pt x="314325" y="54873"/>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864" name="Google Shape;864;p33"/>
          <p:cNvSpPr/>
          <p:nvPr/>
        </p:nvSpPr>
        <p:spPr>
          <a:xfrm>
            <a:off x="11060163" y="1567305"/>
            <a:ext cx="392621" cy="1207103"/>
          </a:xfrm>
          <a:custGeom>
            <a:avLst/>
            <a:gdLst/>
            <a:ahLst/>
            <a:cxnLst/>
            <a:rect l="l" t="t" r="r" b="b"/>
            <a:pathLst>
              <a:path w="171450" h="552450" extrusionOk="0">
                <a:moveTo>
                  <a:pt x="19146" y="552450"/>
                </a:moveTo>
                <a:cubicBezTo>
                  <a:pt x="19051" y="552450"/>
                  <a:pt x="18956" y="552450"/>
                  <a:pt x="18765" y="552450"/>
                </a:cubicBezTo>
                <a:cubicBezTo>
                  <a:pt x="8288" y="552260"/>
                  <a:pt x="-94" y="543592"/>
                  <a:pt x="1" y="533114"/>
                </a:cubicBezTo>
                <a:lnTo>
                  <a:pt x="1811" y="425672"/>
                </a:lnTo>
                <a:cubicBezTo>
                  <a:pt x="2192" y="401479"/>
                  <a:pt x="10955" y="377952"/>
                  <a:pt x="26290" y="359283"/>
                </a:cubicBezTo>
                <a:lnTo>
                  <a:pt x="117539" y="248603"/>
                </a:lnTo>
                <a:cubicBezTo>
                  <a:pt x="127731" y="236220"/>
                  <a:pt x="133351" y="220599"/>
                  <a:pt x="133351" y="204597"/>
                </a:cubicBezTo>
                <a:lnTo>
                  <a:pt x="133351" y="19050"/>
                </a:lnTo>
                <a:cubicBezTo>
                  <a:pt x="133351" y="8572"/>
                  <a:pt x="141923" y="0"/>
                  <a:pt x="152401" y="0"/>
                </a:cubicBezTo>
                <a:cubicBezTo>
                  <a:pt x="162878" y="0"/>
                  <a:pt x="171451" y="8572"/>
                  <a:pt x="171451" y="19050"/>
                </a:cubicBezTo>
                <a:lnTo>
                  <a:pt x="171451" y="204597"/>
                </a:lnTo>
                <a:cubicBezTo>
                  <a:pt x="171451" y="229457"/>
                  <a:pt x="162783" y="253651"/>
                  <a:pt x="146972" y="272796"/>
                </a:cubicBezTo>
                <a:lnTo>
                  <a:pt x="55722" y="383477"/>
                </a:lnTo>
                <a:cubicBezTo>
                  <a:pt x="45816" y="395478"/>
                  <a:pt x="40196" y="410718"/>
                  <a:pt x="39911" y="426244"/>
                </a:cubicBezTo>
                <a:lnTo>
                  <a:pt x="38101" y="533686"/>
                </a:lnTo>
                <a:cubicBezTo>
                  <a:pt x="38006" y="544163"/>
                  <a:pt x="29528" y="552450"/>
                  <a:pt x="19146" y="55245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865" name="Google Shape;865;p33"/>
          <p:cNvSpPr/>
          <p:nvPr/>
        </p:nvSpPr>
        <p:spPr>
          <a:xfrm>
            <a:off x="10594201" y="1459367"/>
            <a:ext cx="65437" cy="546733"/>
          </a:xfrm>
          <a:custGeom>
            <a:avLst/>
            <a:gdLst/>
            <a:ahLst/>
            <a:cxnLst/>
            <a:rect l="l" t="t" r="r" b="b"/>
            <a:pathLst>
              <a:path w="28575" h="250221" extrusionOk="0">
                <a:moveTo>
                  <a:pt x="14288" y="250222"/>
                </a:moveTo>
                <a:cubicBezTo>
                  <a:pt x="6382" y="250222"/>
                  <a:pt x="0" y="243840"/>
                  <a:pt x="0" y="235934"/>
                </a:cubicBezTo>
                <a:lnTo>
                  <a:pt x="0" y="14288"/>
                </a:lnTo>
                <a:cubicBezTo>
                  <a:pt x="0" y="6382"/>
                  <a:pt x="6382" y="0"/>
                  <a:pt x="14288" y="0"/>
                </a:cubicBezTo>
                <a:cubicBezTo>
                  <a:pt x="22193" y="0"/>
                  <a:pt x="28575" y="6382"/>
                  <a:pt x="28575" y="14288"/>
                </a:cubicBezTo>
                <a:lnTo>
                  <a:pt x="28575" y="235934"/>
                </a:lnTo>
                <a:cubicBezTo>
                  <a:pt x="28575" y="243840"/>
                  <a:pt x="22193" y="250222"/>
                  <a:pt x="14288" y="250222"/>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866" name="Google Shape;866;p33"/>
          <p:cNvSpPr/>
          <p:nvPr/>
        </p:nvSpPr>
        <p:spPr>
          <a:xfrm>
            <a:off x="10715636" y="2073317"/>
            <a:ext cx="588847" cy="215423"/>
          </a:xfrm>
          <a:custGeom>
            <a:avLst/>
            <a:gdLst/>
            <a:ahLst/>
            <a:cxnLst/>
            <a:rect l="l" t="t" r="r" b="b"/>
            <a:pathLst>
              <a:path w="257174" h="123825" extrusionOk="0">
                <a:moveTo>
                  <a:pt x="213074" y="123825"/>
                </a:moveTo>
                <a:lnTo>
                  <a:pt x="44101" y="123825"/>
                </a:lnTo>
                <a:cubicBezTo>
                  <a:pt x="19812" y="123825"/>
                  <a:pt x="0" y="104013"/>
                  <a:pt x="0" y="79724"/>
                </a:cubicBezTo>
                <a:lnTo>
                  <a:pt x="0" y="44101"/>
                </a:lnTo>
                <a:cubicBezTo>
                  <a:pt x="0" y="19812"/>
                  <a:pt x="19812" y="0"/>
                  <a:pt x="44101" y="0"/>
                </a:cubicBezTo>
                <a:lnTo>
                  <a:pt x="213074" y="0"/>
                </a:lnTo>
                <a:cubicBezTo>
                  <a:pt x="237363" y="0"/>
                  <a:pt x="257175" y="19812"/>
                  <a:pt x="257175" y="44101"/>
                </a:cubicBezTo>
                <a:lnTo>
                  <a:pt x="257175" y="79724"/>
                </a:lnTo>
                <a:cubicBezTo>
                  <a:pt x="257175" y="103918"/>
                  <a:pt x="237268" y="123825"/>
                  <a:pt x="213074" y="123825"/>
                </a:cubicBezTo>
                <a:close/>
              </a:path>
            </a:pathLst>
          </a:custGeom>
          <a:solidFill>
            <a:srgbClr val="C7C3C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867" name="Google Shape;867;p33"/>
          <p:cNvSpPr/>
          <p:nvPr/>
        </p:nvSpPr>
        <p:spPr>
          <a:xfrm>
            <a:off x="11174285" y="2106182"/>
            <a:ext cx="65425" cy="164950"/>
          </a:xfrm>
          <a:custGeom>
            <a:avLst/>
            <a:gdLst/>
            <a:ahLst/>
            <a:cxnLst/>
            <a:rect l="l" t="t" r="r" b="b"/>
            <a:pathLst>
              <a:path w="28574" h="75533" extrusionOk="0">
                <a:moveTo>
                  <a:pt x="14288" y="75533"/>
                </a:moveTo>
                <a:cubicBezTo>
                  <a:pt x="6382" y="75533"/>
                  <a:pt x="0" y="69152"/>
                  <a:pt x="0" y="61246"/>
                </a:cubicBezTo>
                <a:lnTo>
                  <a:pt x="0" y="14288"/>
                </a:lnTo>
                <a:cubicBezTo>
                  <a:pt x="0" y="6382"/>
                  <a:pt x="6382" y="0"/>
                  <a:pt x="14288" y="0"/>
                </a:cubicBezTo>
                <a:cubicBezTo>
                  <a:pt x="22193" y="0"/>
                  <a:pt x="28575" y="6382"/>
                  <a:pt x="28575" y="14288"/>
                </a:cubicBezTo>
                <a:lnTo>
                  <a:pt x="28575" y="61246"/>
                </a:lnTo>
                <a:cubicBezTo>
                  <a:pt x="28575" y="69056"/>
                  <a:pt x="22193" y="75533"/>
                  <a:pt x="14288" y="75533"/>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868" name="Google Shape;868;p33"/>
          <p:cNvSpPr/>
          <p:nvPr/>
        </p:nvSpPr>
        <p:spPr>
          <a:xfrm>
            <a:off x="10921441" y="650676"/>
            <a:ext cx="174474" cy="166407"/>
          </a:xfrm>
          <a:custGeom>
            <a:avLst/>
            <a:gdLst/>
            <a:ahLst/>
            <a:cxnLst/>
            <a:rect l="l" t="t" r="r" b="b"/>
            <a:pathLst>
              <a:path w="76200" h="76200" extrusionOk="0">
                <a:moveTo>
                  <a:pt x="38100" y="0"/>
                </a:moveTo>
                <a:cubicBezTo>
                  <a:pt x="17050" y="0"/>
                  <a:pt x="0" y="17050"/>
                  <a:pt x="0" y="38100"/>
                </a:cubicBezTo>
                <a:cubicBezTo>
                  <a:pt x="0" y="59150"/>
                  <a:pt x="17050" y="76200"/>
                  <a:pt x="38100" y="76200"/>
                </a:cubicBezTo>
                <a:cubicBezTo>
                  <a:pt x="59150" y="76200"/>
                  <a:pt x="76200" y="59150"/>
                  <a:pt x="76200" y="38100"/>
                </a:cubicBezTo>
                <a:cubicBezTo>
                  <a:pt x="76200" y="17050"/>
                  <a:pt x="59150" y="0"/>
                  <a:pt x="38100" y="0"/>
                </a:cubicBezTo>
                <a:close/>
                <a:moveTo>
                  <a:pt x="38100" y="66675"/>
                </a:moveTo>
                <a:cubicBezTo>
                  <a:pt x="22289" y="66675"/>
                  <a:pt x="9525" y="53912"/>
                  <a:pt x="9525" y="38100"/>
                </a:cubicBezTo>
                <a:cubicBezTo>
                  <a:pt x="9525" y="22289"/>
                  <a:pt x="22289" y="9525"/>
                  <a:pt x="38100" y="9525"/>
                </a:cubicBezTo>
                <a:cubicBezTo>
                  <a:pt x="53912" y="9525"/>
                  <a:pt x="66675" y="22289"/>
                  <a:pt x="66675" y="38100"/>
                </a:cubicBezTo>
                <a:cubicBezTo>
                  <a:pt x="66675" y="53912"/>
                  <a:pt x="53912" y="66675"/>
                  <a:pt x="38100" y="66675"/>
                </a:cubicBezTo>
                <a:close/>
              </a:path>
            </a:pathLst>
          </a:custGeom>
          <a:solidFill>
            <a:schemeClr val="accent4">
              <a:alpha val="20000"/>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869" name="Google Shape;869;p33"/>
          <p:cNvSpPr/>
          <p:nvPr/>
        </p:nvSpPr>
        <p:spPr>
          <a:xfrm>
            <a:off x="10995106" y="299831"/>
            <a:ext cx="45600" cy="426300"/>
          </a:xfrm>
          <a:prstGeom prst="rect">
            <a:avLst/>
          </a:prstGeom>
          <a:solidFill>
            <a:srgbClr val="BFBFB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870" name="Google Shape;870;p33"/>
          <p:cNvSpPr/>
          <p:nvPr/>
        </p:nvSpPr>
        <p:spPr>
          <a:xfrm rot="-5400000">
            <a:off x="11381791" y="-86869"/>
            <a:ext cx="45600" cy="819000"/>
          </a:xfrm>
          <a:prstGeom prst="rect">
            <a:avLst/>
          </a:prstGeom>
          <a:solidFill>
            <a:srgbClr val="BFBFB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871" name="Google Shape;871;p33"/>
          <p:cNvSpPr/>
          <p:nvPr/>
        </p:nvSpPr>
        <p:spPr>
          <a:xfrm rot="-5400000">
            <a:off x="25654" y="4529375"/>
            <a:ext cx="2251800" cy="2303100"/>
          </a:xfrm>
          <a:prstGeom prst="halfFrame">
            <a:avLst>
              <a:gd name="adj1" fmla="val 33333"/>
              <a:gd name="adj2" fmla="val 33333"/>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TextBox 5"/>
          <p:cNvSpPr txBox="1"/>
          <p:nvPr/>
        </p:nvSpPr>
        <p:spPr>
          <a:xfrm>
            <a:off x="1773555" y="987425"/>
            <a:ext cx="7431405" cy="5384800"/>
          </a:xfrm>
          <a:prstGeom prst="rect">
            <a:avLst/>
          </a:prstGeom>
          <a:noFill/>
        </p:spPr>
        <p:txBody>
          <a:bodyPr wrap="square">
            <a:spAutoFit/>
          </a:bodyPr>
          <a:lstStyle/>
          <a:p>
            <a:pPr marR="0" defTabSz="914400">
              <a:buClrTx/>
              <a:buSzTx/>
              <a:buFontTx/>
              <a:buNone/>
              <a:defRPr/>
            </a:pPr>
            <a:r>
              <a:rPr kumimoji="0" lang="en-US" sz="2400" kern="1200" cap="none" spc="0" normalizeH="0" baseline="0" noProof="0" dirty="0">
                <a:solidFill>
                  <a:srgbClr val="212121"/>
                </a:solidFill>
                <a:latin typeface="Times New Roman" panose="02020603050405020304" pitchFamily="18" charset="0"/>
                <a:ea typeface="+mn-ea"/>
                <a:cs typeface="Times New Roman" panose="02020603050405020304" pitchFamily="18" charset="0"/>
              </a:rPr>
              <a:t>Multiple vaccines have recently been developed, and almost all the countries are presently vaccinating their population to stop the COVID-19 pandemic. </a:t>
            </a:r>
          </a:p>
          <a:p>
            <a:pPr marR="0" defTabSz="914400">
              <a:buClrTx/>
              <a:buSzTx/>
              <a:buFontTx/>
              <a:buNone/>
              <a:defRPr/>
            </a:pPr>
            <a:r>
              <a:rPr kumimoji="0" lang="en-US" sz="2400" kern="1200" cap="none" spc="0" normalizeH="0" baseline="0" noProof="0" dirty="0">
                <a:solidFill>
                  <a:srgbClr val="212121"/>
                </a:solidFill>
                <a:latin typeface="Times New Roman" panose="02020603050405020304" pitchFamily="18" charset="0"/>
                <a:ea typeface="+mn-ea"/>
                <a:cs typeface="Times New Roman" panose="02020603050405020304" pitchFamily="18" charset="0"/>
              </a:rPr>
              <a:t>All vaccines</a:t>
            </a:r>
            <a:r>
              <a:rPr kumimoji="0" lang="ru-RU" sz="2400" kern="1200" cap="none" spc="0" normalizeH="0" baseline="0" noProof="0" dirty="0">
                <a:solidFill>
                  <a:srgbClr val="212121"/>
                </a:solidFill>
                <a:latin typeface="Times New Roman" panose="02020603050405020304" pitchFamily="18" charset="0"/>
                <a:ea typeface="+mn-ea"/>
                <a:cs typeface="Times New Roman" panose="02020603050405020304" pitchFamily="18" charset="0"/>
              </a:rPr>
              <a:t>:</a:t>
            </a:r>
            <a:r>
              <a:rPr kumimoji="0" lang="en-US" sz="2400" kern="1200" cap="none" spc="0" normalizeH="0" baseline="0" noProof="0" dirty="0">
                <a:solidFill>
                  <a:srgbClr val="212121"/>
                </a:solidFill>
                <a:latin typeface="Times New Roman" panose="02020603050405020304" pitchFamily="18" charset="0"/>
                <a:ea typeface="+mn-ea"/>
                <a:cs typeface="Times New Roman" panose="02020603050405020304" pitchFamily="18" charset="0"/>
              </a:rPr>
              <a:t> provide </a:t>
            </a:r>
          </a:p>
          <a:p>
            <a:pPr marL="457200" marR="0" indent="-457200" defTabSz="914400">
              <a:buClrTx/>
              <a:buSzTx/>
              <a:buFont typeface="Arial" panose="020B0604020202020204" pitchFamily="34" charset="0"/>
              <a:buChar char="•"/>
              <a:defRPr/>
            </a:pPr>
            <a:r>
              <a:rPr kumimoji="0" lang="en-US" sz="2400" kern="1200" cap="none" spc="0" normalizeH="0" baseline="0" noProof="0" dirty="0">
                <a:solidFill>
                  <a:srgbClr val="212121"/>
                </a:solidFill>
                <a:latin typeface="Times New Roman" panose="02020603050405020304" pitchFamily="18" charset="0"/>
                <a:ea typeface="+mn-ea"/>
                <a:cs typeface="Times New Roman" panose="02020603050405020304" pitchFamily="18" charset="0"/>
              </a:rPr>
              <a:t>safety</a:t>
            </a:r>
          </a:p>
          <a:p>
            <a:pPr marL="457200" marR="0" indent="-457200" defTabSz="914400">
              <a:buClrTx/>
              <a:buSzTx/>
              <a:buFont typeface="Arial" panose="020B0604020202020204" pitchFamily="34" charset="0"/>
              <a:buChar char="•"/>
              <a:defRPr/>
            </a:pPr>
            <a:r>
              <a:rPr kumimoji="0" lang="en-US" sz="2400" kern="1200" cap="none" spc="0" normalizeH="0" baseline="0" noProof="0" dirty="0">
                <a:solidFill>
                  <a:srgbClr val="222222"/>
                </a:solidFill>
                <a:latin typeface="Times New Roman" panose="02020603050405020304" pitchFamily="18" charset="0"/>
                <a:ea typeface="+mn-ea"/>
                <a:cs typeface="Times New Roman" panose="02020603050405020304" pitchFamily="18" charset="0"/>
              </a:rPr>
              <a:t>strong immunogenicity by </a:t>
            </a:r>
            <a:r>
              <a:rPr kumimoji="0" lang="en-US" sz="2400" kern="1200" cap="none" spc="0" normalizeH="0" baseline="0" noProof="0" dirty="0">
                <a:solidFill>
                  <a:srgbClr val="212121"/>
                </a:solidFill>
                <a:latin typeface="Times New Roman" panose="02020603050405020304" pitchFamily="18" charset="0"/>
                <a:ea typeface="+mn-ea"/>
                <a:cs typeface="Times New Roman" panose="02020603050405020304" pitchFamily="18" charset="0"/>
              </a:rPr>
              <a:t> </a:t>
            </a:r>
            <a:r>
              <a:rPr kumimoji="0" lang="en-US" sz="2400" kern="1200" cap="none" spc="0" normalizeH="0" baseline="0" noProof="0" dirty="0">
                <a:solidFill>
                  <a:srgbClr val="1C1D1E"/>
                </a:solidFill>
                <a:latin typeface="Times New Roman" panose="02020603050405020304" pitchFamily="18" charset="0"/>
                <a:ea typeface="+mn-ea"/>
                <a:cs typeface="Times New Roman" panose="02020603050405020304" pitchFamily="18" charset="0"/>
              </a:rPr>
              <a:t>inducing humoral and cellular immune responses</a:t>
            </a:r>
            <a:endParaRPr kumimoji="0" lang="en-US" sz="2400" kern="1200" cap="none" spc="0" normalizeH="0" baseline="0" noProof="0" dirty="0">
              <a:solidFill>
                <a:srgbClr val="222222"/>
              </a:solidFill>
              <a:latin typeface="Times New Roman" panose="02020603050405020304" pitchFamily="18" charset="0"/>
              <a:ea typeface="+mn-ea"/>
              <a:cs typeface="Times New Roman" panose="02020603050405020304" pitchFamily="18" charset="0"/>
            </a:endParaRPr>
          </a:p>
          <a:p>
            <a:pPr marL="457200" marR="0" indent="-457200" defTabSz="914400">
              <a:buClrTx/>
              <a:buSzTx/>
              <a:buFont typeface="Arial" panose="020B0604020202020204" pitchFamily="34" charset="0"/>
              <a:buChar char="•"/>
              <a:defRPr/>
            </a:pPr>
            <a:r>
              <a:rPr kumimoji="0" lang="en-US" sz="2400" kern="1200" cap="none" spc="0" normalizeH="0" baseline="0" noProof="0" dirty="0">
                <a:solidFill>
                  <a:srgbClr val="222222"/>
                </a:solidFill>
                <a:latin typeface="Times New Roman" panose="02020603050405020304" pitchFamily="18" charset="0"/>
                <a:ea typeface="+mn-ea"/>
                <a:cs typeface="Times New Roman" panose="02020603050405020304" pitchFamily="18" charset="0"/>
              </a:rPr>
              <a:t>potentially long immune durability</a:t>
            </a:r>
            <a:endParaRPr kumimoji="0" lang="en-US" sz="2400" kern="1200" cap="none" spc="0" normalizeH="0" baseline="0" noProof="0" dirty="0">
              <a:solidFill>
                <a:srgbClr val="212121"/>
              </a:solidFill>
              <a:latin typeface="Times New Roman" panose="02020603050405020304" pitchFamily="18" charset="0"/>
              <a:ea typeface="+mn-ea"/>
              <a:cs typeface="Times New Roman" panose="02020603050405020304" pitchFamily="18" charset="0"/>
            </a:endParaRPr>
          </a:p>
          <a:p>
            <a:pPr marL="457200" marR="0" indent="-457200" defTabSz="914400">
              <a:buClrTx/>
              <a:buSzTx/>
              <a:buFont typeface="Arial" panose="020B0604020202020204" pitchFamily="34" charset="0"/>
              <a:buChar char="•"/>
              <a:defRPr/>
            </a:pPr>
            <a:r>
              <a:rPr kumimoji="0" lang="en-US" sz="2400" kern="1200" cap="none" spc="0" normalizeH="0" baseline="0" noProof="0" dirty="0">
                <a:solidFill>
                  <a:srgbClr val="212121"/>
                </a:solidFill>
                <a:latin typeface="Times New Roman" panose="02020603050405020304" pitchFamily="18" charset="0"/>
                <a:ea typeface="+mn-ea"/>
                <a:cs typeface="Times New Roman" panose="02020603050405020304" pitchFamily="18" charset="0"/>
              </a:rPr>
              <a:t>Have advantages and disadvantages, side effects</a:t>
            </a:r>
            <a:r>
              <a:rPr kumimoji="0" lang="en-US" sz="2400" kern="1200" cap="none" spc="0" normalizeH="0" baseline="0" noProof="0" dirty="0">
                <a:solidFill>
                  <a:srgbClr val="222222"/>
                </a:solidFill>
                <a:latin typeface="Times New Roman" panose="02020603050405020304" pitchFamily="18" charset="0"/>
                <a:ea typeface="+mn-ea"/>
                <a:cs typeface="Times New Roman" panose="02020603050405020304" pitchFamily="18" charset="0"/>
              </a:rPr>
              <a:t> </a:t>
            </a:r>
            <a:r>
              <a:rPr kumimoji="0" lang="en-US" sz="2400" kern="1200" cap="none" spc="0" normalizeH="0" baseline="0" noProof="0" dirty="0">
                <a:solidFill>
                  <a:srgbClr val="222222"/>
                </a:solidFill>
                <a:latin typeface="Harding"/>
                <a:ea typeface="+mn-ea"/>
                <a:cs typeface="Arial" panose="020B0604020202020204" pitchFamily="34" charset="0"/>
              </a:rPr>
              <a:t> </a:t>
            </a:r>
          </a:p>
          <a:p>
            <a:pPr marR="0" defTabSz="914400">
              <a:buClrTx/>
              <a:buSzTx/>
              <a:buFontTx/>
              <a:buNone/>
              <a:defRPr/>
            </a:pPr>
            <a:r>
              <a:rPr kumimoji="0" lang="en-US" sz="2400" kern="1200" cap="none" spc="0" normalizeH="0" baseline="0" noProof="0" dirty="0">
                <a:solidFill>
                  <a:srgbClr val="000000"/>
                </a:solidFill>
                <a:latin typeface="Times New Roman" panose="02020603050405020304" pitchFamily="18" charset="0"/>
                <a:ea typeface="+mn-ea"/>
                <a:cs typeface="Times New Roman" panose="02020603050405020304" pitchFamily="18" charset="0"/>
              </a:rPr>
              <a:t>Nevertheless,  </a:t>
            </a:r>
          </a:p>
          <a:p>
            <a:pPr marR="0" defTabSz="914400">
              <a:buClrTx/>
              <a:buSzTx/>
              <a:buFontTx/>
              <a:buNone/>
              <a:defRPr/>
            </a:pPr>
            <a:r>
              <a:rPr kumimoji="0" lang="en-US" altLang="ru-RU" sz="2400" b="1" kern="1200" cap="none" spc="0" normalizeH="0" baseline="0" noProof="0" dirty="0">
                <a:solidFill>
                  <a:srgbClr val="202124"/>
                </a:solidFill>
                <a:latin typeface="Times New Roman" panose="02020603050405020304" pitchFamily="18" charset="0"/>
                <a:ea typeface="+mn-ea"/>
                <a:cs typeface="Times New Roman" panose="02020603050405020304" pitchFamily="18" charset="0"/>
              </a:rPr>
              <a:t>Vaccination remains the most effective way to prevent SARS-CoV-2 infection and should be considered the first line of </a:t>
            </a:r>
            <a:r>
              <a:rPr kumimoji="0" lang="en-US" altLang="ru-RU" sz="2800" b="1" kern="1200" cap="none" spc="0" normalizeH="0" baseline="0" noProof="0" dirty="0">
                <a:solidFill>
                  <a:srgbClr val="202124"/>
                </a:solidFill>
                <a:latin typeface="Times New Roman" panose="02020603050405020304" pitchFamily="18" charset="0"/>
                <a:ea typeface="+mn-ea"/>
                <a:cs typeface="Times New Roman" panose="02020603050405020304" pitchFamily="18" charset="0"/>
              </a:rPr>
              <a:t>prevention</a:t>
            </a:r>
            <a:r>
              <a:rPr kumimoji="0" lang="en-US" altLang="ru-RU" sz="2800" kern="1200" cap="none" spc="0" normalizeH="0" baseline="0" noProof="0" dirty="0">
                <a:solidFill>
                  <a:srgbClr val="202124"/>
                </a:solidFill>
                <a:latin typeface="Times New Roman" panose="02020603050405020304" pitchFamily="18" charset="0"/>
                <a:ea typeface="+mn-ea"/>
                <a:cs typeface="Times New Roman" panose="02020603050405020304" pitchFamily="18" charset="0"/>
              </a:rPr>
              <a:t>. </a:t>
            </a:r>
            <a:endParaRPr kumimoji="0" lang="ru-RU" altLang="ru-RU" sz="2800" kern="1200" cap="none" spc="0" normalizeH="0" baseline="0" noProof="0" dirty="0">
              <a:latin typeface="Times New Roman" panose="02020603050405020304" pitchFamily="18" charset="0"/>
              <a:ea typeface="+mn-ea"/>
              <a:cs typeface="Times New Roman" panose="02020603050405020304" pitchFamily="18" charset="0"/>
            </a:endParaRPr>
          </a:p>
          <a:p>
            <a:pPr marR="0" defTabSz="914400">
              <a:buClrTx/>
              <a:buSzTx/>
              <a:buFontTx/>
              <a:buNone/>
              <a:defRPr/>
            </a:pPr>
            <a:r>
              <a:rPr kumimoji="0" lang="en-US" sz="2800" kern="1200" cap="none" spc="0" normalizeH="0" baseline="0" noProof="0" dirty="0">
                <a:solidFill>
                  <a:srgbClr val="000000"/>
                </a:solidFill>
                <a:latin typeface="Times New Roman" panose="02020603050405020304" pitchFamily="18" charset="0"/>
                <a:ea typeface="+mn-ea"/>
                <a:cs typeface="Times New Roman" panose="02020603050405020304" pitchFamily="18" charset="0"/>
              </a:rPr>
              <a:t> </a:t>
            </a:r>
            <a:endParaRPr kumimoji="0" lang="en-US" sz="2800" kern="1200" cap="none" spc="0" normalizeH="0" baseline="0" noProof="0" dirty="0">
              <a:solidFill>
                <a:srgbClr val="212121"/>
              </a:solidFill>
              <a:latin typeface="Times New Roman" panose="02020603050405020304" pitchFamily="18" charset="0"/>
              <a:ea typeface="+mn-ea"/>
              <a:cs typeface="Times New Roman" panose="02020603050405020304"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26"/>
          <p:cNvSpPr txBox="1">
            <a:spLocks noGrp="1"/>
          </p:cNvSpPr>
          <p:nvPr>
            <p:ph type="title"/>
          </p:nvPr>
        </p:nvSpPr>
        <p:spPr>
          <a:xfrm>
            <a:off x="2696210" y="882015"/>
            <a:ext cx="6906895" cy="5147310"/>
          </a:xfrm>
          <a:prstGeom prst="rect">
            <a:avLst/>
          </a:prstGeom>
          <a:noFill/>
          <a:ln>
            <a:noFill/>
          </a:ln>
        </p:spPr>
        <p:txBody>
          <a:bodyPr spcFirstLastPara="1" wrap="square" lIns="121900" tIns="121900" rIns="121900" bIns="121900" anchor="t" anchorCtr="0">
            <a:noAutofit/>
          </a:bodyPr>
          <a:lstStyle/>
          <a:p>
            <a:pPr marL="0" lvl="0" indent="0" algn="ctr" rtl="0">
              <a:lnSpc>
                <a:spcPct val="100000"/>
              </a:lnSpc>
              <a:spcBef>
                <a:spcPts val="0"/>
              </a:spcBef>
              <a:spcAft>
                <a:spcPts val="0"/>
              </a:spcAft>
              <a:buClr>
                <a:schemeClr val="dk1"/>
              </a:buClr>
              <a:buSzPts val="1100"/>
              <a:buFont typeface="Arial" panose="020B0604020202020204"/>
              <a:buNone/>
            </a:pPr>
            <a:r>
              <a:rPr lang="en-US" altLang="ru-RU" sz="3200" dirty="0">
                <a:solidFill>
                  <a:schemeClr val="tx1"/>
                </a:solidFill>
                <a:latin typeface="Times New Roman" panose="02020603050405020304" pitchFamily="18" charset="0"/>
                <a:cs typeface="Times New Roman" panose="02020603050405020304" pitchFamily="18" charset="0"/>
                <a:sym typeface="+mn-ea"/>
              </a:rPr>
              <a:t>WHO</a:t>
            </a:r>
            <a:r>
              <a:rPr lang="ru-RU" altLang="ru-RU" sz="3200" dirty="0">
                <a:solidFill>
                  <a:schemeClr val="tx1"/>
                </a:solidFill>
                <a:latin typeface="Times New Roman" panose="02020603050405020304" pitchFamily="18" charset="0"/>
                <a:cs typeface="Times New Roman" panose="02020603050405020304" pitchFamily="18" charset="0"/>
                <a:sym typeface="+mn-ea"/>
              </a:rPr>
              <a:t>:</a:t>
            </a:r>
            <a:r>
              <a:rPr lang="en-US" altLang="ru-RU" sz="3200" dirty="0">
                <a:solidFill>
                  <a:schemeClr val="tx1"/>
                </a:solidFill>
                <a:latin typeface="Times New Roman" panose="02020603050405020304" pitchFamily="18" charset="0"/>
                <a:cs typeface="Times New Roman" panose="02020603050405020304" pitchFamily="18" charset="0"/>
                <a:sym typeface="+mn-ea"/>
              </a:rPr>
              <a:t> WE ARE STILL LIVING WITH   COVID-19.</a:t>
            </a:r>
            <a:br>
              <a:rPr lang="en-US" altLang="ru-RU" sz="3200" dirty="0">
                <a:solidFill>
                  <a:schemeClr val="tx1"/>
                </a:solidFill>
                <a:latin typeface="Times New Roman" panose="02020603050405020304" pitchFamily="18" charset="0"/>
                <a:cs typeface="Times New Roman" panose="02020603050405020304" pitchFamily="18" charset="0"/>
              </a:rPr>
            </a:br>
            <a:r>
              <a:rPr lang="en-US" altLang="ru-RU" sz="3200" dirty="0">
                <a:solidFill>
                  <a:schemeClr val="tx1"/>
                </a:solidFill>
                <a:latin typeface="Times New Roman" panose="02020603050405020304" pitchFamily="18" charset="0"/>
                <a:cs typeface="Times New Roman" panose="02020603050405020304" pitchFamily="18" charset="0"/>
                <a:sym typeface="+mn-ea"/>
              </a:rPr>
              <a:t>     IT IS NOT OVER!</a:t>
            </a:r>
            <a:r>
              <a:rPr lang="en-US" altLang="ru-RU" sz="3200" dirty="0">
                <a:latin typeface="Times New Roman" panose="02020603050405020304" pitchFamily="18" charset="0"/>
                <a:cs typeface="Times New Roman" panose="02020603050405020304" pitchFamily="18" charset="0"/>
                <a:sym typeface="+mn-ea"/>
              </a:rPr>
              <a:t> </a:t>
            </a:r>
            <a:br>
              <a:rPr lang="en-US" altLang="ru-RU" sz="3200" dirty="0">
                <a:latin typeface="Times New Roman" panose="02020603050405020304" pitchFamily="18" charset="0"/>
                <a:cs typeface="Times New Roman" panose="02020603050405020304" pitchFamily="18" charset="0"/>
              </a:rPr>
            </a:br>
            <a:endParaRPr sz="3200">
              <a:solidFill>
                <a:schemeClr val="dk1"/>
              </a:solidFill>
            </a:endParaRPr>
          </a:p>
          <a:p>
            <a:pPr marL="0" lvl="0" indent="0" algn="ctr" rtl="0">
              <a:lnSpc>
                <a:spcPct val="100000"/>
              </a:lnSpc>
              <a:spcBef>
                <a:spcPts val="0"/>
              </a:spcBef>
              <a:spcAft>
                <a:spcPts val="0"/>
              </a:spcAft>
              <a:buClr>
                <a:schemeClr val="dk1"/>
              </a:buClr>
              <a:buSzPts val="1100"/>
              <a:buFont typeface="Arial" panose="020B0604020202020204"/>
              <a:buNone/>
            </a:pPr>
            <a:r>
              <a:rPr lang="en-US" altLang="ru-RU" sz="3200" dirty="0">
                <a:solidFill>
                  <a:schemeClr val="tx1"/>
                </a:solidFill>
                <a:latin typeface="Times New Roman" panose="02020603050405020304" pitchFamily="18" charset="0"/>
                <a:cs typeface="Times New Roman" panose="02020603050405020304" pitchFamily="18" charset="0"/>
                <a:sym typeface="+mn-ea"/>
              </a:rPr>
              <a:t>DON’T WAIT UNTIL CASES ARE ON THE RISE AGAIN BEFORE GETTING ALL OF YOUR RECOMMENDED VACCINE DOSES!</a:t>
            </a:r>
            <a:br>
              <a:rPr lang="en-US" altLang="ru-RU" sz="3200" dirty="0">
                <a:latin typeface="Times New Roman" panose="02020603050405020304" pitchFamily="18" charset="0"/>
                <a:cs typeface="Times New Roman" panose="02020603050405020304" pitchFamily="18" charset="0"/>
              </a:rPr>
            </a:br>
            <a:r>
              <a:rPr lang="en-US" altLang="ru-RU" sz="3200" dirty="0">
                <a:solidFill>
                  <a:srgbClr val="C00000"/>
                </a:solidFill>
                <a:latin typeface="Times New Roman" panose="02020603050405020304" pitchFamily="18" charset="0"/>
                <a:cs typeface="Times New Roman" panose="02020603050405020304" pitchFamily="18" charset="0"/>
                <a:sym typeface="+mn-ea"/>
              </a:rPr>
              <a:t>YOUR HEALTH IS PRECIOUS!</a:t>
            </a:r>
            <a:endParaRPr sz="3200">
              <a:solidFill>
                <a:srgbClr val="0000FF"/>
              </a:solidFill>
            </a:endParaRPr>
          </a:p>
        </p:txBody>
      </p:sp>
      <p:pic>
        <p:nvPicPr>
          <p:cNvPr id="297" name="Google Shape;297;p26"/>
          <p:cNvPicPr preferRelativeResize="0"/>
          <p:nvPr/>
        </p:nvPicPr>
        <p:blipFill>
          <a:blip r:embed="rId3"/>
          <a:srcRect l="16986" r="19321"/>
          <a:stretch>
            <a:fillRect/>
          </a:stretch>
        </p:blipFill>
        <p:spPr>
          <a:xfrm>
            <a:off x="274320" y="2245995"/>
            <a:ext cx="2734310" cy="2332355"/>
          </a:xfrm>
          <a:prstGeom prst="rect">
            <a:avLst/>
          </a:prstGeom>
          <a:noFill/>
          <a:ln>
            <a:noFill/>
          </a:ln>
        </p:spPr>
      </p:pic>
      <p:sp>
        <p:nvSpPr>
          <p:cNvPr id="298" name="Google Shape;298;p26"/>
          <p:cNvSpPr/>
          <p:nvPr/>
        </p:nvSpPr>
        <p:spPr>
          <a:xfrm>
            <a:off x="0" y="5501750"/>
            <a:ext cx="972300" cy="12282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9" name="Google Shape;299;p26"/>
          <p:cNvGrpSpPr/>
          <p:nvPr/>
        </p:nvGrpSpPr>
        <p:grpSpPr>
          <a:xfrm rot="19262003">
            <a:off x="9565290" y="5377266"/>
            <a:ext cx="1857968" cy="1095463"/>
            <a:chOff x="6939816" y="-4816742"/>
            <a:chExt cx="15875100" cy="9360000"/>
          </a:xfrm>
        </p:grpSpPr>
        <p:sp>
          <p:nvSpPr>
            <p:cNvPr id="300" name="Google Shape;300;p26"/>
            <p:cNvSpPr/>
            <p:nvPr/>
          </p:nvSpPr>
          <p:spPr>
            <a:xfrm>
              <a:off x="6939816" y="-4816742"/>
              <a:ext cx="15875100" cy="9360000"/>
            </a:xfrm>
            <a:prstGeom prst="roundRect">
              <a:avLst>
                <a:gd name="adj" fmla="val 9804"/>
              </a:avLst>
            </a:prstGeom>
            <a:solidFill>
              <a:srgbClr val="CCCCC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grpSp>
          <p:nvGrpSpPr>
            <p:cNvPr id="301" name="Google Shape;301;p26"/>
            <p:cNvGrpSpPr/>
            <p:nvPr/>
          </p:nvGrpSpPr>
          <p:grpSpPr>
            <a:xfrm>
              <a:off x="8127334" y="-3984408"/>
              <a:ext cx="13500787" cy="7693813"/>
              <a:chOff x="7983853" y="-4026820"/>
              <a:chExt cx="13500787" cy="7693813"/>
            </a:xfrm>
          </p:grpSpPr>
          <p:grpSp>
            <p:nvGrpSpPr>
              <p:cNvPr id="302" name="Google Shape;302;p26"/>
              <p:cNvGrpSpPr/>
              <p:nvPr/>
            </p:nvGrpSpPr>
            <p:grpSpPr>
              <a:xfrm>
                <a:off x="7983853" y="-4026820"/>
                <a:ext cx="1461187" cy="7693813"/>
                <a:chOff x="7545703" y="-4320340"/>
                <a:chExt cx="1461187" cy="7693813"/>
              </a:xfrm>
            </p:grpSpPr>
            <p:grpSp>
              <p:nvGrpSpPr>
                <p:cNvPr id="303" name="Google Shape;303;p26"/>
                <p:cNvGrpSpPr/>
                <p:nvPr/>
              </p:nvGrpSpPr>
              <p:grpSpPr>
                <a:xfrm>
                  <a:off x="7545703" y="-4320340"/>
                  <a:ext cx="1461187" cy="3559963"/>
                  <a:chOff x="4661232" y="-202131"/>
                  <a:chExt cx="1461187" cy="3559963"/>
                </a:xfrm>
              </p:grpSpPr>
              <p:sp>
                <p:nvSpPr>
                  <p:cNvPr id="304" name="Google Shape;304;p26"/>
                  <p:cNvSpPr/>
                  <p:nvPr/>
                </p:nvSpPr>
                <p:spPr>
                  <a:xfrm>
                    <a:off x="4661232" y="-202131"/>
                    <a:ext cx="1461187" cy="3559963"/>
                  </a:xfrm>
                  <a:custGeom>
                    <a:avLst/>
                    <a:gdLst/>
                    <a:ahLst/>
                    <a:cxnLst/>
                    <a:rect l="l" t="t" r="r" b="b"/>
                    <a:pathLst>
                      <a:path w="1352951" h="3382388" extrusionOk="0">
                        <a:moveTo>
                          <a:pt x="676476" y="0"/>
                        </a:moveTo>
                        <a:cubicBezTo>
                          <a:pt x="862508" y="0"/>
                          <a:pt x="1031624" y="75766"/>
                          <a:pt x="1154071" y="198888"/>
                        </a:cubicBezTo>
                        <a:cubicBezTo>
                          <a:pt x="1277186" y="321329"/>
                          <a:pt x="1352951" y="490445"/>
                          <a:pt x="1352951" y="676478"/>
                        </a:cubicBezTo>
                        <a:lnTo>
                          <a:pt x="1352951" y="1691194"/>
                        </a:lnTo>
                        <a:lnTo>
                          <a:pt x="1352951" y="2705911"/>
                        </a:lnTo>
                        <a:cubicBezTo>
                          <a:pt x="1352951" y="3077977"/>
                          <a:pt x="1048541" y="3382388"/>
                          <a:pt x="676476" y="3382388"/>
                        </a:cubicBezTo>
                        <a:cubicBezTo>
                          <a:pt x="304418" y="3382388"/>
                          <a:pt x="0" y="3077977"/>
                          <a:pt x="0" y="2705911"/>
                        </a:cubicBezTo>
                        <a:lnTo>
                          <a:pt x="0" y="1691194"/>
                        </a:lnTo>
                        <a:lnTo>
                          <a:pt x="0" y="676478"/>
                        </a:lnTo>
                        <a:cubicBezTo>
                          <a:pt x="0" y="304419"/>
                          <a:pt x="304418" y="0"/>
                          <a:pt x="676476" y="0"/>
                        </a:cubicBezTo>
                        <a:close/>
                      </a:path>
                    </a:pathLst>
                  </a:custGeom>
                  <a:solidFill>
                    <a:srgbClr val="D8D8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nvGrpSpPr>
                  <p:cNvPr id="305" name="Google Shape;305;p26"/>
                  <p:cNvGrpSpPr/>
                  <p:nvPr/>
                </p:nvGrpSpPr>
                <p:grpSpPr>
                  <a:xfrm>
                    <a:off x="4714945" y="-119184"/>
                    <a:ext cx="1352950" cy="3388774"/>
                    <a:chOff x="6000750" y="3189974"/>
                    <a:chExt cx="190500" cy="477151"/>
                  </a:xfrm>
                </p:grpSpPr>
                <p:sp>
                  <p:nvSpPr>
                    <p:cNvPr id="306" name="Google Shape;306;p26"/>
                    <p:cNvSpPr/>
                    <p:nvPr/>
                  </p:nvSpPr>
                  <p:spPr>
                    <a:xfrm>
                      <a:off x="6000750" y="3190875"/>
                      <a:ext cx="190500" cy="238125"/>
                    </a:xfrm>
                    <a:custGeom>
                      <a:avLst/>
                      <a:gdLst/>
                      <a:ahLst/>
                      <a:cxnLst/>
                      <a:rect l="l" t="t" r="r" b="b"/>
                      <a:pathLst>
                        <a:path w="190500" h="238125" extrusionOk="0">
                          <a:moveTo>
                            <a:pt x="190500" y="95250"/>
                          </a:moveTo>
                          <a:lnTo>
                            <a:pt x="190500" y="238125"/>
                          </a:lnTo>
                          <a:lnTo>
                            <a:pt x="0" y="238125"/>
                          </a:lnTo>
                          <a:lnTo>
                            <a:pt x="0" y="95250"/>
                          </a:lnTo>
                          <a:cubicBezTo>
                            <a:pt x="0" y="42863"/>
                            <a:pt x="42863" y="0"/>
                            <a:pt x="95250" y="0"/>
                          </a:cubicBezTo>
                          <a:cubicBezTo>
                            <a:pt x="121444" y="0"/>
                            <a:pt x="145256" y="10668"/>
                            <a:pt x="162497" y="28004"/>
                          </a:cubicBezTo>
                          <a:cubicBezTo>
                            <a:pt x="179832" y="45244"/>
                            <a:pt x="190500" y="69056"/>
                            <a:pt x="190500" y="95250"/>
                          </a:cubicBezTo>
                          <a:close/>
                        </a:path>
                      </a:pathLst>
                    </a:custGeom>
                    <a:solidFill>
                      <a:srgbClr val="DFE9F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07" name="Google Shape;307;p26"/>
                    <p:cNvSpPr/>
                    <p:nvPr/>
                  </p:nvSpPr>
                  <p:spPr>
                    <a:xfrm>
                      <a:off x="6000750" y="3429000"/>
                      <a:ext cx="190500" cy="238125"/>
                    </a:xfrm>
                    <a:custGeom>
                      <a:avLst/>
                      <a:gdLst/>
                      <a:ahLst/>
                      <a:cxnLst/>
                      <a:rect l="l" t="t" r="r" b="b"/>
                      <a:pathLst>
                        <a:path w="190500" h="238125" extrusionOk="0">
                          <a:moveTo>
                            <a:pt x="190500" y="0"/>
                          </a:moveTo>
                          <a:lnTo>
                            <a:pt x="190500" y="142875"/>
                          </a:lnTo>
                          <a:cubicBezTo>
                            <a:pt x="190500" y="195263"/>
                            <a:pt x="147638" y="238125"/>
                            <a:pt x="95250" y="238125"/>
                          </a:cubicBezTo>
                          <a:cubicBezTo>
                            <a:pt x="42863" y="238125"/>
                            <a:pt x="0" y="195263"/>
                            <a:pt x="0" y="142875"/>
                          </a:cubicBezTo>
                          <a:lnTo>
                            <a:pt x="0" y="0"/>
                          </a:lnTo>
                          <a:lnTo>
                            <a:pt x="190500" y="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08" name="Google Shape;308;p26"/>
                    <p:cNvSpPr/>
                    <p:nvPr/>
                  </p:nvSpPr>
                  <p:spPr>
                    <a:xfrm>
                      <a:off x="6019800" y="3238500"/>
                      <a:ext cx="47625" cy="371475"/>
                    </a:xfrm>
                    <a:custGeom>
                      <a:avLst/>
                      <a:gdLst/>
                      <a:ahLst/>
                      <a:cxnLst/>
                      <a:rect l="l" t="t" r="r" b="b"/>
                      <a:pathLst>
                        <a:path w="47625" h="371475" extrusionOk="0">
                          <a:moveTo>
                            <a:pt x="23813" y="371475"/>
                          </a:moveTo>
                          <a:lnTo>
                            <a:pt x="23813" y="371475"/>
                          </a:lnTo>
                          <a:cubicBezTo>
                            <a:pt x="10668" y="371475"/>
                            <a:pt x="0" y="360807"/>
                            <a:pt x="0" y="347663"/>
                          </a:cubicBezTo>
                          <a:lnTo>
                            <a:pt x="0" y="23813"/>
                          </a:lnTo>
                          <a:cubicBezTo>
                            <a:pt x="0" y="10668"/>
                            <a:pt x="10668" y="0"/>
                            <a:pt x="23813" y="0"/>
                          </a:cubicBezTo>
                          <a:lnTo>
                            <a:pt x="23813" y="0"/>
                          </a:lnTo>
                          <a:cubicBezTo>
                            <a:pt x="36957" y="0"/>
                            <a:pt x="47625" y="10668"/>
                            <a:pt x="47625" y="23813"/>
                          </a:cubicBezTo>
                          <a:lnTo>
                            <a:pt x="47625" y="347663"/>
                          </a:lnTo>
                          <a:cubicBezTo>
                            <a:pt x="47625" y="360807"/>
                            <a:pt x="36957" y="371475"/>
                            <a:pt x="23813" y="371475"/>
                          </a:cubicBezTo>
                          <a:close/>
                        </a:path>
                      </a:pathLst>
                    </a:custGeom>
                    <a:solidFill>
                      <a:schemeClr val="lt1">
                        <a:alpha val="29409"/>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09" name="Google Shape;309;p26"/>
                    <p:cNvSpPr/>
                    <p:nvPr/>
                  </p:nvSpPr>
                  <p:spPr>
                    <a:xfrm>
                      <a:off x="6073114" y="3189974"/>
                      <a:ext cx="117824" cy="476249"/>
                    </a:xfrm>
                    <a:custGeom>
                      <a:avLst/>
                      <a:gdLst/>
                      <a:ahLst/>
                      <a:cxnLst/>
                      <a:rect l="l" t="t" r="r" b="b"/>
                      <a:pathLst>
                        <a:path w="117824" h="476249" extrusionOk="0">
                          <a:moveTo>
                            <a:pt x="117824" y="95250"/>
                          </a:moveTo>
                          <a:lnTo>
                            <a:pt x="117824" y="381000"/>
                          </a:lnTo>
                          <a:cubicBezTo>
                            <a:pt x="117824" y="433388"/>
                            <a:pt x="74962" y="476250"/>
                            <a:pt x="22574" y="476250"/>
                          </a:cubicBezTo>
                          <a:cubicBezTo>
                            <a:pt x="14764" y="476250"/>
                            <a:pt x="7239" y="475298"/>
                            <a:pt x="0" y="473488"/>
                          </a:cubicBezTo>
                          <a:cubicBezTo>
                            <a:pt x="41624" y="463296"/>
                            <a:pt x="72676" y="425577"/>
                            <a:pt x="72676" y="381000"/>
                          </a:cubicBezTo>
                          <a:lnTo>
                            <a:pt x="72676" y="95250"/>
                          </a:lnTo>
                          <a:cubicBezTo>
                            <a:pt x="72676" y="69056"/>
                            <a:pt x="62008" y="45244"/>
                            <a:pt x="44672" y="28004"/>
                          </a:cubicBezTo>
                          <a:cubicBezTo>
                            <a:pt x="32576" y="15812"/>
                            <a:pt x="17145" y="6953"/>
                            <a:pt x="0" y="2762"/>
                          </a:cubicBezTo>
                          <a:cubicBezTo>
                            <a:pt x="7239" y="952"/>
                            <a:pt x="14764" y="0"/>
                            <a:pt x="22574" y="0"/>
                          </a:cubicBezTo>
                          <a:cubicBezTo>
                            <a:pt x="48768" y="0"/>
                            <a:pt x="72581" y="10668"/>
                            <a:pt x="89821" y="28004"/>
                          </a:cubicBezTo>
                          <a:cubicBezTo>
                            <a:pt x="107156" y="45244"/>
                            <a:pt x="117824" y="69056"/>
                            <a:pt x="117824" y="95250"/>
                          </a:cubicBezTo>
                          <a:close/>
                        </a:path>
                      </a:pathLst>
                    </a:custGeom>
                    <a:solidFill>
                      <a:schemeClr val="dk1">
                        <a:alpha val="9410"/>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grpSp>
              <p:nvGrpSpPr>
                <p:cNvPr id="310" name="Google Shape;310;p26"/>
                <p:cNvGrpSpPr/>
                <p:nvPr/>
              </p:nvGrpSpPr>
              <p:grpSpPr>
                <a:xfrm>
                  <a:off x="7545703" y="-186490"/>
                  <a:ext cx="1461187" cy="3559963"/>
                  <a:chOff x="4661232" y="-202131"/>
                  <a:chExt cx="1461187" cy="3559963"/>
                </a:xfrm>
              </p:grpSpPr>
              <p:sp>
                <p:nvSpPr>
                  <p:cNvPr id="311" name="Google Shape;311;p26"/>
                  <p:cNvSpPr/>
                  <p:nvPr/>
                </p:nvSpPr>
                <p:spPr>
                  <a:xfrm>
                    <a:off x="4661232" y="-202131"/>
                    <a:ext cx="1461187" cy="3559963"/>
                  </a:xfrm>
                  <a:custGeom>
                    <a:avLst/>
                    <a:gdLst/>
                    <a:ahLst/>
                    <a:cxnLst/>
                    <a:rect l="l" t="t" r="r" b="b"/>
                    <a:pathLst>
                      <a:path w="1352951" h="3382388" extrusionOk="0">
                        <a:moveTo>
                          <a:pt x="676476" y="0"/>
                        </a:moveTo>
                        <a:cubicBezTo>
                          <a:pt x="862508" y="0"/>
                          <a:pt x="1031624" y="75766"/>
                          <a:pt x="1154071" y="198888"/>
                        </a:cubicBezTo>
                        <a:cubicBezTo>
                          <a:pt x="1277186" y="321329"/>
                          <a:pt x="1352951" y="490445"/>
                          <a:pt x="1352951" y="676478"/>
                        </a:cubicBezTo>
                        <a:lnTo>
                          <a:pt x="1352951" y="1691194"/>
                        </a:lnTo>
                        <a:lnTo>
                          <a:pt x="1352951" y="2705911"/>
                        </a:lnTo>
                        <a:cubicBezTo>
                          <a:pt x="1352951" y="3077977"/>
                          <a:pt x="1048541" y="3382388"/>
                          <a:pt x="676476" y="3382388"/>
                        </a:cubicBezTo>
                        <a:cubicBezTo>
                          <a:pt x="304418" y="3382388"/>
                          <a:pt x="0" y="3077977"/>
                          <a:pt x="0" y="2705911"/>
                        </a:cubicBezTo>
                        <a:lnTo>
                          <a:pt x="0" y="1691194"/>
                        </a:lnTo>
                        <a:lnTo>
                          <a:pt x="0" y="676478"/>
                        </a:lnTo>
                        <a:cubicBezTo>
                          <a:pt x="0" y="304419"/>
                          <a:pt x="304418" y="0"/>
                          <a:pt x="676476" y="0"/>
                        </a:cubicBezTo>
                        <a:close/>
                      </a:path>
                    </a:pathLst>
                  </a:custGeom>
                  <a:solidFill>
                    <a:srgbClr val="D8D8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nvGrpSpPr>
                  <p:cNvPr id="312" name="Google Shape;312;p26"/>
                  <p:cNvGrpSpPr/>
                  <p:nvPr/>
                </p:nvGrpSpPr>
                <p:grpSpPr>
                  <a:xfrm>
                    <a:off x="4714945" y="-119184"/>
                    <a:ext cx="1352950" cy="3388774"/>
                    <a:chOff x="6000750" y="3189974"/>
                    <a:chExt cx="190500" cy="477151"/>
                  </a:xfrm>
                </p:grpSpPr>
                <p:sp>
                  <p:nvSpPr>
                    <p:cNvPr id="313" name="Google Shape;313;p26"/>
                    <p:cNvSpPr/>
                    <p:nvPr/>
                  </p:nvSpPr>
                  <p:spPr>
                    <a:xfrm>
                      <a:off x="6000750" y="3190875"/>
                      <a:ext cx="190500" cy="238125"/>
                    </a:xfrm>
                    <a:custGeom>
                      <a:avLst/>
                      <a:gdLst/>
                      <a:ahLst/>
                      <a:cxnLst/>
                      <a:rect l="l" t="t" r="r" b="b"/>
                      <a:pathLst>
                        <a:path w="190500" h="238125" extrusionOk="0">
                          <a:moveTo>
                            <a:pt x="190500" y="95250"/>
                          </a:moveTo>
                          <a:lnTo>
                            <a:pt x="190500" y="238125"/>
                          </a:lnTo>
                          <a:lnTo>
                            <a:pt x="0" y="238125"/>
                          </a:lnTo>
                          <a:lnTo>
                            <a:pt x="0" y="95250"/>
                          </a:lnTo>
                          <a:cubicBezTo>
                            <a:pt x="0" y="42863"/>
                            <a:pt x="42863" y="0"/>
                            <a:pt x="95250" y="0"/>
                          </a:cubicBezTo>
                          <a:cubicBezTo>
                            <a:pt x="121444" y="0"/>
                            <a:pt x="145256" y="10668"/>
                            <a:pt x="162497" y="28004"/>
                          </a:cubicBezTo>
                          <a:cubicBezTo>
                            <a:pt x="179832" y="45244"/>
                            <a:pt x="190500" y="69056"/>
                            <a:pt x="190500" y="95250"/>
                          </a:cubicBezTo>
                          <a:close/>
                        </a:path>
                      </a:pathLst>
                    </a:custGeom>
                    <a:solidFill>
                      <a:srgbClr val="DFE9F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14" name="Google Shape;314;p26"/>
                    <p:cNvSpPr/>
                    <p:nvPr/>
                  </p:nvSpPr>
                  <p:spPr>
                    <a:xfrm>
                      <a:off x="6000750" y="3429000"/>
                      <a:ext cx="190500" cy="238125"/>
                    </a:xfrm>
                    <a:custGeom>
                      <a:avLst/>
                      <a:gdLst/>
                      <a:ahLst/>
                      <a:cxnLst/>
                      <a:rect l="l" t="t" r="r" b="b"/>
                      <a:pathLst>
                        <a:path w="190500" h="238125" extrusionOk="0">
                          <a:moveTo>
                            <a:pt x="190500" y="0"/>
                          </a:moveTo>
                          <a:lnTo>
                            <a:pt x="190500" y="142875"/>
                          </a:lnTo>
                          <a:cubicBezTo>
                            <a:pt x="190500" y="195263"/>
                            <a:pt x="147638" y="238125"/>
                            <a:pt x="95250" y="238125"/>
                          </a:cubicBezTo>
                          <a:cubicBezTo>
                            <a:pt x="42863" y="238125"/>
                            <a:pt x="0" y="195263"/>
                            <a:pt x="0" y="142875"/>
                          </a:cubicBezTo>
                          <a:lnTo>
                            <a:pt x="0" y="0"/>
                          </a:lnTo>
                          <a:lnTo>
                            <a:pt x="190500" y="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15" name="Google Shape;315;p26"/>
                    <p:cNvSpPr/>
                    <p:nvPr/>
                  </p:nvSpPr>
                  <p:spPr>
                    <a:xfrm>
                      <a:off x="6019800" y="3238500"/>
                      <a:ext cx="47625" cy="371475"/>
                    </a:xfrm>
                    <a:custGeom>
                      <a:avLst/>
                      <a:gdLst/>
                      <a:ahLst/>
                      <a:cxnLst/>
                      <a:rect l="l" t="t" r="r" b="b"/>
                      <a:pathLst>
                        <a:path w="47625" h="371475" extrusionOk="0">
                          <a:moveTo>
                            <a:pt x="23813" y="371475"/>
                          </a:moveTo>
                          <a:lnTo>
                            <a:pt x="23813" y="371475"/>
                          </a:lnTo>
                          <a:cubicBezTo>
                            <a:pt x="10668" y="371475"/>
                            <a:pt x="0" y="360807"/>
                            <a:pt x="0" y="347663"/>
                          </a:cubicBezTo>
                          <a:lnTo>
                            <a:pt x="0" y="23813"/>
                          </a:lnTo>
                          <a:cubicBezTo>
                            <a:pt x="0" y="10668"/>
                            <a:pt x="10668" y="0"/>
                            <a:pt x="23813" y="0"/>
                          </a:cubicBezTo>
                          <a:lnTo>
                            <a:pt x="23813" y="0"/>
                          </a:lnTo>
                          <a:cubicBezTo>
                            <a:pt x="36957" y="0"/>
                            <a:pt x="47625" y="10668"/>
                            <a:pt x="47625" y="23813"/>
                          </a:cubicBezTo>
                          <a:lnTo>
                            <a:pt x="47625" y="347663"/>
                          </a:lnTo>
                          <a:cubicBezTo>
                            <a:pt x="47625" y="360807"/>
                            <a:pt x="36957" y="371475"/>
                            <a:pt x="23813" y="371475"/>
                          </a:cubicBezTo>
                          <a:close/>
                        </a:path>
                      </a:pathLst>
                    </a:custGeom>
                    <a:solidFill>
                      <a:schemeClr val="lt1">
                        <a:alpha val="29409"/>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16" name="Google Shape;316;p26"/>
                    <p:cNvSpPr/>
                    <p:nvPr/>
                  </p:nvSpPr>
                  <p:spPr>
                    <a:xfrm>
                      <a:off x="6073114" y="3189974"/>
                      <a:ext cx="117824" cy="476249"/>
                    </a:xfrm>
                    <a:custGeom>
                      <a:avLst/>
                      <a:gdLst/>
                      <a:ahLst/>
                      <a:cxnLst/>
                      <a:rect l="l" t="t" r="r" b="b"/>
                      <a:pathLst>
                        <a:path w="117824" h="476249" extrusionOk="0">
                          <a:moveTo>
                            <a:pt x="117824" y="95250"/>
                          </a:moveTo>
                          <a:lnTo>
                            <a:pt x="117824" y="381000"/>
                          </a:lnTo>
                          <a:cubicBezTo>
                            <a:pt x="117824" y="433388"/>
                            <a:pt x="74962" y="476250"/>
                            <a:pt x="22574" y="476250"/>
                          </a:cubicBezTo>
                          <a:cubicBezTo>
                            <a:pt x="14764" y="476250"/>
                            <a:pt x="7239" y="475298"/>
                            <a:pt x="0" y="473488"/>
                          </a:cubicBezTo>
                          <a:cubicBezTo>
                            <a:pt x="41624" y="463296"/>
                            <a:pt x="72676" y="425577"/>
                            <a:pt x="72676" y="381000"/>
                          </a:cubicBezTo>
                          <a:lnTo>
                            <a:pt x="72676" y="95250"/>
                          </a:lnTo>
                          <a:cubicBezTo>
                            <a:pt x="72676" y="69056"/>
                            <a:pt x="62008" y="45244"/>
                            <a:pt x="44672" y="28004"/>
                          </a:cubicBezTo>
                          <a:cubicBezTo>
                            <a:pt x="32576" y="15812"/>
                            <a:pt x="17145" y="6953"/>
                            <a:pt x="0" y="2762"/>
                          </a:cubicBezTo>
                          <a:cubicBezTo>
                            <a:pt x="7239" y="952"/>
                            <a:pt x="14764" y="0"/>
                            <a:pt x="22574" y="0"/>
                          </a:cubicBezTo>
                          <a:cubicBezTo>
                            <a:pt x="48768" y="0"/>
                            <a:pt x="72581" y="10668"/>
                            <a:pt x="89821" y="28004"/>
                          </a:cubicBezTo>
                          <a:cubicBezTo>
                            <a:pt x="107156" y="45244"/>
                            <a:pt x="117824" y="69056"/>
                            <a:pt x="117824" y="95250"/>
                          </a:cubicBezTo>
                          <a:close/>
                        </a:path>
                      </a:pathLst>
                    </a:custGeom>
                    <a:solidFill>
                      <a:schemeClr val="dk1">
                        <a:alpha val="9410"/>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grpSp>
          <p:grpSp>
            <p:nvGrpSpPr>
              <p:cNvPr id="317" name="Google Shape;317;p26"/>
              <p:cNvGrpSpPr/>
              <p:nvPr/>
            </p:nvGrpSpPr>
            <p:grpSpPr>
              <a:xfrm>
                <a:off x="10993753" y="-4026820"/>
                <a:ext cx="1461187" cy="7693813"/>
                <a:chOff x="7545703" y="-4320340"/>
                <a:chExt cx="1461187" cy="7693813"/>
              </a:xfrm>
            </p:grpSpPr>
            <p:grpSp>
              <p:nvGrpSpPr>
                <p:cNvPr id="318" name="Google Shape;318;p26"/>
                <p:cNvGrpSpPr/>
                <p:nvPr/>
              </p:nvGrpSpPr>
              <p:grpSpPr>
                <a:xfrm>
                  <a:off x="7545703" y="-4320340"/>
                  <a:ext cx="1461187" cy="3559963"/>
                  <a:chOff x="4661232" y="-202131"/>
                  <a:chExt cx="1461187" cy="3559963"/>
                </a:xfrm>
              </p:grpSpPr>
              <p:sp>
                <p:nvSpPr>
                  <p:cNvPr id="319" name="Google Shape;319;p26"/>
                  <p:cNvSpPr/>
                  <p:nvPr/>
                </p:nvSpPr>
                <p:spPr>
                  <a:xfrm>
                    <a:off x="4661232" y="-202131"/>
                    <a:ext cx="1461187" cy="3559963"/>
                  </a:xfrm>
                  <a:custGeom>
                    <a:avLst/>
                    <a:gdLst/>
                    <a:ahLst/>
                    <a:cxnLst/>
                    <a:rect l="l" t="t" r="r" b="b"/>
                    <a:pathLst>
                      <a:path w="1352951" h="3382388" extrusionOk="0">
                        <a:moveTo>
                          <a:pt x="676476" y="0"/>
                        </a:moveTo>
                        <a:cubicBezTo>
                          <a:pt x="862508" y="0"/>
                          <a:pt x="1031624" y="75766"/>
                          <a:pt x="1154071" y="198888"/>
                        </a:cubicBezTo>
                        <a:cubicBezTo>
                          <a:pt x="1277186" y="321329"/>
                          <a:pt x="1352951" y="490445"/>
                          <a:pt x="1352951" y="676478"/>
                        </a:cubicBezTo>
                        <a:lnTo>
                          <a:pt x="1352951" y="1691194"/>
                        </a:lnTo>
                        <a:lnTo>
                          <a:pt x="1352951" y="2705911"/>
                        </a:lnTo>
                        <a:cubicBezTo>
                          <a:pt x="1352951" y="3077977"/>
                          <a:pt x="1048541" y="3382388"/>
                          <a:pt x="676476" y="3382388"/>
                        </a:cubicBezTo>
                        <a:cubicBezTo>
                          <a:pt x="304418" y="3382388"/>
                          <a:pt x="0" y="3077977"/>
                          <a:pt x="0" y="2705911"/>
                        </a:cubicBezTo>
                        <a:lnTo>
                          <a:pt x="0" y="1691194"/>
                        </a:lnTo>
                        <a:lnTo>
                          <a:pt x="0" y="676478"/>
                        </a:lnTo>
                        <a:cubicBezTo>
                          <a:pt x="0" y="304419"/>
                          <a:pt x="304418" y="0"/>
                          <a:pt x="676476" y="0"/>
                        </a:cubicBezTo>
                        <a:close/>
                      </a:path>
                    </a:pathLst>
                  </a:custGeom>
                  <a:solidFill>
                    <a:srgbClr val="D8D8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nvGrpSpPr>
                  <p:cNvPr id="320" name="Google Shape;320;p26"/>
                  <p:cNvGrpSpPr/>
                  <p:nvPr/>
                </p:nvGrpSpPr>
                <p:grpSpPr>
                  <a:xfrm>
                    <a:off x="4714945" y="-119184"/>
                    <a:ext cx="1352950" cy="3388774"/>
                    <a:chOff x="6000750" y="3189974"/>
                    <a:chExt cx="190500" cy="477151"/>
                  </a:xfrm>
                </p:grpSpPr>
                <p:sp>
                  <p:nvSpPr>
                    <p:cNvPr id="321" name="Google Shape;321;p26"/>
                    <p:cNvSpPr/>
                    <p:nvPr/>
                  </p:nvSpPr>
                  <p:spPr>
                    <a:xfrm>
                      <a:off x="6000750" y="3190875"/>
                      <a:ext cx="190500" cy="238125"/>
                    </a:xfrm>
                    <a:custGeom>
                      <a:avLst/>
                      <a:gdLst/>
                      <a:ahLst/>
                      <a:cxnLst/>
                      <a:rect l="l" t="t" r="r" b="b"/>
                      <a:pathLst>
                        <a:path w="190500" h="238125" extrusionOk="0">
                          <a:moveTo>
                            <a:pt x="190500" y="95250"/>
                          </a:moveTo>
                          <a:lnTo>
                            <a:pt x="190500" y="238125"/>
                          </a:lnTo>
                          <a:lnTo>
                            <a:pt x="0" y="238125"/>
                          </a:lnTo>
                          <a:lnTo>
                            <a:pt x="0" y="95250"/>
                          </a:lnTo>
                          <a:cubicBezTo>
                            <a:pt x="0" y="42863"/>
                            <a:pt x="42863" y="0"/>
                            <a:pt x="95250" y="0"/>
                          </a:cubicBezTo>
                          <a:cubicBezTo>
                            <a:pt x="121444" y="0"/>
                            <a:pt x="145256" y="10668"/>
                            <a:pt x="162497" y="28004"/>
                          </a:cubicBezTo>
                          <a:cubicBezTo>
                            <a:pt x="179832" y="45244"/>
                            <a:pt x="190500" y="69056"/>
                            <a:pt x="190500" y="95250"/>
                          </a:cubicBezTo>
                          <a:close/>
                        </a:path>
                      </a:pathLst>
                    </a:custGeom>
                    <a:solidFill>
                      <a:srgbClr val="DFE9F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22" name="Google Shape;322;p26"/>
                    <p:cNvSpPr/>
                    <p:nvPr/>
                  </p:nvSpPr>
                  <p:spPr>
                    <a:xfrm>
                      <a:off x="6000750" y="3429000"/>
                      <a:ext cx="190500" cy="238125"/>
                    </a:xfrm>
                    <a:custGeom>
                      <a:avLst/>
                      <a:gdLst/>
                      <a:ahLst/>
                      <a:cxnLst/>
                      <a:rect l="l" t="t" r="r" b="b"/>
                      <a:pathLst>
                        <a:path w="190500" h="238125" extrusionOk="0">
                          <a:moveTo>
                            <a:pt x="190500" y="0"/>
                          </a:moveTo>
                          <a:lnTo>
                            <a:pt x="190500" y="142875"/>
                          </a:lnTo>
                          <a:cubicBezTo>
                            <a:pt x="190500" y="195263"/>
                            <a:pt x="147638" y="238125"/>
                            <a:pt x="95250" y="238125"/>
                          </a:cubicBezTo>
                          <a:cubicBezTo>
                            <a:pt x="42863" y="238125"/>
                            <a:pt x="0" y="195263"/>
                            <a:pt x="0" y="142875"/>
                          </a:cubicBezTo>
                          <a:lnTo>
                            <a:pt x="0" y="0"/>
                          </a:lnTo>
                          <a:lnTo>
                            <a:pt x="190500" y="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23" name="Google Shape;323;p26"/>
                    <p:cNvSpPr/>
                    <p:nvPr/>
                  </p:nvSpPr>
                  <p:spPr>
                    <a:xfrm>
                      <a:off x="6019800" y="3238500"/>
                      <a:ext cx="47625" cy="371475"/>
                    </a:xfrm>
                    <a:custGeom>
                      <a:avLst/>
                      <a:gdLst/>
                      <a:ahLst/>
                      <a:cxnLst/>
                      <a:rect l="l" t="t" r="r" b="b"/>
                      <a:pathLst>
                        <a:path w="47625" h="371475" extrusionOk="0">
                          <a:moveTo>
                            <a:pt x="23813" y="371475"/>
                          </a:moveTo>
                          <a:lnTo>
                            <a:pt x="23813" y="371475"/>
                          </a:lnTo>
                          <a:cubicBezTo>
                            <a:pt x="10668" y="371475"/>
                            <a:pt x="0" y="360807"/>
                            <a:pt x="0" y="347663"/>
                          </a:cubicBezTo>
                          <a:lnTo>
                            <a:pt x="0" y="23813"/>
                          </a:lnTo>
                          <a:cubicBezTo>
                            <a:pt x="0" y="10668"/>
                            <a:pt x="10668" y="0"/>
                            <a:pt x="23813" y="0"/>
                          </a:cubicBezTo>
                          <a:lnTo>
                            <a:pt x="23813" y="0"/>
                          </a:lnTo>
                          <a:cubicBezTo>
                            <a:pt x="36957" y="0"/>
                            <a:pt x="47625" y="10668"/>
                            <a:pt x="47625" y="23813"/>
                          </a:cubicBezTo>
                          <a:lnTo>
                            <a:pt x="47625" y="347663"/>
                          </a:lnTo>
                          <a:cubicBezTo>
                            <a:pt x="47625" y="360807"/>
                            <a:pt x="36957" y="371475"/>
                            <a:pt x="23813" y="371475"/>
                          </a:cubicBezTo>
                          <a:close/>
                        </a:path>
                      </a:pathLst>
                    </a:custGeom>
                    <a:solidFill>
                      <a:schemeClr val="lt1">
                        <a:alpha val="29409"/>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24" name="Google Shape;324;p26"/>
                    <p:cNvSpPr/>
                    <p:nvPr/>
                  </p:nvSpPr>
                  <p:spPr>
                    <a:xfrm>
                      <a:off x="6073114" y="3189974"/>
                      <a:ext cx="117824" cy="476249"/>
                    </a:xfrm>
                    <a:custGeom>
                      <a:avLst/>
                      <a:gdLst/>
                      <a:ahLst/>
                      <a:cxnLst/>
                      <a:rect l="l" t="t" r="r" b="b"/>
                      <a:pathLst>
                        <a:path w="117824" h="476249" extrusionOk="0">
                          <a:moveTo>
                            <a:pt x="117824" y="95250"/>
                          </a:moveTo>
                          <a:lnTo>
                            <a:pt x="117824" y="381000"/>
                          </a:lnTo>
                          <a:cubicBezTo>
                            <a:pt x="117824" y="433388"/>
                            <a:pt x="74962" y="476250"/>
                            <a:pt x="22574" y="476250"/>
                          </a:cubicBezTo>
                          <a:cubicBezTo>
                            <a:pt x="14764" y="476250"/>
                            <a:pt x="7239" y="475298"/>
                            <a:pt x="0" y="473488"/>
                          </a:cubicBezTo>
                          <a:cubicBezTo>
                            <a:pt x="41624" y="463296"/>
                            <a:pt x="72676" y="425577"/>
                            <a:pt x="72676" y="381000"/>
                          </a:cubicBezTo>
                          <a:lnTo>
                            <a:pt x="72676" y="95250"/>
                          </a:lnTo>
                          <a:cubicBezTo>
                            <a:pt x="72676" y="69056"/>
                            <a:pt x="62008" y="45244"/>
                            <a:pt x="44672" y="28004"/>
                          </a:cubicBezTo>
                          <a:cubicBezTo>
                            <a:pt x="32576" y="15812"/>
                            <a:pt x="17145" y="6953"/>
                            <a:pt x="0" y="2762"/>
                          </a:cubicBezTo>
                          <a:cubicBezTo>
                            <a:pt x="7239" y="952"/>
                            <a:pt x="14764" y="0"/>
                            <a:pt x="22574" y="0"/>
                          </a:cubicBezTo>
                          <a:cubicBezTo>
                            <a:pt x="48768" y="0"/>
                            <a:pt x="72581" y="10668"/>
                            <a:pt x="89821" y="28004"/>
                          </a:cubicBezTo>
                          <a:cubicBezTo>
                            <a:pt x="107156" y="45244"/>
                            <a:pt x="117824" y="69056"/>
                            <a:pt x="117824" y="95250"/>
                          </a:cubicBezTo>
                          <a:close/>
                        </a:path>
                      </a:pathLst>
                    </a:custGeom>
                    <a:solidFill>
                      <a:schemeClr val="dk1">
                        <a:alpha val="9410"/>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grpSp>
              <p:nvGrpSpPr>
                <p:cNvPr id="325" name="Google Shape;325;p26"/>
                <p:cNvGrpSpPr/>
                <p:nvPr/>
              </p:nvGrpSpPr>
              <p:grpSpPr>
                <a:xfrm>
                  <a:off x="7545703" y="-186490"/>
                  <a:ext cx="1461187" cy="3559963"/>
                  <a:chOff x="4661232" y="-202131"/>
                  <a:chExt cx="1461187" cy="3559963"/>
                </a:xfrm>
              </p:grpSpPr>
              <p:sp>
                <p:nvSpPr>
                  <p:cNvPr id="326" name="Google Shape;326;p26"/>
                  <p:cNvSpPr/>
                  <p:nvPr/>
                </p:nvSpPr>
                <p:spPr>
                  <a:xfrm>
                    <a:off x="4661232" y="-202131"/>
                    <a:ext cx="1461187" cy="3559963"/>
                  </a:xfrm>
                  <a:custGeom>
                    <a:avLst/>
                    <a:gdLst/>
                    <a:ahLst/>
                    <a:cxnLst/>
                    <a:rect l="l" t="t" r="r" b="b"/>
                    <a:pathLst>
                      <a:path w="1352951" h="3382388" extrusionOk="0">
                        <a:moveTo>
                          <a:pt x="676476" y="0"/>
                        </a:moveTo>
                        <a:cubicBezTo>
                          <a:pt x="862508" y="0"/>
                          <a:pt x="1031624" y="75766"/>
                          <a:pt x="1154071" y="198888"/>
                        </a:cubicBezTo>
                        <a:cubicBezTo>
                          <a:pt x="1277186" y="321329"/>
                          <a:pt x="1352951" y="490445"/>
                          <a:pt x="1352951" y="676478"/>
                        </a:cubicBezTo>
                        <a:lnTo>
                          <a:pt x="1352951" y="1691194"/>
                        </a:lnTo>
                        <a:lnTo>
                          <a:pt x="1352951" y="2705911"/>
                        </a:lnTo>
                        <a:cubicBezTo>
                          <a:pt x="1352951" y="3077977"/>
                          <a:pt x="1048541" y="3382388"/>
                          <a:pt x="676476" y="3382388"/>
                        </a:cubicBezTo>
                        <a:cubicBezTo>
                          <a:pt x="304418" y="3382388"/>
                          <a:pt x="0" y="3077977"/>
                          <a:pt x="0" y="2705911"/>
                        </a:cubicBezTo>
                        <a:lnTo>
                          <a:pt x="0" y="1691194"/>
                        </a:lnTo>
                        <a:lnTo>
                          <a:pt x="0" y="676478"/>
                        </a:lnTo>
                        <a:cubicBezTo>
                          <a:pt x="0" y="304419"/>
                          <a:pt x="304418" y="0"/>
                          <a:pt x="676476" y="0"/>
                        </a:cubicBezTo>
                        <a:close/>
                      </a:path>
                    </a:pathLst>
                  </a:custGeom>
                  <a:solidFill>
                    <a:srgbClr val="D8D8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nvGrpSpPr>
                  <p:cNvPr id="327" name="Google Shape;327;p26"/>
                  <p:cNvGrpSpPr/>
                  <p:nvPr/>
                </p:nvGrpSpPr>
                <p:grpSpPr>
                  <a:xfrm>
                    <a:off x="4714945" y="-119184"/>
                    <a:ext cx="1352950" cy="3388774"/>
                    <a:chOff x="6000750" y="3189974"/>
                    <a:chExt cx="190500" cy="477151"/>
                  </a:xfrm>
                </p:grpSpPr>
                <p:sp>
                  <p:nvSpPr>
                    <p:cNvPr id="328" name="Google Shape;328;p26"/>
                    <p:cNvSpPr/>
                    <p:nvPr/>
                  </p:nvSpPr>
                  <p:spPr>
                    <a:xfrm>
                      <a:off x="6000750" y="3190875"/>
                      <a:ext cx="190500" cy="238125"/>
                    </a:xfrm>
                    <a:custGeom>
                      <a:avLst/>
                      <a:gdLst/>
                      <a:ahLst/>
                      <a:cxnLst/>
                      <a:rect l="l" t="t" r="r" b="b"/>
                      <a:pathLst>
                        <a:path w="190500" h="238125" extrusionOk="0">
                          <a:moveTo>
                            <a:pt x="190500" y="95250"/>
                          </a:moveTo>
                          <a:lnTo>
                            <a:pt x="190500" y="238125"/>
                          </a:lnTo>
                          <a:lnTo>
                            <a:pt x="0" y="238125"/>
                          </a:lnTo>
                          <a:lnTo>
                            <a:pt x="0" y="95250"/>
                          </a:lnTo>
                          <a:cubicBezTo>
                            <a:pt x="0" y="42863"/>
                            <a:pt x="42863" y="0"/>
                            <a:pt x="95250" y="0"/>
                          </a:cubicBezTo>
                          <a:cubicBezTo>
                            <a:pt x="121444" y="0"/>
                            <a:pt x="145256" y="10668"/>
                            <a:pt x="162497" y="28004"/>
                          </a:cubicBezTo>
                          <a:cubicBezTo>
                            <a:pt x="179832" y="45244"/>
                            <a:pt x="190500" y="69056"/>
                            <a:pt x="190500" y="95250"/>
                          </a:cubicBezTo>
                          <a:close/>
                        </a:path>
                      </a:pathLst>
                    </a:custGeom>
                    <a:solidFill>
                      <a:srgbClr val="DFE9F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29" name="Google Shape;329;p26"/>
                    <p:cNvSpPr/>
                    <p:nvPr/>
                  </p:nvSpPr>
                  <p:spPr>
                    <a:xfrm>
                      <a:off x="6000750" y="3429000"/>
                      <a:ext cx="190500" cy="238125"/>
                    </a:xfrm>
                    <a:custGeom>
                      <a:avLst/>
                      <a:gdLst/>
                      <a:ahLst/>
                      <a:cxnLst/>
                      <a:rect l="l" t="t" r="r" b="b"/>
                      <a:pathLst>
                        <a:path w="190500" h="238125" extrusionOk="0">
                          <a:moveTo>
                            <a:pt x="190500" y="0"/>
                          </a:moveTo>
                          <a:lnTo>
                            <a:pt x="190500" y="142875"/>
                          </a:lnTo>
                          <a:cubicBezTo>
                            <a:pt x="190500" y="195263"/>
                            <a:pt x="147638" y="238125"/>
                            <a:pt x="95250" y="238125"/>
                          </a:cubicBezTo>
                          <a:cubicBezTo>
                            <a:pt x="42863" y="238125"/>
                            <a:pt x="0" y="195263"/>
                            <a:pt x="0" y="142875"/>
                          </a:cubicBezTo>
                          <a:lnTo>
                            <a:pt x="0" y="0"/>
                          </a:lnTo>
                          <a:lnTo>
                            <a:pt x="190500" y="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30" name="Google Shape;330;p26"/>
                    <p:cNvSpPr/>
                    <p:nvPr/>
                  </p:nvSpPr>
                  <p:spPr>
                    <a:xfrm>
                      <a:off x="6019800" y="3238500"/>
                      <a:ext cx="47625" cy="371475"/>
                    </a:xfrm>
                    <a:custGeom>
                      <a:avLst/>
                      <a:gdLst/>
                      <a:ahLst/>
                      <a:cxnLst/>
                      <a:rect l="l" t="t" r="r" b="b"/>
                      <a:pathLst>
                        <a:path w="47625" h="371475" extrusionOk="0">
                          <a:moveTo>
                            <a:pt x="23813" y="371475"/>
                          </a:moveTo>
                          <a:lnTo>
                            <a:pt x="23813" y="371475"/>
                          </a:lnTo>
                          <a:cubicBezTo>
                            <a:pt x="10668" y="371475"/>
                            <a:pt x="0" y="360807"/>
                            <a:pt x="0" y="347663"/>
                          </a:cubicBezTo>
                          <a:lnTo>
                            <a:pt x="0" y="23813"/>
                          </a:lnTo>
                          <a:cubicBezTo>
                            <a:pt x="0" y="10668"/>
                            <a:pt x="10668" y="0"/>
                            <a:pt x="23813" y="0"/>
                          </a:cubicBezTo>
                          <a:lnTo>
                            <a:pt x="23813" y="0"/>
                          </a:lnTo>
                          <a:cubicBezTo>
                            <a:pt x="36957" y="0"/>
                            <a:pt x="47625" y="10668"/>
                            <a:pt x="47625" y="23813"/>
                          </a:cubicBezTo>
                          <a:lnTo>
                            <a:pt x="47625" y="347663"/>
                          </a:lnTo>
                          <a:cubicBezTo>
                            <a:pt x="47625" y="360807"/>
                            <a:pt x="36957" y="371475"/>
                            <a:pt x="23813" y="371475"/>
                          </a:cubicBezTo>
                          <a:close/>
                        </a:path>
                      </a:pathLst>
                    </a:custGeom>
                    <a:solidFill>
                      <a:schemeClr val="lt1">
                        <a:alpha val="29409"/>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31" name="Google Shape;331;p26"/>
                    <p:cNvSpPr/>
                    <p:nvPr/>
                  </p:nvSpPr>
                  <p:spPr>
                    <a:xfrm>
                      <a:off x="6073114" y="3189974"/>
                      <a:ext cx="117824" cy="476249"/>
                    </a:xfrm>
                    <a:custGeom>
                      <a:avLst/>
                      <a:gdLst/>
                      <a:ahLst/>
                      <a:cxnLst/>
                      <a:rect l="l" t="t" r="r" b="b"/>
                      <a:pathLst>
                        <a:path w="117824" h="476249" extrusionOk="0">
                          <a:moveTo>
                            <a:pt x="117824" y="95250"/>
                          </a:moveTo>
                          <a:lnTo>
                            <a:pt x="117824" y="381000"/>
                          </a:lnTo>
                          <a:cubicBezTo>
                            <a:pt x="117824" y="433388"/>
                            <a:pt x="74962" y="476250"/>
                            <a:pt x="22574" y="476250"/>
                          </a:cubicBezTo>
                          <a:cubicBezTo>
                            <a:pt x="14764" y="476250"/>
                            <a:pt x="7239" y="475298"/>
                            <a:pt x="0" y="473488"/>
                          </a:cubicBezTo>
                          <a:cubicBezTo>
                            <a:pt x="41624" y="463296"/>
                            <a:pt x="72676" y="425577"/>
                            <a:pt x="72676" y="381000"/>
                          </a:cubicBezTo>
                          <a:lnTo>
                            <a:pt x="72676" y="95250"/>
                          </a:lnTo>
                          <a:cubicBezTo>
                            <a:pt x="72676" y="69056"/>
                            <a:pt x="62008" y="45244"/>
                            <a:pt x="44672" y="28004"/>
                          </a:cubicBezTo>
                          <a:cubicBezTo>
                            <a:pt x="32576" y="15812"/>
                            <a:pt x="17145" y="6953"/>
                            <a:pt x="0" y="2762"/>
                          </a:cubicBezTo>
                          <a:cubicBezTo>
                            <a:pt x="7239" y="952"/>
                            <a:pt x="14764" y="0"/>
                            <a:pt x="22574" y="0"/>
                          </a:cubicBezTo>
                          <a:cubicBezTo>
                            <a:pt x="48768" y="0"/>
                            <a:pt x="72581" y="10668"/>
                            <a:pt x="89821" y="28004"/>
                          </a:cubicBezTo>
                          <a:cubicBezTo>
                            <a:pt x="107156" y="45244"/>
                            <a:pt x="117824" y="69056"/>
                            <a:pt x="117824" y="95250"/>
                          </a:cubicBezTo>
                          <a:close/>
                        </a:path>
                      </a:pathLst>
                    </a:custGeom>
                    <a:solidFill>
                      <a:schemeClr val="dk1">
                        <a:alpha val="9410"/>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grpSp>
          <p:grpSp>
            <p:nvGrpSpPr>
              <p:cNvPr id="332" name="Google Shape;332;p26"/>
              <p:cNvGrpSpPr/>
              <p:nvPr/>
            </p:nvGrpSpPr>
            <p:grpSpPr>
              <a:xfrm>
                <a:off x="14003653" y="-4026820"/>
                <a:ext cx="1461187" cy="7693813"/>
                <a:chOff x="7545703" y="-4320340"/>
                <a:chExt cx="1461187" cy="7693813"/>
              </a:xfrm>
            </p:grpSpPr>
            <p:grpSp>
              <p:nvGrpSpPr>
                <p:cNvPr id="333" name="Google Shape;333;p26"/>
                <p:cNvGrpSpPr/>
                <p:nvPr/>
              </p:nvGrpSpPr>
              <p:grpSpPr>
                <a:xfrm>
                  <a:off x="7545703" y="-4320340"/>
                  <a:ext cx="1461187" cy="3559963"/>
                  <a:chOff x="4661232" y="-202131"/>
                  <a:chExt cx="1461187" cy="3559963"/>
                </a:xfrm>
              </p:grpSpPr>
              <p:sp>
                <p:nvSpPr>
                  <p:cNvPr id="334" name="Google Shape;334;p26"/>
                  <p:cNvSpPr/>
                  <p:nvPr/>
                </p:nvSpPr>
                <p:spPr>
                  <a:xfrm>
                    <a:off x="4661232" y="-202131"/>
                    <a:ext cx="1461187" cy="3559963"/>
                  </a:xfrm>
                  <a:custGeom>
                    <a:avLst/>
                    <a:gdLst/>
                    <a:ahLst/>
                    <a:cxnLst/>
                    <a:rect l="l" t="t" r="r" b="b"/>
                    <a:pathLst>
                      <a:path w="1352951" h="3382388" extrusionOk="0">
                        <a:moveTo>
                          <a:pt x="676476" y="0"/>
                        </a:moveTo>
                        <a:cubicBezTo>
                          <a:pt x="862508" y="0"/>
                          <a:pt x="1031624" y="75766"/>
                          <a:pt x="1154071" y="198888"/>
                        </a:cubicBezTo>
                        <a:cubicBezTo>
                          <a:pt x="1277186" y="321329"/>
                          <a:pt x="1352951" y="490445"/>
                          <a:pt x="1352951" y="676478"/>
                        </a:cubicBezTo>
                        <a:lnTo>
                          <a:pt x="1352951" y="1691194"/>
                        </a:lnTo>
                        <a:lnTo>
                          <a:pt x="1352951" y="2705911"/>
                        </a:lnTo>
                        <a:cubicBezTo>
                          <a:pt x="1352951" y="3077977"/>
                          <a:pt x="1048541" y="3382388"/>
                          <a:pt x="676476" y="3382388"/>
                        </a:cubicBezTo>
                        <a:cubicBezTo>
                          <a:pt x="304418" y="3382388"/>
                          <a:pt x="0" y="3077977"/>
                          <a:pt x="0" y="2705911"/>
                        </a:cubicBezTo>
                        <a:lnTo>
                          <a:pt x="0" y="1691194"/>
                        </a:lnTo>
                        <a:lnTo>
                          <a:pt x="0" y="676478"/>
                        </a:lnTo>
                        <a:cubicBezTo>
                          <a:pt x="0" y="304419"/>
                          <a:pt x="304418" y="0"/>
                          <a:pt x="676476" y="0"/>
                        </a:cubicBezTo>
                        <a:close/>
                      </a:path>
                    </a:pathLst>
                  </a:custGeom>
                  <a:solidFill>
                    <a:srgbClr val="D8D8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nvGrpSpPr>
                  <p:cNvPr id="335" name="Google Shape;335;p26"/>
                  <p:cNvGrpSpPr/>
                  <p:nvPr/>
                </p:nvGrpSpPr>
                <p:grpSpPr>
                  <a:xfrm>
                    <a:off x="4714945" y="-119184"/>
                    <a:ext cx="1352950" cy="3388774"/>
                    <a:chOff x="6000750" y="3189974"/>
                    <a:chExt cx="190500" cy="477151"/>
                  </a:xfrm>
                </p:grpSpPr>
                <p:sp>
                  <p:nvSpPr>
                    <p:cNvPr id="336" name="Google Shape;336;p26"/>
                    <p:cNvSpPr/>
                    <p:nvPr/>
                  </p:nvSpPr>
                  <p:spPr>
                    <a:xfrm>
                      <a:off x="6000750" y="3190875"/>
                      <a:ext cx="190500" cy="238125"/>
                    </a:xfrm>
                    <a:custGeom>
                      <a:avLst/>
                      <a:gdLst/>
                      <a:ahLst/>
                      <a:cxnLst/>
                      <a:rect l="l" t="t" r="r" b="b"/>
                      <a:pathLst>
                        <a:path w="190500" h="238125" extrusionOk="0">
                          <a:moveTo>
                            <a:pt x="190500" y="95250"/>
                          </a:moveTo>
                          <a:lnTo>
                            <a:pt x="190500" y="238125"/>
                          </a:lnTo>
                          <a:lnTo>
                            <a:pt x="0" y="238125"/>
                          </a:lnTo>
                          <a:lnTo>
                            <a:pt x="0" y="95250"/>
                          </a:lnTo>
                          <a:cubicBezTo>
                            <a:pt x="0" y="42863"/>
                            <a:pt x="42863" y="0"/>
                            <a:pt x="95250" y="0"/>
                          </a:cubicBezTo>
                          <a:cubicBezTo>
                            <a:pt x="121444" y="0"/>
                            <a:pt x="145256" y="10668"/>
                            <a:pt x="162497" y="28004"/>
                          </a:cubicBezTo>
                          <a:cubicBezTo>
                            <a:pt x="179832" y="45244"/>
                            <a:pt x="190500" y="69056"/>
                            <a:pt x="190500" y="95250"/>
                          </a:cubicBezTo>
                          <a:close/>
                        </a:path>
                      </a:pathLst>
                    </a:custGeom>
                    <a:solidFill>
                      <a:srgbClr val="DFE9F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37" name="Google Shape;337;p26"/>
                    <p:cNvSpPr/>
                    <p:nvPr/>
                  </p:nvSpPr>
                  <p:spPr>
                    <a:xfrm>
                      <a:off x="6000750" y="3429000"/>
                      <a:ext cx="190500" cy="238125"/>
                    </a:xfrm>
                    <a:custGeom>
                      <a:avLst/>
                      <a:gdLst/>
                      <a:ahLst/>
                      <a:cxnLst/>
                      <a:rect l="l" t="t" r="r" b="b"/>
                      <a:pathLst>
                        <a:path w="190500" h="238125" extrusionOk="0">
                          <a:moveTo>
                            <a:pt x="190500" y="0"/>
                          </a:moveTo>
                          <a:lnTo>
                            <a:pt x="190500" y="142875"/>
                          </a:lnTo>
                          <a:cubicBezTo>
                            <a:pt x="190500" y="195263"/>
                            <a:pt x="147638" y="238125"/>
                            <a:pt x="95250" y="238125"/>
                          </a:cubicBezTo>
                          <a:cubicBezTo>
                            <a:pt x="42863" y="238125"/>
                            <a:pt x="0" y="195263"/>
                            <a:pt x="0" y="142875"/>
                          </a:cubicBezTo>
                          <a:lnTo>
                            <a:pt x="0" y="0"/>
                          </a:lnTo>
                          <a:lnTo>
                            <a:pt x="190500" y="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38" name="Google Shape;338;p26"/>
                    <p:cNvSpPr/>
                    <p:nvPr/>
                  </p:nvSpPr>
                  <p:spPr>
                    <a:xfrm>
                      <a:off x="6019800" y="3238500"/>
                      <a:ext cx="47625" cy="371475"/>
                    </a:xfrm>
                    <a:custGeom>
                      <a:avLst/>
                      <a:gdLst/>
                      <a:ahLst/>
                      <a:cxnLst/>
                      <a:rect l="l" t="t" r="r" b="b"/>
                      <a:pathLst>
                        <a:path w="47625" h="371475" extrusionOk="0">
                          <a:moveTo>
                            <a:pt x="23813" y="371475"/>
                          </a:moveTo>
                          <a:lnTo>
                            <a:pt x="23813" y="371475"/>
                          </a:lnTo>
                          <a:cubicBezTo>
                            <a:pt x="10668" y="371475"/>
                            <a:pt x="0" y="360807"/>
                            <a:pt x="0" y="347663"/>
                          </a:cubicBezTo>
                          <a:lnTo>
                            <a:pt x="0" y="23813"/>
                          </a:lnTo>
                          <a:cubicBezTo>
                            <a:pt x="0" y="10668"/>
                            <a:pt x="10668" y="0"/>
                            <a:pt x="23813" y="0"/>
                          </a:cubicBezTo>
                          <a:lnTo>
                            <a:pt x="23813" y="0"/>
                          </a:lnTo>
                          <a:cubicBezTo>
                            <a:pt x="36957" y="0"/>
                            <a:pt x="47625" y="10668"/>
                            <a:pt x="47625" y="23813"/>
                          </a:cubicBezTo>
                          <a:lnTo>
                            <a:pt x="47625" y="347663"/>
                          </a:lnTo>
                          <a:cubicBezTo>
                            <a:pt x="47625" y="360807"/>
                            <a:pt x="36957" y="371475"/>
                            <a:pt x="23813" y="371475"/>
                          </a:cubicBezTo>
                          <a:close/>
                        </a:path>
                      </a:pathLst>
                    </a:custGeom>
                    <a:solidFill>
                      <a:schemeClr val="lt1">
                        <a:alpha val="29409"/>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39" name="Google Shape;339;p26"/>
                    <p:cNvSpPr/>
                    <p:nvPr/>
                  </p:nvSpPr>
                  <p:spPr>
                    <a:xfrm>
                      <a:off x="6073114" y="3189974"/>
                      <a:ext cx="117824" cy="476249"/>
                    </a:xfrm>
                    <a:custGeom>
                      <a:avLst/>
                      <a:gdLst/>
                      <a:ahLst/>
                      <a:cxnLst/>
                      <a:rect l="l" t="t" r="r" b="b"/>
                      <a:pathLst>
                        <a:path w="117824" h="476249" extrusionOk="0">
                          <a:moveTo>
                            <a:pt x="117824" y="95250"/>
                          </a:moveTo>
                          <a:lnTo>
                            <a:pt x="117824" y="381000"/>
                          </a:lnTo>
                          <a:cubicBezTo>
                            <a:pt x="117824" y="433388"/>
                            <a:pt x="74962" y="476250"/>
                            <a:pt x="22574" y="476250"/>
                          </a:cubicBezTo>
                          <a:cubicBezTo>
                            <a:pt x="14764" y="476250"/>
                            <a:pt x="7239" y="475298"/>
                            <a:pt x="0" y="473488"/>
                          </a:cubicBezTo>
                          <a:cubicBezTo>
                            <a:pt x="41624" y="463296"/>
                            <a:pt x="72676" y="425577"/>
                            <a:pt x="72676" y="381000"/>
                          </a:cubicBezTo>
                          <a:lnTo>
                            <a:pt x="72676" y="95250"/>
                          </a:lnTo>
                          <a:cubicBezTo>
                            <a:pt x="72676" y="69056"/>
                            <a:pt x="62008" y="45244"/>
                            <a:pt x="44672" y="28004"/>
                          </a:cubicBezTo>
                          <a:cubicBezTo>
                            <a:pt x="32576" y="15812"/>
                            <a:pt x="17145" y="6953"/>
                            <a:pt x="0" y="2762"/>
                          </a:cubicBezTo>
                          <a:cubicBezTo>
                            <a:pt x="7239" y="952"/>
                            <a:pt x="14764" y="0"/>
                            <a:pt x="22574" y="0"/>
                          </a:cubicBezTo>
                          <a:cubicBezTo>
                            <a:pt x="48768" y="0"/>
                            <a:pt x="72581" y="10668"/>
                            <a:pt x="89821" y="28004"/>
                          </a:cubicBezTo>
                          <a:cubicBezTo>
                            <a:pt x="107156" y="45244"/>
                            <a:pt x="117824" y="69056"/>
                            <a:pt x="117824" y="95250"/>
                          </a:cubicBezTo>
                          <a:close/>
                        </a:path>
                      </a:pathLst>
                    </a:custGeom>
                    <a:solidFill>
                      <a:schemeClr val="dk1">
                        <a:alpha val="9410"/>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grpSp>
              <p:nvGrpSpPr>
                <p:cNvPr id="340" name="Google Shape;340;p26"/>
                <p:cNvGrpSpPr/>
                <p:nvPr/>
              </p:nvGrpSpPr>
              <p:grpSpPr>
                <a:xfrm>
                  <a:off x="7545703" y="-186490"/>
                  <a:ext cx="1461187" cy="3559963"/>
                  <a:chOff x="4661232" y="-202131"/>
                  <a:chExt cx="1461187" cy="3559963"/>
                </a:xfrm>
              </p:grpSpPr>
              <p:sp>
                <p:nvSpPr>
                  <p:cNvPr id="341" name="Google Shape;341;p26"/>
                  <p:cNvSpPr/>
                  <p:nvPr/>
                </p:nvSpPr>
                <p:spPr>
                  <a:xfrm>
                    <a:off x="4661232" y="-202131"/>
                    <a:ext cx="1461187" cy="3559963"/>
                  </a:xfrm>
                  <a:custGeom>
                    <a:avLst/>
                    <a:gdLst/>
                    <a:ahLst/>
                    <a:cxnLst/>
                    <a:rect l="l" t="t" r="r" b="b"/>
                    <a:pathLst>
                      <a:path w="1352951" h="3382388" extrusionOk="0">
                        <a:moveTo>
                          <a:pt x="676476" y="0"/>
                        </a:moveTo>
                        <a:cubicBezTo>
                          <a:pt x="862508" y="0"/>
                          <a:pt x="1031624" y="75766"/>
                          <a:pt x="1154071" y="198888"/>
                        </a:cubicBezTo>
                        <a:cubicBezTo>
                          <a:pt x="1277186" y="321329"/>
                          <a:pt x="1352951" y="490445"/>
                          <a:pt x="1352951" y="676478"/>
                        </a:cubicBezTo>
                        <a:lnTo>
                          <a:pt x="1352951" y="1691194"/>
                        </a:lnTo>
                        <a:lnTo>
                          <a:pt x="1352951" y="2705911"/>
                        </a:lnTo>
                        <a:cubicBezTo>
                          <a:pt x="1352951" y="3077977"/>
                          <a:pt x="1048541" y="3382388"/>
                          <a:pt x="676476" y="3382388"/>
                        </a:cubicBezTo>
                        <a:cubicBezTo>
                          <a:pt x="304418" y="3382388"/>
                          <a:pt x="0" y="3077977"/>
                          <a:pt x="0" y="2705911"/>
                        </a:cubicBezTo>
                        <a:lnTo>
                          <a:pt x="0" y="1691194"/>
                        </a:lnTo>
                        <a:lnTo>
                          <a:pt x="0" y="676478"/>
                        </a:lnTo>
                        <a:cubicBezTo>
                          <a:pt x="0" y="304419"/>
                          <a:pt x="304418" y="0"/>
                          <a:pt x="676476" y="0"/>
                        </a:cubicBezTo>
                        <a:close/>
                      </a:path>
                    </a:pathLst>
                  </a:custGeom>
                  <a:solidFill>
                    <a:srgbClr val="D8D8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nvGrpSpPr>
                  <p:cNvPr id="342" name="Google Shape;342;p26"/>
                  <p:cNvGrpSpPr/>
                  <p:nvPr/>
                </p:nvGrpSpPr>
                <p:grpSpPr>
                  <a:xfrm>
                    <a:off x="4714945" y="-119184"/>
                    <a:ext cx="1352950" cy="3388774"/>
                    <a:chOff x="6000750" y="3189974"/>
                    <a:chExt cx="190500" cy="477151"/>
                  </a:xfrm>
                </p:grpSpPr>
                <p:sp>
                  <p:nvSpPr>
                    <p:cNvPr id="343" name="Google Shape;343;p26"/>
                    <p:cNvSpPr/>
                    <p:nvPr/>
                  </p:nvSpPr>
                  <p:spPr>
                    <a:xfrm>
                      <a:off x="6000750" y="3190875"/>
                      <a:ext cx="190500" cy="238125"/>
                    </a:xfrm>
                    <a:custGeom>
                      <a:avLst/>
                      <a:gdLst/>
                      <a:ahLst/>
                      <a:cxnLst/>
                      <a:rect l="l" t="t" r="r" b="b"/>
                      <a:pathLst>
                        <a:path w="190500" h="238125" extrusionOk="0">
                          <a:moveTo>
                            <a:pt x="190500" y="95250"/>
                          </a:moveTo>
                          <a:lnTo>
                            <a:pt x="190500" y="238125"/>
                          </a:lnTo>
                          <a:lnTo>
                            <a:pt x="0" y="238125"/>
                          </a:lnTo>
                          <a:lnTo>
                            <a:pt x="0" y="95250"/>
                          </a:lnTo>
                          <a:cubicBezTo>
                            <a:pt x="0" y="42863"/>
                            <a:pt x="42863" y="0"/>
                            <a:pt x="95250" y="0"/>
                          </a:cubicBezTo>
                          <a:cubicBezTo>
                            <a:pt x="121444" y="0"/>
                            <a:pt x="145256" y="10668"/>
                            <a:pt x="162497" y="28004"/>
                          </a:cubicBezTo>
                          <a:cubicBezTo>
                            <a:pt x="179832" y="45244"/>
                            <a:pt x="190500" y="69056"/>
                            <a:pt x="190500" y="95250"/>
                          </a:cubicBezTo>
                          <a:close/>
                        </a:path>
                      </a:pathLst>
                    </a:custGeom>
                    <a:solidFill>
                      <a:srgbClr val="DFE9F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44" name="Google Shape;344;p26"/>
                    <p:cNvSpPr/>
                    <p:nvPr/>
                  </p:nvSpPr>
                  <p:spPr>
                    <a:xfrm>
                      <a:off x="6000750" y="3429000"/>
                      <a:ext cx="190500" cy="238125"/>
                    </a:xfrm>
                    <a:custGeom>
                      <a:avLst/>
                      <a:gdLst/>
                      <a:ahLst/>
                      <a:cxnLst/>
                      <a:rect l="l" t="t" r="r" b="b"/>
                      <a:pathLst>
                        <a:path w="190500" h="238125" extrusionOk="0">
                          <a:moveTo>
                            <a:pt x="190500" y="0"/>
                          </a:moveTo>
                          <a:lnTo>
                            <a:pt x="190500" y="142875"/>
                          </a:lnTo>
                          <a:cubicBezTo>
                            <a:pt x="190500" y="195263"/>
                            <a:pt x="147638" y="238125"/>
                            <a:pt x="95250" y="238125"/>
                          </a:cubicBezTo>
                          <a:cubicBezTo>
                            <a:pt x="42863" y="238125"/>
                            <a:pt x="0" y="195263"/>
                            <a:pt x="0" y="142875"/>
                          </a:cubicBezTo>
                          <a:lnTo>
                            <a:pt x="0" y="0"/>
                          </a:lnTo>
                          <a:lnTo>
                            <a:pt x="190500" y="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45" name="Google Shape;345;p26"/>
                    <p:cNvSpPr/>
                    <p:nvPr/>
                  </p:nvSpPr>
                  <p:spPr>
                    <a:xfrm>
                      <a:off x="6019800" y="3238500"/>
                      <a:ext cx="47625" cy="371475"/>
                    </a:xfrm>
                    <a:custGeom>
                      <a:avLst/>
                      <a:gdLst/>
                      <a:ahLst/>
                      <a:cxnLst/>
                      <a:rect l="l" t="t" r="r" b="b"/>
                      <a:pathLst>
                        <a:path w="47625" h="371475" extrusionOk="0">
                          <a:moveTo>
                            <a:pt x="23813" y="371475"/>
                          </a:moveTo>
                          <a:lnTo>
                            <a:pt x="23813" y="371475"/>
                          </a:lnTo>
                          <a:cubicBezTo>
                            <a:pt x="10668" y="371475"/>
                            <a:pt x="0" y="360807"/>
                            <a:pt x="0" y="347663"/>
                          </a:cubicBezTo>
                          <a:lnTo>
                            <a:pt x="0" y="23813"/>
                          </a:lnTo>
                          <a:cubicBezTo>
                            <a:pt x="0" y="10668"/>
                            <a:pt x="10668" y="0"/>
                            <a:pt x="23813" y="0"/>
                          </a:cubicBezTo>
                          <a:lnTo>
                            <a:pt x="23813" y="0"/>
                          </a:lnTo>
                          <a:cubicBezTo>
                            <a:pt x="36957" y="0"/>
                            <a:pt x="47625" y="10668"/>
                            <a:pt x="47625" y="23813"/>
                          </a:cubicBezTo>
                          <a:lnTo>
                            <a:pt x="47625" y="347663"/>
                          </a:lnTo>
                          <a:cubicBezTo>
                            <a:pt x="47625" y="360807"/>
                            <a:pt x="36957" y="371475"/>
                            <a:pt x="23813" y="371475"/>
                          </a:cubicBezTo>
                          <a:close/>
                        </a:path>
                      </a:pathLst>
                    </a:custGeom>
                    <a:solidFill>
                      <a:schemeClr val="lt1">
                        <a:alpha val="29409"/>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46" name="Google Shape;346;p26"/>
                    <p:cNvSpPr/>
                    <p:nvPr/>
                  </p:nvSpPr>
                  <p:spPr>
                    <a:xfrm>
                      <a:off x="6073114" y="3189974"/>
                      <a:ext cx="117824" cy="476249"/>
                    </a:xfrm>
                    <a:custGeom>
                      <a:avLst/>
                      <a:gdLst/>
                      <a:ahLst/>
                      <a:cxnLst/>
                      <a:rect l="l" t="t" r="r" b="b"/>
                      <a:pathLst>
                        <a:path w="117824" h="476249" extrusionOk="0">
                          <a:moveTo>
                            <a:pt x="117824" y="95250"/>
                          </a:moveTo>
                          <a:lnTo>
                            <a:pt x="117824" y="381000"/>
                          </a:lnTo>
                          <a:cubicBezTo>
                            <a:pt x="117824" y="433388"/>
                            <a:pt x="74962" y="476250"/>
                            <a:pt x="22574" y="476250"/>
                          </a:cubicBezTo>
                          <a:cubicBezTo>
                            <a:pt x="14764" y="476250"/>
                            <a:pt x="7239" y="475298"/>
                            <a:pt x="0" y="473488"/>
                          </a:cubicBezTo>
                          <a:cubicBezTo>
                            <a:pt x="41624" y="463296"/>
                            <a:pt x="72676" y="425577"/>
                            <a:pt x="72676" y="381000"/>
                          </a:cubicBezTo>
                          <a:lnTo>
                            <a:pt x="72676" y="95250"/>
                          </a:lnTo>
                          <a:cubicBezTo>
                            <a:pt x="72676" y="69056"/>
                            <a:pt x="62008" y="45244"/>
                            <a:pt x="44672" y="28004"/>
                          </a:cubicBezTo>
                          <a:cubicBezTo>
                            <a:pt x="32576" y="15812"/>
                            <a:pt x="17145" y="6953"/>
                            <a:pt x="0" y="2762"/>
                          </a:cubicBezTo>
                          <a:cubicBezTo>
                            <a:pt x="7239" y="952"/>
                            <a:pt x="14764" y="0"/>
                            <a:pt x="22574" y="0"/>
                          </a:cubicBezTo>
                          <a:cubicBezTo>
                            <a:pt x="48768" y="0"/>
                            <a:pt x="72581" y="10668"/>
                            <a:pt x="89821" y="28004"/>
                          </a:cubicBezTo>
                          <a:cubicBezTo>
                            <a:pt x="107156" y="45244"/>
                            <a:pt x="117824" y="69056"/>
                            <a:pt x="117824" y="95250"/>
                          </a:cubicBezTo>
                          <a:close/>
                        </a:path>
                      </a:pathLst>
                    </a:custGeom>
                    <a:solidFill>
                      <a:schemeClr val="dk1">
                        <a:alpha val="9410"/>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grpSp>
          <p:grpSp>
            <p:nvGrpSpPr>
              <p:cNvPr id="347" name="Google Shape;347;p26"/>
              <p:cNvGrpSpPr/>
              <p:nvPr/>
            </p:nvGrpSpPr>
            <p:grpSpPr>
              <a:xfrm>
                <a:off x="17013553" y="-4026820"/>
                <a:ext cx="1461187" cy="7693813"/>
                <a:chOff x="7545703" y="-4320340"/>
                <a:chExt cx="1461187" cy="7693813"/>
              </a:xfrm>
            </p:grpSpPr>
            <p:grpSp>
              <p:nvGrpSpPr>
                <p:cNvPr id="348" name="Google Shape;348;p26"/>
                <p:cNvGrpSpPr/>
                <p:nvPr/>
              </p:nvGrpSpPr>
              <p:grpSpPr>
                <a:xfrm>
                  <a:off x="7545703" y="-4320340"/>
                  <a:ext cx="1461187" cy="3559963"/>
                  <a:chOff x="4661232" y="-202131"/>
                  <a:chExt cx="1461187" cy="3559963"/>
                </a:xfrm>
              </p:grpSpPr>
              <p:sp>
                <p:nvSpPr>
                  <p:cNvPr id="349" name="Google Shape;349;p26"/>
                  <p:cNvSpPr/>
                  <p:nvPr/>
                </p:nvSpPr>
                <p:spPr>
                  <a:xfrm>
                    <a:off x="4661232" y="-202131"/>
                    <a:ext cx="1461187" cy="3559963"/>
                  </a:xfrm>
                  <a:custGeom>
                    <a:avLst/>
                    <a:gdLst/>
                    <a:ahLst/>
                    <a:cxnLst/>
                    <a:rect l="l" t="t" r="r" b="b"/>
                    <a:pathLst>
                      <a:path w="1352951" h="3382388" extrusionOk="0">
                        <a:moveTo>
                          <a:pt x="676476" y="0"/>
                        </a:moveTo>
                        <a:cubicBezTo>
                          <a:pt x="862508" y="0"/>
                          <a:pt x="1031624" y="75766"/>
                          <a:pt x="1154071" y="198888"/>
                        </a:cubicBezTo>
                        <a:cubicBezTo>
                          <a:pt x="1277186" y="321329"/>
                          <a:pt x="1352951" y="490445"/>
                          <a:pt x="1352951" y="676478"/>
                        </a:cubicBezTo>
                        <a:lnTo>
                          <a:pt x="1352951" y="1691194"/>
                        </a:lnTo>
                        <a:lnTo>
                          <a:pt x="1352951" y="2705911"/>
                        </a:lnTo>
                        <a:cubicBezTo>
                          <a:pt x="1352951" y="3077977"/>
                          <a:pt x="1048541" y="3382388"/>
                          <a:pt x="676476" y="3382388"/>
                        </a:cubicBezTo>
                        <a:cubicBezTo>
                          <a:pt x="304418" y="3382388"/>
                          <a:pt x="0" y="3077977"/>
                          <a:pt x="0" y="2705911"/>
                        </a:cubicBezTo>
                        <a:lnTo>
                          <a:pt x="0" y="1691194"/>
                        </a:lnTo>
                        <a:lnTo>
                          <a:pt x="0" y="676478"/>
                        </a:lnTo>
                        <a:cubicBezTo>
                          <a:pt x="0" y="304419"/>
                          <a:pt x="304418" y="0"/>
                          <a:pt x="676476" y="0"/>
                        </a:cubicBezTo>
                        <a:close/>
                      </a:path>
                    </a:pathLst>
                  </a:custGeom>
                  <a:solidFill>
                    <a:srgbClr val="D8D8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nvGrpSpPr>
                  <p:cNvPr id="350" name="Google Shape;350;p26"/>
                  <p:cNvGrpSpPr/>
                  <p:nvPr/>
                </p:nvGrpSpPr>
                <p:grpSpPr>
                  <a:xfrm>
                    <a:off x="4714945" y="-119184"/>
                    <a:ext cx="1352950" cy="3388774"/>
                    <a:chOff x="6000750" y="3189974"/>
                    <a:chExt cx="190500" cy="477151"/>
                  </a:xfrm>
                </p:grpSpPr>
                <p:sp>
                  <p:nvSpPr>
                    <p:cNvPr id="351" name="Google Shape;351;p26"/>
                    <p:cNvSpPr/>
                    <p:nvPr/>
                  </p:nvSpPr>
                  <p:spPr>
                    <a:xfrm>
                      <a:off x="6000750" y="3190875"/>
                      <a:ext cx="190500" cy="238125"/>
                    </a:xfrm>
                    <a:custGeom>
                      <a:avLst/>
                      <a:gdLst/>
                      <a:ahLst/>
                      <a:cxnLst/>
                      <a:rect l="l" t="t" r="r" b="b"/>
                      <a:pathLst>
                        <a:path w="190500" h="238125" extrusionOk="0">
                          <a:moveTo>
                            <a:pt x="190500" y="95250"/>
                          </a:moveTo>
                          <a:lnTo>
                            <a:pt x="190500" y="238125"/>
                          </a:lnTo>
                          <a:lnTo>
                            <a:pt x="0" y="238125"/>
                          </a:lnTo>
                          <a:lnTo>
                            <a:pt x="0" y="95250"/>
                          </a:lnTo>
                          <a:cubicBezTo>
                            <a:pt x="0" y="42863"/>
                            <a:pt x="42863" y="0"/>
                            <a:pt x="95250" y="0"/>
                          </a:cubicBezTo>
                          <a:cubicBezTo>
                            <a:pt x="121444" y="0"/>
                            <a:pt x="145256" y="10668"/>
                            <a:pt x="162497" y="28004"/>
                          </a:cubicBezTo>
                          <a:cubicBezTo>
                            <a:pt x="179832" y="45244"/>
                            <a:pt x="190500" y="69056"/>
                            <a:pt x="190500" y="95250"/>
                          </a:cubicBezTo>
                          <a:close/>
                        </a:path>
                      </a:pathLst>
                    </a:custGeom>
                    <a:solidFill>
                      <a:srgbClr val="DFE9F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52" name="Google Shape;352;p26"/>
                    <p:cNvSpPr/>
                    <p:nvPr/>
                  </p:nvSpPr>
                  <p:spPr>
                    <a:xfrm>
                      <a:off x="6000750" y="3429000"/>
                      <a:ext cx="190500" cy="238125"/>
                    </a:xfrm>
                    <a:custGeom>
                      <a:avLst/>
                      <a:gdLst/>
                      <a:ahLst/>
                      <a:cxnLst/>
                      <a:rect l="l" t="t" r="r" b="b"/>
                      <a:pathLst>
                        <a:path w="190500" h="238125" extrusionOk="0">
                          <a:moveTo>
                            <a:pt x="190500" y="0"/>
                          </a:moveTo>
                          <a:lnTo>
                            <a:pt x="190500" y="142875"/>
                          </a:lnTo>
                          <a:cubicBezTo>
                            <a:pt x="190500" y="195263"/>
                            <a:pt x="147638" y="238125"/>
                            <a:pt x="95250" y="238125"/>
                          </a:cubicBezTo>
                          <a:cubicBezTo>
                            <a:pt x="42863" y="238125"/>
                            <a:pt x="0" y="195263"/>
                            <a:pt x="0" y="142875"/>
                          </a:cubicBezTo>
                          <a:lnTo>
                            <a:pt x="0" y="0"/>
                          </a:lnTo>
                          <a:lnTo>
                            <a:pt x="190500" y="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53" name="Google Shape;353;p26"/>
                    <p:cNvSpPr/>
                    <p:nvPr/>
                  </p:nvSpPr>
                  <p:spPr>
                    <a:xfrm>
                      <a:off x="6019800" y="3238500"/>
                      <a:ext cx="47625" cy="371475"/>
                    </a:xfrm>
                    <a:custGeom>
                      <a:avLst/>
                      <a:gdLst/>
                      <a:ahLst/>
                      <a:cxnLst/>
                      <a:rect l="l" t="t" r="r" b="b"/>
                      <a:pathLst>
                        <a:path w="47625" h="371475" extrusionOk="0">
                          <a:moveTo>
                            <a:pt x="23813" y="371475"/>
                          </a:moveTo>
                          <a:lnTo>
                            <a:pt x="23813" y="371475"/>
                          </a:lnTo>
                          <a:cubicBezTo>
                            <a:pt x="10668" y="371475"/>
                            <a:pt x="0" y="360807"/>
                            <a:pt x="0" y="347663"/>
                          </a:cubicBezTo>
                          <a:lnTo>
                            <a:pt x="0" y="23813"/>
                          </a:lnTo>
                          <a:cubicBezTo>
                            <a:pt x="0" y="10668"/>
                            <a:pt x="10668" y="0"/>
                            <a:pt x="23813" y="0"/>
                          </a:cubicBezTo>
                          <a:lnTo>
                            <a:pt x="23813" y="0"/>
                          </a:lnTo>
                          <a:cubicBezTo>
                            <a:pt x="36957" y="0"/>
                            <a:pt x="47625" y="10668"/>
                            <a:pt x="47625" y="23813"/>
                          </a:cubicBezTo>
                          <a:lnTo>
                            <a:pt x="47625" y="347663"/>
                          </a:lnTo>
                          <a:cubicBezTo>
                            <a:pt x="47625" y="360807"/>
                            <a:pt x="36957" y="371475"/>
                            <a:pt x="23813" y="371475"/>
                          </a:cubicBezTo>
                          <a:close/>
                        </a:path>
                      </a:pathLst>
                    </a:custGeom>
                    <a:solidFill>
                      <a:schemeClr val="lt1">
                        <a:alpha val="29409"/>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54" name="Google Shape;354;p26"/>
                    <p:cNvSpPr/>
                    <p:nvPr/>
                  </p:nvSpPr>
                  <p:spPr>
                    <a:xfrm>
                      <a:off x="6073114" y="3189974"/>
                      <a:ext cx="117824" cy="476249"/>
                    </a:xfrm>
                    <a:custGeom>
                      <a:avLst/>
                      <a:gdLst/>
                      <a:ahLst/>
                      <a:cxnLst/>
                      <a:rect l="l" t="t" r="r" b="b"/>
                      <a:pathLst>
                        <a:path w="117824" h="476249" extrusionOk="0">
                          <a:moveTo>
                            <a:pt x="117824" y="95250"/>
                          </a:moveTo>
                          <a:lnTo>
                            <a:pt x="117824" y="381000"/>
                          </a:lnTo>
                          <a:cubicBezTo>
                            <a:pt x="117824" y="433388"/>
                            <a:pt x="74962" y="476250"/>
                            <a:pt x="22574" y="476250"/>
                          </a:cubicBezTo>
                          <a:cubicBezTo>
                            <a:pt x="14764" y="476250"/>
                            <a:pt x="7239" y="475298"/>
                            <a:pt x="0" y="473488"/>
                          </a:cubicBezTo>
                          <a:cubicBezTo>
                            <a:pt x="41624" y="463296"/>
                            <a:pt x="72676" y="425577"/>
                            <a:pt x="72676" y="381000"/>
                          </a:cubicBezTo>
                          <a:lnTo>
                            <a:pt x="72676" y="95250"/>
                          </a:lnTo>
                          <a:cubicBezTo>
                            <a:pt x="72676" y="69056"/>
                            <a:pt x="62008" y="45244"/>
                            <a:pt x="44672" y="28004"/>
                          </a:cubicBezTo>
                          <a:cubicBezTo>
                            <a:pt x="32576" y="15812"/>
                            <a:pt x="17145" y="6953"/>
                            <a:pt x="0" y="2762"/>
                          </a:cubicBezTo>
                          <a:cubicBezTo>
                            <a:pt x="7239" y="952"/>
                            <a:pt x="14764" y="0"/>
                            <a:pt x="22574" y="0"/>
                          </a:cubicBezTo>
                          <a:cubicBezTo>
                            <a:pt x="48768" y="0"/>
                            <a:pt x="72581" y="10668"/>
                            <a:pt x="89821" y="28004"/>
                          </a:cubicBezTo>
                          <a:cubicBezTo>
                            <a:pt x="107156" y="45244"/>
                            <a:pt x="117824" y="69056"/>
                            <a:pt x="117824" y="95250"/>
                          </a:cubicBezTo>
                          <a:close/>
                        </a:path>
                      </a:pathLst>
                    </a:custGeom>
                    <a:solidFill>
                      <a:schemeClr val="dk1">
                        <a:alpha val="9410"/>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grpSp>
              <p:nvGrpSpPr>
                <p:cNvPr id="355" name="Google Shape;355;p26"/>
                <p:cNvGrpSpPr/>
                <p:nvPr/>
              </p:nvGrpSpPr>
              <p:grpSpPr>
                <a:xfrm>
                  <a:off x="7545703" y="-186490"/>
                  <a:ext cx="1461187" cy="3559963"/>
                  <a:chOff x="4661232" y="-202131"/>
                  <a:chExt cx="1461187" cy="3559963"/>
                </a:xfrm>
              </p:grpSpPr>
              <p:sp>
                <p:nvSpPr>
                  <p:cNvPr id="356" name="Google Shape;356;p26"/>
                  <p:cNvSpPr/>
                  <p:nvPr/>
                </p:nvSpPr>
                <p:spPr>
                  <a:xfrm>
                    <a:off x="4661232" y="-202131"/>
                    <a:ext cx="1461187" cy="3559963"/>
                  </a:xfrm>
                  <a:custGeom>
                    <a:avLst/>
                    <a:gdLst/>
                    <a:ahLst/>
                    <a:cxnLst/>
                    <a:rect l="l" t="t" r="r" b="b"/>
                    <a:pathLst>
                      <a:path w="1352951" h="3382388" extrusionOk="0">
                        <a:moveTo>
                          <a:pt x="676476" y="0"/>
                        </a:moveTo>
                        <a:cubicBezTo>
                          <a:pt x="862508" y="0"/>
                          <a:pt x="1031624" y="75766"/>
                          <a:pt x="1154071" y="198888"/>
                        </a:cubicBezTo>
                        <a:cubicBezTo>
                          <a:pt x="1277186" y="321329"/>
                          <a:pt x="1352951" y="490445"/>
                          <a:pt x="1352951" y="676478"/>
                        </a:cubicBezTo>
                        <a:lnTo>
                          <a:pt x="1352951" y="1691194"/>
                        </a:lnTo>
                        <a:lnTo>
                          <a:pt x="1352951" y="2705911"/>
                        </a:lnTo>
                        <a:cubicBezTo>
                          <a:pt x="1352951" y="3077977"/>
                          <a:pt x="1048541" y="3382388"/>
                          <a:pt x="676476" y="3382388"/>
                        </a:cubicBezTo>
                        <a:cubicBezTo>
                          <a:pt x="304418" y="3382388"/>
                          <a:pt x="0" y="3077977"/>
                          <a:pt x="0" y="2705911"/>
                        </a:cubicBezTo>
                        <a:lnTo>
                          <a:pt x="0" y="1691194"/>
                        </a:lnTo>
                        <a:lnTo>
                          <a:pt x="0" y="676478"/>
                        </a:lnTo>
                        <a:cubicBezTo>
                          <a:pt x="0" y="304419"/>
                          <a:pt x="304418" y="0"/>
                          <a:pt x="676476" y="0"/>
                        </a:cubicBezTo>
                        <a:close/>
                      </a:path>
                    </a:pathLst>
                  </a:custGeom>
                  <a:solidFill>
                    <a:srgbClr val="D8D8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nvGrpSpPr>
                  <p:cNvPr id="357" name="Google Shape;357;p26"/>
                  <p:cNvGrpSpPr/>
                  <p:nvPr/>
                </p:nvGrpSpPr>
                <p:grpSpPr>
                  <a:xfrm>
                    <a:off x="4714945" y="-119184"/>
                    <a:ext cx="1352950" cy="3388774"/>
                    <a:chOff x="6000750" y="3189974"/>
                    <a:chExt cx="190500" cy="477151"/>
                  </a:xfrm>
                </p:grpSpPr>
                <p:sp>
                  <p:nvSpPr>
                    <p:cNvPr id="358" name="Google Shape;358;p26"/>
                    <p:cNvSpPr/>
                    <p:nvPr/>
                  </p:nvSpPr>
                  <p:spPr>
                    <a:xfrm>
                      <a:off x="6000750" y="3190875"/>
                      <a:ext cx="190500" cy="238125"/>
                    </a:xfrm>
                    <a:custGeom>
                      <a:avLst/>
                      <a:gdLst/>
                      <a:ahLst/>
                      <a:cxnLst/>
                      <a:rect l="l" t="t" r="r" b="b"/>
                      <a:pathLst>
                        <a:path w="190500" h="238125" extrusionOk="0">
                          <a:moveTo>
                            <a:pt x="190500" y="95250"/>
                          </a:moveTo>
                          <a:lnTo>
                            <a:pt x="190500" y="238125"/>
                          </a:lnTo>
                          <a:lnTo>
                            <a:pt x="0" y="238125"/>
                          </a:lnTo>
                          <a:lnTo>
                            <a:pt x="0" y="95250"/>
                          </a:lnTo>
                          <a:cubicBezTo>
                            <a:pt x="0" y="42863"/>
                            <a:pt x="42863" y="0"/>
                            <a:pt x="95250" y="0"/>
                          </a:cubicBezTo>
                          <a:cubicBezTo>
                            <a:pt x="121444" y="0"/>
                            <a:pt x="145256" y="10668"/>
                            <a:pt x="162497" y="28004"/>
                          </a:cubicBezTo>
                          <a:cubicBezTo>
                            <a:pt x="179832" y="45244"/>
                            <a:pt x="190500" y="69056"/>
                            <a:pt x="190500" y="95250"/>
                          </a:cubicBezTo>
                          <a:close/>
                        </a:path>
                      </a:pathLst>
                    </a:custGeom>
                    <a:solidFill>
                      <a:srgbClr val="DFE9F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59" name="Google Shape;359;p26"/>
                    <p:cNvSpPr/>
                    <p:nvPr/>
                  </p:nvSpPr>
                  <p:spPr>
                    <a:xfrm>
                      <a:off x="6000750" y="3429000"/>
                      <a:ext cx="190500" cy="238125"/>
                    </a:xfrm>
                    <a:custGeom>
                      <a:avLst/>
                      <a:gdLst/>
                      <a:ahLst/>
                      <a:cxnLst/>
                      <a:rect l="l" t="t" r="r" b="b"/>
                      <a:pathLst>
                        <a:path w="190500" h="238125" extrusionOk="0">
                          <a:moveTo>
                            <a:pt x="190500" y="0"/>
                          </a:moveTo>
                          <a:lnTo>
                            <a:pt x="190500" y="142875"/>
                          </a:lnTo>
                          <a:cubicBezTo>
                            <a:pt x="190500" y="195263"/>
                            <a:pt x="147638" y="238125"/>
                            <a:pt x="95250" y="238125"/>
                          </a:cubicBezTo>
                          <a:cubicBezTo>
                            <a:pt x="42863" y="238125"/>
                            <a:pt x="0" y="195263"/>
                            <a:pt x="0" y="142875"/>
                          </a:cubicBezTo>
                          <a:lnTo>
                            <a:pt x="0" y="0"/>
                          </a:lnTo>
                          <a:lnTo>
                            <a:pt x="190500" y="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60" name="Google Shape;360;p26"/>
                    <p:cNvSpPr/>
                    <p:nvPr/>
                  </p:nvSpPr>
                  <p:spPr>
                    <a:xfrm>
                      <a:off x="6019800" y="3238500"/>
                      <a:ext cx="47625" cy="371475"/>
                    </a:xfrm>
                    <a:custGeom>
                      <a:avLst/>
                      <a:gdLst/>
                      <a:ahLst/>
                      <a:cxnLst/>
                      <a:rect l="l" t="t" r="r" b="b"/>
                      <a:pathLst>
                        <a:path w="47625" h="371475" extrusionOk="0">
                          <a:moveTo>
                            <a:pt x="23813" y="371475"/>
                          </a:moveTo>
                          <a:lnTo>
                            <a:pt x="23813" y="371475"/>
                          </a:lnTo>
                          <a:cubicBezTo>
                            <a:pt x="10668" y="371475"/>
                            <a:pt x="0" y="360807"/>
                            <a:pt x="0" y="347663"/>
                          </a:cubicBezTo>
                          <a:lnTo>
                            <a:pt x="0" y="23813"/>
                          </a:lnTo>
                          <a:cubicBezTo>
                            <a:pt x="0" y="10668"/>
                            <a:pt x="10668" y="0"/>
                            <a:pt x="23813" y="0"/>
                          </a:cubicBezTo>
                          <a:lnTo>
                            <a:pt x="23813" y="0"/>
                          </a:lnTo>
                          <a:cubicBezTo>
                            <a:pt x="36957" y="0"/>
                            <a:pt x="47625" y="10668"/>
                            <a:pt x="47625" y="23813"/>
                          </a:cubicBezTo>
                          <a:lnTo>
                            <a:pt x="47625" y="347663"/>
                          </a:lnTo>
                          <a:cubicBezTo>
                            <a:pt x="47625" y="360807"/>
                            <a:pt x="36957" y="371475"/>
                            <a:pt x="23813" y="371475"/>
                          </a:cubicBezTo>
                          <a:close/>
                        </a:path>
                      </a:pathLst>
                    </a:custGeom>
                    <a:solidFill>
                      <a:schemeClr val="lt1">
                        <a:alpha val="29409"/>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61" name="Google Shape;361;p26"/>
                    <p:cNvSpPr/>
                    <p:nvPr/>
                  </p:nvSpPr>
                  <p:spPr>
                    <a:xfrm>
                      <a:off x="6073114" y="3189974"/>
                      <a:ext cx="117824" cy="476249"/>
                    </a:xfrm>
                    <a:custGeom>
                      <a:avLst/>
                      <a:gdLst/>
                      <a:ahLst/>
                      <a:cxnLst/>
                      <a:rect l="l" t="t" r="r" b="b"/>
                      <a:pathLst>
                        <a:path w="117824" h="476249" extrusionOk="0">
                          <a:moveTo>
                            <a:pt x="117824" y="95250"/>
                          </a:moveTo>
                          <a:lnTo>
                            <a:pt x="117824" y="381000"/>
                          </a:lnTo>
                          <a:cubicBezTo>
                            <a:pt x="117824" y="433388"/>
                            <a:pt x="74962" y="476250"/>
                            <a:pt x="22574" y="476250"/>
                          </a:cubicBezTo>
                          <a:cubicBezTo>
                            <a:pt x="14764" y="476250"/>
                            <a:pt x="7239" y="475298"/>
                            <a:pt x="0" y="473488"/>
                          </a:cubicBezTo>
                          <a:cubicBezTo>
                            <a:pt x="41624" y="463296"/>
                            <a:pt x="72676" y="425577"/>
                            <a:pt x="72676" y="381000"/>
                          </a:cubicBezTo>
                          <a:lnTo>
                            <a:pt x="72676" y="95250"/>
                          </a:lnTo>
                          <a:cubicBezTo>
                            <a:pt x="72676" y="69056"/>
                            <a:pt x="62008" y="45244"/>
                            <a:pt x="44672" y="28004"/>
                          </a:cubicBezTo>
                          <a:cubicBezTo>
                            <a:pt x="32576" y="15812"/>
                            <a:pt x="17145" y="6953"/>
                            <a:pt x="0" y="2762"/>
                          </a:cubicBezTo>
                          <a:cubicBezTo>
                            <a:pt x="7239" y="952"/>
                            <a:pt x="14764" y="0"/>
                            <a:pt x="22574" y="0"/>
                          </a:cubicBezTo>
                          <a:cubicBezTo>
                            <a:pt x="48768" y="0"/>
                            <a:pt x="72581" y="10668"/>
                            <a:pt x="89821" y="28004"/>
                          </a:cubicBezTo>
                          <a:cubicBezTo>
                            <a:pt x="107156" y="45244"/>
                            <a:pt x="117824" y="69056"/>
                            <a:pt x="117824" y="95250"/>
                          </a:cubicBezTo>
                          <a:close/>
                        </a:path>
                      </a:pathLst>
                    </a:custGeom>
                    <a:solidFill>
                      <a:schemeClr val="dk1">
                        <a:alpha val="9410"/>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grpSp>
          <p:grpSp>
            <p:nvGrpSpPr>
              <p:cNvPr id="362" name="Google Shape;362;p26"/>
              <p:cNvGrpSpPr/>
              <p:nvPr/>
            </p:nvGrpSpPr>
            <p:grpSpPr>
              <a:xfrm>
                <a:off x="20023453" y="-4026820"/>
                <a:ext cx="1461187" cy="7693813"/>
                <a:chOff x="7545703" y="-4320340"/>
                <a:chExt cx="1461187" cy="7693813"/>
              </a:xfrm>
            </p:grpSpPr>
            <p:grpSp>
              <p:nvGrpSpPr>
                <p:cNvPr id="363" name="Google Shape;363;p26"/>
                <p:cNvGrpSpPr/>
                <p:nvPr/>
              </p:nvGrpSpPr>
              <p:grpSpPr>
                <a:xfrm>
                  <a:off x="7545703" y="-4320340"/>
                  <a:ext cx="1461187" cy="3559963"/>
                  <a:chOff x="4661232" y="-202131"/>
                  <a:chExt cx="1461187" cy="3559963"/>
                </a:xfrm>
              </p:grpSpPr>
              <p:sp>
                <p:nvSpPr>
                  <p:cNvPr id="364" name="Google Shape;364;p26"/>
                  <p:cNvSpPr/>
                  <p:nvPr/>
                </p:nvSpPr>
                <p:spPr>
                  <a:xfrm>
                    <a:off x="4661232" y="-202131"/>
                    <a:ext cx="1461187" cy="3559963"/>
                  </a:xfrm>
                  <a:custGeom>
                    <a:avLst/>
                    <a:gdLst/>
                    <a:ahLst/>
                    <a:cxnLst/>
                    <a:rect l="l" t="t" r="r" b="b"/>
                    <a:pathLst>
                      <a:path w="1352951" h="3382388" extrusionOk="0">
                        <a:moveTo>
                          <a:pt x="676476" y="0"/>
                        </a:moveTo>
                        <a:cubicBezTo>
                          <a:pt x="862508" y="0"/>
                          <a:pt x="1031624" y="75766"/>
                          <a:pt x="1154071" y="198888"/>
                        </a:cubicBezTo>
                        <a:cubicBezTo>
                          <a:pt x="1277186" y="321329"/>
                          <a:pt x="1352951" y="490445"/>
                          <a:pt x="1352951" y="676478"/>
                        </a:cubicBezTo>
                        <a:lnTo>
                          <a:pt x="1352951" y="1691194"/>
                        </a:lnTo>
                        <a:lnTo>
                          <a:pt x="1352951" y="2705911"/>
                        </a:lnTo>
                        <a:cubicBezTo>
                          <a:pt x="1352951" y="3077977"/>
                          <a:pt x="1048541" y="3382388"/>
                          <a:pt x="676476" y="3382388"/>
                        </a:cubicBezTo>
                        <a:cubicBezTo>
                          <a:pt x="304418" y="3382388"/>
                          <a:pt x="0" y="3077977"/>
                          <a:pt x="0" y="2705911"/>
                        </a:cubicBezTo>
                        <a:lnTo>
                          <a:pt x="0" y="1691194"/>
                        </a:lnTo>
                        <a:lnTo>
                          <a:pt x="0" y="676478"/>
                        </a:lnTo>
                        <a:cubicBezTo>
                          <a:pt x="0" y="304419"/>
                          <a:pt x="304418" y="0"/>
                          <a:pt x="676476" y="0"/>
                        </a:cubicBezTo>
                        <a:close/>
                      </a:path>
                    </a:pathLst>
                  </a:custGeom>
                  <a:solidFill>
                    <a:srgbClr val="D8D8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nvGrpSpPr>
                  <p:cNvPr id="365" name="Google Shape;365;p26"/>
                  <p:cNvGrpSpPr/>
                  <p:nvPr/>
                </p:nvGrpSpPr>
                <p:grpSpPr>
                  <a:xfrm>
                    <a:off x="4714945" y="-119184"/>
                    <a:ext cx="1352950" cy="3388774"/>
                    <a:chOff x="6000750" y="3189974"/>
                    <a:chExt cx="190500" cy="477151"/>
                  </a:xfrm>
                </p:grpSpPr>
                <p:sp>
                  <p:nvSpPr>
                    <p:cNvPr id="366" name="Google Shape;366;p26"/>
                    <p:cNvSpPr/>
                    <p:nvPr/>
                  </p:nvSpPr>
                  <p:spPr>
                    <a:xfrm>
                      <a:off x="6000750" y="3190875"/>
                      <a:ext cx="190500" cy="238125"/>
                    </a:xfrm>
                    <a:custGeom>
                      <a:avLst/>
                      <a:gdLst/>
                      <a:ahLst/>
                      <a:cxnLst/>
                      <a:rect l="l" t="t" r="r" b="b"/>
                      <a:pathLst>
                        <a:path w="190500" h="238125" extrusionOk="0">
                          <a:moveTo>
                            <a:pt x="190500" y="95250"/>
                          </a:moveTo>
                          <a:lnTo>
                            <a:pt x="190500" y="238125"/>
                          </a:lnTo>
                          <a:lnTo>
                            <a:pt x="0" y="238125"/>
                          </a:lnTo>
                          <a:lnTo>
                            <a:pt x="0" y="95250"/>
                          </a:lnTo>
                          <a:cubicBezTo>
                            <a:pt x="0" y="42863"/>
                            <a:pt x="42863" y="0"/>
                            <a:pt x="95250" y="0"/>
                          </a:cubicBezTo>
                          <a:cubicBezTo>
                            <a:pt x="121444" y="0"/>
                            <a:pt x="145256" y="10668"/>
                            <a:pt x="162497" y="28004"/>
                          </a:cubicBezTo>
                          <a:cubicBezTo>
                            <a:pt x="179832" y="45244"/>
                            <a:pt x="190500" y="69056"/>
                            <a:pt x="190500" y="95250"/>
                          </a:cubicBezTo>
                          <a:close/>
                        </a:path>
                      </a:pathLst>
                    </a:custGeom>
                    <a:solidFill>
                      <a:srgbClr val="DFE9F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67" name="Google Shape;367;p26"/>
                    <p:cNvSpPr/>
                    <p:nvPr/>
                  </p:nvSpPr>
                  <p:spPr>
                    <a:xfrm>
                      <a:off x="6000750" y="3429000"/>
                      <a:ext cx="190500" cy="238125"/>
                    </a:xfrm>
                    <a:custGeom>
                      <a:avLst/>
                      <a:gdLst/>
                      <a:ahLst/>
                      <a:cxnLst/>
                      <a:rect l="l" t="t" r="r" b="b"/>
                      <a:pathLst>
                        <a:path w="190500" h="238125" extrusionOk="0">
                          <a:moveTo>
                            <a:pt x="190500" y="0"/>
                          </a:moveTo>
                          <a:lnTo>
                            <a:pt x="190500" y="142875"/>
                          </a:lnTo>
                          <a:cubicBezTo>
                            <a:pt x="190500" y="195263"/>
                            <a:pt x="147638" y="238125"/>
                            <a:pt x="95250" y="238125"/>
                          </a:cubicBezTo>
                          <a:cubicBezTo>
                            <a:pt x="42863" y="238125"/>
                            <a:pt x="0" y="195263"/>
                            <a:pt x="0" y="142875"/>
                          </a:cubicBezTo>
                          <a:lnTo>
                            <a:pt x="0" y="0"/>
                          </a:lnTo>
                          <a:lnTo>
                            <a:pt x="190500" y="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68" name="Google Shape;368;p26"/>
                    <p:cNvSpPr/>
                    <p:nvPr/>
                  </p:nvSpPr>
                  <p:spPr>
                    <a:xfrm>
                      <a:off x="6019800" y="3238500"/>
                      <a:ext cx="47625" cy="371475"/>
                    </a:xfrm>
                    <a:custGeom>
                      <a:avLst/>
                      <a:gdLst/>
                      <a:ahLst/>
                      <a:cxnLst/>
                      <a:rect l="l" t="t" r="r" b="b"/>
                      <a:pathLst>
                        <a:path w="47625" h="371475" extrusionOk="0">
                          <a:moveTo>
                            <a:pt x="23813" y="371475"/>
                          </a:moveTo>
                          <a:lnTo>
                            <a:pt x="23813" y="371475"/>
                          </a:lnTo>
                          <a:cubicBezTo>
                            <a:pt x="10668" y="371475"/>
                            <a:pt x="0" y="360807"/>
                            <a:pt x="0" y="347663"/>
                          </a:cubicBezTo>
                          <a:lnTo>
                            <a:pt x="0" y="23813"/>
                          </a:lnTo>
                          <a:cubicBezTo>
                            <a:pt x="0" y="10668"/>
                            <a:pt x="10668" y="0"/>
                            <a:pt x="23813" y="0"/>
                          </a:cubicBezTo>
                          <a:lnTo>
                            <a:pt x="23813" y="0"/>
                          </a:lnTo>
                          <a:cubicBezTo>
                            <a:pt x="36957" y="0"/>
                            <a:pt x="47625" y="10668"/>
                            <a:pt x="47625" y="23813"/>
                          </a:cubicBezTo>
                          <a:lnTo>
                            <a:pt x="47625" y="347663"/>
                          </a:lnTo>
                          <a:cubicBezTo>
                            <a:pt x="47625" y="360807"/>
                            <a:pt x="36957" y="371475"/>
                            <a:pt x="23813" y="371475"/>
                          </a:cubicBezTo>
                          <a:close/>
                        </a:path>
                      </a:pathLst>
                    </a:custGeom>
                    <a:solidFill>
                      <a:schemeClr val="lt1">
                        <a:alpha val="29409"/>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69" name="Google Shape;369;p26"/>
                    <p:cNvSpPr/>
                    <p:nvPr/>
                  </p:nvSpPr>
                  <p:spPr>
                    <a:xfrm>
                      <a:off x="6073114" y="3189974"/>
                      <a:ext cx="117824" cy="476249"/>
                    </a:xfrm>
                    <a:custGeom>
                      <a:avLst/>
                      <a:gdLst/>
                      <a:ahLst/>
                      <a:cxnLst/>
                      <a:rect l="l" t="t" r="r" b="b"/>
                      <a:pathLst>
                        <a:path w="117824" h="476249" extrusionOk="0">
                          <a:moveTo>
                            <a:pt x="117824" y="95250"/>
                          </a:moveTo>
                          <a:lnTo>
                            <a:pt x="117824" y="381000"/>
                          </a:lnTo>
                          <a:cubicBezTo>
                            <a:pt x="117824" y="433388"/>
                            <a:pt x="74962" y="476250"/>
                            <a:pt x="22574" y="476250"/>
                          </a:cubicBezTo>
                          <a:cubicBezTo>
                            <a:pt x="14764" y="476250"/>
                            <a:pt x="7239" y="475298"/>
                            <a:pt x="0" y="473488"/>
                          </a:cubicBezTo>
                          <a:cubicBezTo>
                            <a:pt x="41624" y="463296"/>
                            <a:pt x="72676" y="425577"/>
                            <a:pt x="72676" y="381000"/>
                          </a:cubicBezTo>
                          <a:lnTo>
                            <a:pt x="72676" y="95250"/>
                          </a:lnTo>
                          <a:cubicBezTo>
                            <a:pt x="72676" y="69056"/>
                            <a:pt x="62008" y="45244"/>
                            <a:pt x="44672" y="28004"/>
                          </a:cubicBezTo>
                          <a:cubicBezTo>
                            <a:pt x="32576" y="15812"/>
                            <a:pt x="17145" y="6953"/>
                            <a:pt x="0" y="2762"/>
                          </a:cubicBezTo>
                          <a:cubicBezTo>
                            <a:pt x="7239" y="952"/>
                            <a:pt x="14764" y="0"/>
                            <a:pt x="22574" y="0"/>
                          </a:cubicBezTo>
                          <a:cubicBezTo>
                            <a:pt x="48768" y="0"/>
                            <a:pt x="72581" y="10668"/>
                            <a:pt x="89821" y="28004"/>
                          </a:cubicBezTo>
                          <a:cubicBezTo>
                            <a:pt x="107156" y="45244"/>
                            <a:pt x="117824" y="69056"/>
                            <a:pt x="117824" y="95250"/>
                          </a:cubicBezTo>
                          <a:close/>
                        </a:path>
                      </a:pathLst>
                    </a:custGeom>
                    <a:solidFill>
                      <a:schemeClr val="dk1">
                        <a:alpha val="9410"/>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grpSp>
              <p:nvGrpSpPr>
                <p:cNvPr id="370" name="Google Shape;370;p26"/>
                <p:cNvGrpSpPr/>
                <p:nvPr/>
              </p:nvGrpSpPr>
              <p:grpSpPr>
                <a:xfrm>
                  <a:off x="7545703" y="-186490"/>
                  <a:ext cx="1461187" cy="3559963"/>
                  <a:chOff x="4661232" y="-202131"/>
                  <a:chExt cx="1461187" cy="3559963"/>
                </a:xfrm>
              </p:grpSpPr>
              <p:sp>
                <p:nvSpPr>
                  <p:cNvPr id="371" name="Google Shape;371;p26"/>
                  <p:cNvSpPr/>
                  <p:nvPr/>
                </p:nvSpPr>
                <p:spPr>
                  <a:xfrm>
                    <a:off x="4661232" y="-202131"/>
                    <a:ext cx="1461187" cy="3559963"/>
                  </a:xfrm>
                  <a:custGeom>
                    <a:avLst/>
                    <a:gdLst/>
                    <a:ahLst/>
                    <a:cxnLst/>
                    <a:rect l="l" t="t" r="r" b="b"/>
                    <a:pathLst>
                      <a:path w="1352951" h="3382388" extrusionOk="0">
                        <a:moveTo>
                          <a:pt x="676476" y="0"/>
                        </a:moveTo>
                        <a:cubicBezTo>
                          <a:pt x="862508" y="0"/>
                          <a:pt x="1031624" y="75766"/>
                          <a:pt x="1154071" y="198888"/>
                        </a:cubicBezTo>
                        <a:cubicBezTo>
                          <a:pt x="1277186" y="321329"/>
                          <a:pt x="1352951" y="490445"/>
                          <a:pt x="1352951" y="676478"/>
                        </a:cubicBezTo>
                        <a:lnTo>
                          <a:pt x="1352951" y="1691194"/>
                        </a:lnTo>
                        <a:lnTo>
                          <a:pt x="1352951" y="2705911"/>
                        </a:lnTo>
                        <a:cubicBezTo>
                          <a:pt x="1352951" y="3077977"/>
                          <a:pt x="1048541" y="3382388"/>
                          <a:pt x="676476" y="3382388"/>
                        </a:cubicBezTo>
                        <a:cubicBezTo>
                          <a:pt x="304418" y="3382388"/>
                          <a:pt x="0" y="3077977"/>
                          <a:pt x="0" y="2705911"/>
                        </a:cubicBezTo>
                        <a:lnTo>
                          <a:pt x="0" y="1691194"/>
                        </a:lnTo>
                        <a:lnTo>
                          <a:pt x="0" y="676478"/>
                        </a:lnTo>
                        <a:cubicBezTo>
                          <a:pt x="0" y="304419"/>
                          <a:pt x="304418" y="0"/>
                          <a:pt x="676476" y="0"/>
                        </a:cubicBezTo>
                        <a:close/>
                      </a:path>
                    </a:pathLst>
                  </a:custGeom>
                  <a:solidFill>
                    <a:srgbClr val="D8D8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nvGrpSpPr>
                  <p:cNvPr id="372" name="Google Shape;372;p26"/>
                  <p:cNvGrpSpPr/>
                  <p:nvPr/>
                </p:nvGrpSpPr>
                <p:grpSpPr>
                  <a:xfrm>
                    <a:off x="4714945" y="-119184"/>
                    <a:ext cx="1352950" cy="3388774"/>
                    <a:chOff x="6000750" y="3189974"/>
                    <a:chExt cx="190500" cy="477151"/>
                  </a:xfrm>
                </p:grpSpPr>
                <p:sp>
                  <p:nvSpPr>
                    <p:cNvPr id="373" name="Google Shape;373;p26"/>
                    <p:cNvSpPr/>
                    <p:nvPr/>
                  </p:nvSpPr>
                  <p:spPr>
                    <a:xfrm>
                      <a:off x="6000750" y="3190875"/>
                      <a:ext cx="190500" cy="238125"/>
                    </a:xfrm>
                    <a:custGeom>
                      <a:avLst/>
                      <a:gdLst/>
                      <a:ahLst/>
                      <a:cxnLst/>
                      <a:rect l="l" t="t" r="r" b="b"/>
                      <a:pathLst>
                        <a:path w="190500" h="238125" extrusionOk="0">
                          <a:moveTo>
                            <a:pt x="190500" y="95250"/>
                          </a:moveTo>
                          <a:lnTo>
                            <a:pt x="190500" y="238125"/>
                          </a:lnTo>
                          <a:lnTo>
                            <a:pt x="0" y="238125"/>
                          </a:lnTo>
                          <a:lnTo>
                            <a:pt x="0" y="95250"/>
                          </a:lnTo>
                          <a:cubicBezTo>
                            <a:pt x="0" y="42863"/>
                            <a:pt x="42863" y="0"/>
                            <a:pt x="95250" y="0"/>
                          </a:cubicBezTo>
                          <a:cubicBezTo>
                            <a:pt x="121444" y="0"/>
                            <a:pt x="145256" y="10668"/>
                            <a:pt x="162497" y="28004"/>
                          </a:cubicBezTo>
                          <a:cubicBezTo>
                            <a:pt x="179832" y="45244"/>
                            <a:pt x="190500" y="69056"/>
                            <a:pt x="190500" y="95250"/>
                          </a:cubicBezTo>
                          <a:close/>
                        </a:path>
                      </a:pathLst>
                    </a:custGeom>
                    <a:solidFill>
                      <a:srgbClr val="DFE9F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74" name="Google Shape;374;p26"/>
                    <p:cNvSpPr/>
                    <p:nvPr/>
                  </p:nvSpPr>
                  <p:spPr>
                    <a:xfrm>
                      <a:off x="6000750" y="3429000"/>
                      <a:ext cx="190500" cy="238125"/>
                    </a:xfrm>
                    <a:custGeom>
                      <a:avLst/>
                      <a:gdLst/>
                      <a:ahLst/>
                      <a:cxnLst/>
                      <a:rect l="l" t="t" r="r" b="b"/>
                      <a:pathLst>
                        <a:path w="190500" h="238125" extrusionOk="0">
                          <a:moveTo>
                            <a:pt x="190500" y="0"/>
                          </a:moveTo>
                          <a:lnTo>
                            <a:pt x="190500" y="142875"/>
                          </a:lnTo>
                          <a:cubicBezTo>
                            <a:pt x="190500" y="195263"/>
                            <a:pt x="147638" y="238125"/>
                            <a:pt x="95250" y="238125"/>
                          </a:cubicBezTo>
                          <a:cubicBezTo>
                            <a:pt x="42863" y="238125"/>
                            <a:pt x="0" y="195263"/>
                            <a:pt x="0" y="142875"/>
                          </a:cubicBezTo>
                          <a:lnTo>
                            <a:pt x="0" y="0"/>
                          </a:lnTo>
                          <a:lnTo>
                            <a:pt x="190500" y="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75" name="Google Shape;375;p26"/>
                    <p:cNvSpPr/>
                    <p:nvPr/>
                  </p:nvSpPr>
                  <p:spPr>
                    <a:xfrm>
                      <a:off x="6019800" y="3238500"/>
                      <a:ext cx="47625" cy="371475"/>
                    </a:xfrm>
                    <a:custGeom>
                      <a:avLst/>
                      <a:gdLst/>
                      <a:ahLst/>
                      <a:cxnLst/>
                      <a:rect l="l" t="t" r="r" b="b"/>
                      <a:pathLst>
                        <a:path w="47625" h="371475" extrusionOk="0">
                          <a:moveTo>
                            <a:pt x="23813" y="371475"/>
                          </a:moveTo>
                          <a:lnTo>
                            <a:pt x="23813" y="371475"/>
                          </a:lnTo>
                          <a:cubicBezTo>
                            <a:pt x="10668" y="371475"/>
                            <a:pt x="0" y="360807"/>
                            <a:pt x="0" y="347663"/>
                          </a:cubicBezTo>
                          <a:lnTo>
                            <a:pt x="0" y="23813"/>
                          </a:lnTo>
                          <a:cubicBezTo>
                            <a:pt x="0" y="10668"/>
                            <a:pt x="10668" y="0"/>
                            <a:pt x="23813" y="0"/>
                          </a:cubicBezTo>
                          <a:lnTo>
                            <a:pt x="23813" y="0"/>
                          </a:lnTo>
                          <a:cubicBezTo>
                            <a:pt x="36957" y="0"/>
                            <a:pt x="47625" y="10668"/>
                            <a:pt x="47625" y="23813"/>
                          </a:cubicBezTo>
                          <a:lnTo>
                            <a:pt x="47625" y="347663"/>
                          </a:lnTo>
                          <a:cubicBezTo>
                            <a:pt x="47625" y="360807"/>
                            <a:pt x="36957" y="371475"/>
                            <a:pt x="23813" y="371475"/>
                          </a:cubicBezTo>
                          <a:close/>
                        </a:path>
                      </a:pathLst>
                    </a:custGeom>
                    <a:solidFill>
                      <a:schemeClr val="lt1">
                        <a:alpha val="29409"/>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76" name="Google Shape;376;p26"/>
                    <p:cNvSpPr/>
                    <p:nvPr/>
                  </p:nvSpPr>
                  <p:spPr>
                    <a:xfrm>
                      <a:off x="6073114" y="3189974"/>
                      <a:ext cx="117824" cy="476249"/>
                    </a:xfrm>
                    <a:custGeom>
                      <a:avLst/>
                      <a:gdLst/>
                      <a:ahLst/>
                      <a:cxnLst/>
                      <a:rect l="l" t="t" r="r" b="b"/>
                      <a:pathLst>
                        <a:path w="117824" h="476249" extrusionOk="0">
                          <a:moveTo>
                            <a:pt x="117824" y="95250"/>
                          </a:moveTo>
                          <a:lnTo>
                            <a:pt x="117824" y="381000"/>
                          </a:lnTo>
                          <a:cubicBezTo>
                            <a:pt x="117824" y="433388"/>
                            <a:pt x="74962" y="476250"/>
                            <a:pt x="22574" y="476250"/>
                          </a:cubicBezTo>
                          <a:cubicBezTo>
                            <a:pt x="14764" y="476250"/>
                            <a:pt x="7239" y="475298"/>
                            <a:pt x="0" y="473488"/>
                          </a:cubicBezTo>
                          <a:cubicBezTo>
                            <a:pt x="41624" y="463296"/>
                            <a:pt x="72676" y="425577"/>
                            <a:pt x="72676" y="381000"/>
                          </a:cubicBezTo>
                          <a:lnTo>
                            <a:pt x="72676" y="95250"/>
                          </a:lnTo>
                          <a:cubicBezTo>
                            <a:pt x="72676" y="69056"/>
                            <a:pt x="62008" y="45244"/>
                            <a:pt x="44672" y="28004"/>
                          </a:cubicBezTo>
                          <a:cubicBezTo>
                            <a:pt x="32576" y="15812"/>
                            <a:pt x="17145" y="6953"/>
                            <a:pt x="0" y="2762"/>
                          </a:cubicBezTo>
                          <a:cubicBezTo>
                            <a:pt x="7239" y="952"/>
                            <a:pt x="14764" y="0"/>
                            <a:pt x="22574" y="0"/>
                          </a:cubicBezTo>
                          <a:cubicBezTo>
                            <a:pt x="48768" y="0"/>
                            <a:pt x="72581" y="10668"/>
                            <a:pt x="89821" y="28004"/>
                          </a:cubicBezTo>
                          <a:cubicBezTo>
                            <a:pt x="107156" y="45244"/>
                            <a:pt x="117824" y="69056"/>
                            <a:pt x="117824" y="95250"/>
                          </a:cubicBezTo>
                          <a:close/>
                        </a:path>
                      </a:pathLst>
                    </a:custGeom>
                    <a:solidFill>
                      <a:schemeClr val="dk1">
                        <a:alpha val="9410"/>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grpSp>
        </p:grpSp>
      </p:grpSp>
      <p:sp>
        <p:nvSpPr>
          <p:cNvPr id="377" name="Google Shape;377;p26"/>
          <p:cNvSpPr/>
          <p:nvPr/>
        </p:nvSpPr>
        <p:spPr>
          <a:xfrm>
            <a:off x="11367362" y="6075365"/>
            <a:ext cx="248578" cy="25626"/>
          </a:xfrm>
          <a:custGeom>
            <a:avLst/>
            <a:gdLst/>
            <a:ahLst/>
            <a:cxnLst/>
            <a:rect l="l" t="t" r="r" b="b"/>
            <a:pathLst>
              <a:path w="152971" h="21717" extrusionOk="0">
                <a:moveTo>
                  <a:pt x="0" y="10858"/>
                </a:moveTo>
                <a:cubicBezTo>
                  <a:pt x="0" y="4858"/>
                  <a:pt x="3143" y="0"/>
                  <a:pt x="7048" y="0"/>
                </a:cubicBezTo>
                <a:lnTo>
                  <a:pt x="145923" y="0"/>
                </a:lnTo>
                <a:cubicBezTo>
                  <a:pt x="149828" y="0"/>
                  <a:pt x="152971" y="4858"/>
                  <a:pt x="152971" y="10858"/>
                </a:cubicBezTo>
                <a:cubicBezTo>
                  <a:pt x="152971" y="16859"/>
                  <a:pt x="149828" y="21717"/>
                  <a:pt x="145923" y="21717"/>
                </a:cubicBezTo>
                <a:lnTo>
                  <a:pt x="7048" y="21717"/>
                </a:lnTo>
                <a:cubicBezTo>
                  <a:pt x="3143" y="21717"/>
                  <a:pt x="0" y="16859"/>
                  <a:pt x="0" y="10858"/>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nvGrpSpPr>
          <p:cNvPr id="378" name="Google Shape;378;p26"/>
          <p:cNvGrpSpPr/>
          <p:nvPr/>
        </p:nvGrpSpPr>
        <p:grpSpPr>
          <a:xfrm>
            <a:off x="10887284" y="5124831"/>
            <a:ext cx="813801" cy="1505950"/>
            <a:chOff x="397406" y="5005156"/>
            <a:chExt cx="813801" cy="1505950"/>
          </a:xfrm>
        </p:grpSpPr>
        <p:grpSp>
          <p:nvGrpSpPr>
            <p:cNvPr id="379" name="Google Shape;379;p26"/>
            <p:cNvGrpSpPr/>
            <p:nvPr/>
          </p:nvGrpSpPr>
          <p:grpSpPr>
            <a:xfrm>
              <a:off x="397406" y="5005156"/>
              <a:ext cx="813801" cy="1505950"/>
              <a:chOff x="407985" y="1459626"/>
              <a:chExt cx="2729961" cy="5051828"/>
            </a:xfrm>
          </p:grpSpPr>
          <p:sp>
            <p:nvSpPr>
              <p:cNvPr id="380" name="Google Shape;380;p26"/>
              <p:cNvSpPr/>
              <p:nvPr/>
            </p:nvSpPr>
            <p:spPr>
              <a:xfrm>
                <a:off x="616889" y="2569895"/>
                <a:ext cx="2304419" cy="3937318"/>
              </a:xfrm>
              <a:custGeom>
                <a:avLst/>
                <a:gdLst/>
                <a:ahLst/>
                <a:cxnLst/>
                <a:rect l="l" t="t" r="r" b="b"/>
                <a:pathLst>
                  <a:path w="748188" h="1278350" extrusionOk="0">
                    <a:moveTo>
                      <a:pt x="0" y="0"/>
                    </a:moveTo>
                    <a:lnTo>
                      <a:pt x="748189" y="0"/>
                    </a:lnTo>
                    <a:lnTo>
                      <a:pt x="748189" y="1278350"/>
                    </a:lnTo>
                    <a:lnTo>
                      <a:pt x="0" y="127835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81" name="Google Shape;381;p26"/>
              <p:cNvSpPr/>
              <p:nvPr/>
            </p:nvSpPr>
            <p:spPr>
              <a:xfrm>
                <a:off x="411847" y="1459626"/>
                <a:ext cx="2714552" cy="1102776"/>
              </a:xfrm>
              <a:custGeom>
                <a:avLst/>
                <a:gdLst/>
                <a:ahLst/>
                <a:cxnLst/>
                <a:rect l="l" t="t" r="r" b="b"/>
                <a:pathLst>
                  <a:path w="881348" h="358044" extrusionOk="0">
                    <a:moveTo>
                      <a:pt x="881348" y="282131"/>
                    </a:moveTo>
                    <a:lnTo>
                      <a:pt x="881348" y="358045"/>
                    </a:lnTo>
                    <a:lnTo>
                      <a:pt x="0" y="358045"/>
                    </a:lnTo>
                    <a:lnTo>
                      <a:pt x="0" y="282131"/>
                    </a:lnTo>
                    <a:lnTo>
                      <a:pt x="32099" y="282131"/>
                    </a:lnTo>
                    <a:lnTo>
                      <a:pt x="32099" y="108490"/>
                    </a:lnTo>
                    <a:lnTo>
                      <a:pt x="73438" y="108490"/>
                    </a:lnTo>
                    <a:lnTo>
                      <a:pt x="73438" y="0"/>
                    </a:lnTo>
                    <a:lnTo>
                      <a:pt x="807911" y="0"/>
                    </a:lnTo>
                    <a:lnTo>
                      <a:pt x="807911" y="108490"/>
                    </a:lnTo>
                    <a:lnTo>
                      <a:pt x="849154" y="108490"/>
                    </a:lnTo>
                    <a:lnTo>
                      <a:pt x="849154" y="282131"/>
                    </a:lnTo>
                    <a:close/>
                  </a:path>
                </a:pathLst>
              </a:custGeom>
              <a:solidFill>
                <a:srgbClr val="F5F5F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nvGrpSpPr>
              <p:cNvPr id="382" name="Google Shape;382;p26"/>
              <p:cNvGrpSpPr/>
              <p:nvPr/>
            </p:nvGrpSpPr>
            <p:grpSpPr>
              <a:xfrm>
                <a:off x="579193" y="1526435"/>
                <a:ext cx="2378917" cy="768526"/>
                <a:chOff x="5700807" y="2631566"/>
                <a:chExt cx="772476" cy="249554"/>
              </a:xfrm>
            </p:grpSpPr>
            <p:grpSp>
              <p:nvGrpSpPr>
                <p:cNvPr id="383" name="Google Shape;383;p26"/>
                <p:cNvGrpSpPr/>
                <p:nvPr/>
              </p:nvGrpSpPr>
              <p:grpSpPr>
                <a:xfrm>
                  <a:off x="5700807" y="2735960"/>
                  <a:ext cx="22097" cy="145160"/>
                  <a:chOff x="5700807" y="2735960"/>
                  <a:chExt cx="22097" cy="145160"/>
                </a:xfrm>
              </p:grpSpPr>
              <p:sp>
                <p:nvSpPr>
                  <p:cNvPr id="384" name="Google Shape;384;p26"/>
                  <p:cNvSpPr/>
                  <p:nvPr/>
                </p:nvSpPr>
                <p:spPr>
                  <a:xfrm>
                    <a:off x="5711856" y="2742628"/>
                    <a:ext cx="9525" cy="131730"/>
                  </a:xfrm>
                  <a:custGeom>
                    <a:avLst/>
                    <a:gdLst/>
                    <a:ahLst/>
                    <a:cxnLst/>
                    <a:rect l="l" t="t" r="r" b="b"/>
                    <a:pathLst>
                      <a:path w="9525" h="131730" extrusionOk="0">
                        <a:moveTo>
                          <a:pt x="0" y="0"/>
                        </a:moveTo>
                        <a:lnTo>
                          <a:pt x="0" y="131731"/>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85" name="Google Shape;385;p26"/>
                  <p:cNvSpPr/>
                  <p:nvPr/>
                </p:nvSpPr>
                <p:spPr>
                  <a:xfrm>
                    <a:off x="5700807" y="2735960"/>
                    <a:ext cx="22097" cy="145160"/>
                  </a:xfrm>
                  <a:custGeom>
                    <a:avLst/>
                    <a:gdLst/>
                    <a:ahLst/>
                    <a:cxnLst/>
                    <a:rect l="l" t="t" r="r" b="b"/>
                    <a:pathLst>
                      <a:path w="22097" h="145160" extrusionOk="0">
                        <a:moveTo>
                          <a:pt x="11049" y="145161"/>
                        </a:moveTo>
                        <a:cubicBezTo>
                          <a:pt x="4953" y="145161"/>
                          <a:pt x="0" y="142208"/>
                          <a:pt x="0" y="138494"/>
                        </a:cubicBezTo>
                        <a:lnTo>
                          <a:pt x="0" y="6667"/>
                        </a:lnTo>
                        <a:cubicBezTo>
                          <a:pt x="0" y="2953"/>
                          <a:pt x="4953" y="0"/>
                          <a:pt x="11049" y="0"/>
                        </a:cubicBezTo>
                        <a:cubicBezTo>
                          <a:pt x="17145" y="0"/>
                          <a:pt x="22098" y="2953"/>
                          <a:pt x="22098" y="6667"/>
                        </a:cubicBezTo>
                        <a:lnTo>
                          <a:pt x="22098" y="138398"/>
                        </a:lnTo>
                        <a:cubicBezTo>
                          <a:pt x="22098" y="142113"/>
                          <a:pt x="17145" y="145161"/>
                          <a:pt x="11049" y="145161"/>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386" name="Google Shape;386;p26"/>
                <p:cNvGrpSpPr/>
                <p:nvPr/>
              </p:nvGrpSpPr>
              <p:grpSpPr>
                <a:xfrm>
                  <a:off x="5744908" y="2735960"/>
                  <a:ext cx="22097" cy="145160"/>
                  <a:chOff x="5744908" y="2735960"/>
                  <a:chExt cx="22097" cy="145160"/>
                </a:xfrm>
              </p:grpSpPr>
              <p:sp>
                <p:nvSpPr>
                  <p:cNvPr id="387" name="Google Shape;387;p26"/>
                  <p:cNvSpPr/>
                  <p:nvPr/>
                </p:nvSpPr>
                <p:spPr>
                  <a:xfrm>
                    <a:off x="5755957" y="2742628"/>
                    <a:ext cx="9525" cy="131730"/>
                  </a:xfrm>
                  <a:custGeom>
                    <a:avLst/>
                    <a:gdLst/>
                    <a:ahLst/>
                    <a:cxnLst/>
                    <a:rect l="l" t="t" r="r" b="b"/>
                    <a:pathLst>
                      <a:path w="9525" h="131730" extrusionOk="0">
                        <a:moveTo>
                          <a:pt x="0" y="0"/>
                        </a:moveTo>
                        <a:lnTo>
                          <a:pt x="0" y="131731"/>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88" name="Google Shape;388;p26"/>
                  <p:cNvSpPr/>
                  <p:nvPr/>
                </p:nvSpPr>
                <p:spPr>
                  <a:xfrm>
                    <a:off x="5744908" y="2735960"/>
                    <a:ext cx="22097" cy="145160"/>
                  </a:xfrm>
                  <a:custGeom>
                    <a:avLst/>
                    <a:gdLst/>
                    <a:ahLst/>
                    <a:cxnLst/>
                    <a:rect l="l" t="t" r="r" b="b"/>
                    <a:pathLst>
                      <a:path w="22097" h="145160" extrusionOk="0">
                        <a:moveTo>
                          <a:pt x="11049" y="145161"/>
                        </a:moveTo>
                        <a:cubicBezTo>
                          <a:pt x="4953" y="145161"/>
                          <a:pt x="0" y="142208"/>
                          <a:pt x="0" y="138494"/>
                        </a:cubicBezTo>
                        <a:lnTo>
                          <a:pt x="0" y="6667"/>
                        </a:lnTo>
                        <a:cubicBezTo>
                          <a:pt x="0" y="2953"/>
                          <a:pt x="4953" y="0"/>
                          <a:pt x="11049" y="0"/>
                        </a:cubicBezTo>
                        <a:cubicBezTo>
                          <a:pt x="17145" y="0"/>
                          <a:pt x="22098" y="2953"/>
                          <a:pt x="22098" y="6667"/>
                        </a:cubicBezTo>
                        <a:lnTo>
                          <a:pt x="22098" y="138398"/>
                        </a:lnTo>
                        <a:cubicBezTo>
                          <a:pt x="22098" y="142113"/>
                          <a:pt x="17145" y="145161"/>
                          <a:pt x="11049" y="145161"/>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389" name="Google Shape;389;p26"/>
                <p:cNvGrpSpPr/>
                <p:nvPr/>
              </p:nvGrpSpPr>
              <p:grpSpPr>
                <a:xfrm>
                  <a:off x="5789103" y="2735960"/>
                  <a:ext cx="22098" cy="145160"/>
                  <a:chOff x="5789103" y="2735960"/>
                  <a:chExt cx="22098" cy="145160"/>
                </a:xfrm>
              </p:grpSpPr>
              <p:sp>
                <p:nvSpPr>
                  <p:cNvPr id="390" name="Google Shape;390;p26"/>
                  <p:cNvSpPr/>
                  <p:nvPr/>
                </p:nvSpPr>
                <p:spPr>
                  <a:xfrm>
                    <a:off x="5800153" y="2742628"/>
                    <a:ext cx="9525" cy="131730"/>
                  </a:xfrm>
                  <a:custGeom>
                    <a:avLst/>
                    <a:gdLst/>
                    <a:ahLst/>
                    <a:cxnLst/>
                    <a:rect l="l" t="t" r="r" b="b"/>
                    <a:pathLst>
                      <a:path w="9525" h="131730" extrusionOk="0">
                        <a:moveTo>
                          <a:pt x="0" y="0"/>
                        </a:moveTo>
                        <a:lnTo>
                          <a:pt x="0" y="131731"/>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91" name="Google Shape;391;p26"/>
                  <p:cNvSpPr/>
                  <p:nvPr/>
                </p:nvSpPr>
                <p:spPr>
                  <a:xfrm>
                    <a:off x="5789103" y="2735960"/>
                    <a:ext cx="22098" cy="145160"/>
                  </a:xfrm>
                  <a:custGeom>
                    <a:avLst/>
                    <a:gdLst/>
                    <a:ahLst/>
                    <a:cxnLst/>
                    <a:rect l="l" t="t" r="r" b="b"/>
                    <a:pathLst>
                      <a:path w="22098" h="145160" extrusionOk="0">
                        <a:moveTo>
                          <a:pt x="11049" y="145161"/>
                        </a:moveTo>
                        <a:cubicBezTo>
                          <a:pt x="4953" y="145161"/>
                          <a:pt x="0" y="142208"/>
                          <a:pt x="0" y="138494"/>
                        </a:cubicBezTo>
                        <a:lnTo>
                          <a:pt x="0" y="6667"/>
                        </a:lnTo>
                        <a:cubicBezTo>
                          <a:pt x="0" y="2953"/>
                          <a:pt x="4953" y="0"/>
                          <a:pt x="11049" y="0"/>
                        </a:cubicBezTo>
                        <a:cubicBezTo>
                          <a:pt x="17145" y="0"/>
                          <a:pt x="22098" y="2953"/>
                          <a:pt x="22098" y="6667"/>
                        </a:cubicBezTo>
                        <a:lnTo>
                          <a:pt x="22098" y="138398"/>
                        </a:lnTo>
                        <a:cubicBezTo>
                          <a:pt x="22098" y="142113"/>
                          <a:pt x="17145" y="145161"/>
                          <a:pt x="11049" y="145161"/>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392" name="Google Shape;392;p26"/>
                <p:cNvGrpSpPr/>
                <p:nvPr/>
              </p:nvGrpSpPr>
              <p:grpSpPr>
                <a:xfrm>
                  <a:off x="5833204" y="2735960"/>
                  <a:ext cx="22097" cy="145160"/>
                  <a:chOff x="5833204" y="2735960"/>
                  <a:chExt cx="22097" cy="145160"/>
                </a:xfrm>
              </p:grpSpPr>
              <p:sp>
                <p:nvSpPr>
                  <p:cNvPr id="393" name="Google Shape;393;p26"/>
                  <p:cNvSpPr/>
                  <p:nvPr/>
                </p:nvSpPr>
                <p:spPr>
                  <a:xfrm>
                    <a:off x="5844253" y="2742628"/>
                    <a:ext cx="9525" cy="131730"/>
                  </a:xfrm>
                  <a:custGeom>
                    <a:avLst/>
                    <a:gdLst/>
                    <a:ahLst/>
                    <a:cxnLst/>
                    <a:rect l="l" t="t" r="r" b="b"/>
                    <a:pathLst>
                      <a:path w="9525" h="131730" extrusionOk="0">
                        <a:moveTo>
                          <a:pt x="0" y="0"/>
                        </a:moveTo>
                        <a:lnTo>
                          <a:pt x="0" y="131731"/>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94" name="Google Shape;394;p26"/>
                  <p:cNvSpPr/>
                  <p:nvPr/>
                </p:nvSpPr>
                <p:spPr>
                  <a:xfrm>
                    <a:off x="5833204" y="2735960"/>
                    <a:ext cx="22097" cy="145160"/>
                  </a:xfrm>
                  <a:custGeom>
                    <a:avLst/>
                    <a:gdLst/>
                    <a:ahLst/>
                    <a:cxnLst/>
                    <a:rect l="l" t="t" r="r" b="b"/>
                    <a:pathLst>
                      <a:path w="22097" h="145160" extrusionOk="0">
                        <a:moveTo>
                          <a:pt x="11049" y="145161"/>
                        </a:moveTo>
                        <a:cubicBezTo>
                          <a:pt x="4953" y="145161"/>
                          <a:pt x="0" y="142208"/>
                          <a:pt x="0" y="138494"/>
                        </a:cubicBezTo>
                        <a:lnTo>
                          <a:pt x="0" y="6667"/>
                        </a:lnTo>
                        <a:cubicBezTo>
                          <a:pt x="0" y="2953"/>
                          <a:pt x="4953" y="0"/>
                          <a:pt x="11049" y="0"/>
                        </a:cubicBezTo>
                        <a:cubicBezTo>
                          <a:pt x="17145" y="0"/>
                          <a:pt x="22098" y="2953"/>
                          <a:pt x="22098" y="6667"/>
                        </a:cubicBezTo>
                        <a:lnTo>
                          <a:pt x="22098" y="138398"/>
                        </a:lnTo>
                        <a:cubicBezTo>
                          <a:pt x="22098" y="142113"/>
                          <a:pt x="17145" y="145161"/>
                          <a:pt x="11049" y="145161"/>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395" name="Google Shape;395;p26"/>
                <p:cNvGrpSpPr/>
                <p:nvPr/>
              </p:nvGrpSpPr>
              <p:grpSpPr>
                <a:xfrm>
                  <a:off x="5877400" y="2735960"/>
                  <a:ext cx="22098" cy="145160"/>
                  <a:chOff x="5877400" y="2735960"/>
                  <a:chExt cx="22098" cy="145160"/>
                </a:xfrm>
              </p:grpSpPr>
              <p:sp>
                <p:nvSpPr>
                  <p:cNvPr id="396" name="Google Shape;396;p26"/>
                  <p:cNvSpPr/>
                  <p:nvPr/>
                </p:nvSpPr>
                <p:spPr>
                  <a:xfrm>
                    <a:off x="5888449" y="2742628"/>
                    <a:ext cx="9525" cy="131730"/>
                  </a:xfrm>
                  <a:custGeom>
                    <a:avLst/>
                    <a:gdLst/>
                    <a:ahLst/>
                    <a:cxnLst/>
                    <a:rect l="l" t="t" r="r" b="b"/>
                    <a:pathLst>
                      <a:path w="9525" h="131730" extrusionOk="0">
                        <a:moveTo>
                          <a:pt x="0" y="0"/>
                        </a:moveTo>
                        <a:lnTo>
                          <a:pt x="0" y="131731"/>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97" name="Google Shape;397;p26"/>
                  <p:cNvSpPr/>
                  <p:nvPr/>
                </p:nvSpPr>
                <p:spPr>
                  <a:xfrm>
                    <a:off x="5877400" y="2735960"/>
                    <a:ext cx="22098" cy="145160"/>
                  </a:xfrm>
                  <a:custGeom>
                    <a:avLst/>
                    <a:gdLst/>
                    <a:ahLst/>
                    <a:cxnLst/>
                    <a:rect l="l" t="t" r="r" b="b"/>
                    <a:pathLst>
                      <a:path w="22098" h="145160" extrusionOk="0">
                        <a:moveTo>
                          <a:pt x="11049" y="145161"/>
                        </a:moveTo>
                        <a:cubicBezTo>
                          <a:pt x="4953" y="145161"/>
                          <a:pt x="0" y="142208"/>
                          <a:pt x="0" y="138494"/>
                        </a:cubicBezTo>
                        <a:lnTo>
                          <a:pt x="0" y="6667"/>
                        </a:lnTo>
                        <a:cubicBezTo>
                          <a:pt x="0" y="2953"/>
                          <a:pt x="4953" y="0"/>
                          <a:pt x="11049" y="0"/>
                        </a:cubicBezTo>
                        <a:cubicBezTo>
                          <a:pt x="17145" y="0"/>
                          <a:pt x="22098" y="2953"/>
                          <a:pt x="22098" y="6667"/>
                        </a:cubicBezTo>
                        <a:lnTo>
                          <a:pt x="22098" y="138398"/>
                        </a:lnTo>
                        <a:cubicBezTo>
                          <a:pt x="22098" y="142113"/>
                          <a:pt x="17145" y="145161"/>
                          <a:pt x="11049" y="145161"/>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398" name="Google Shape;398;p26"/>
                <p:cNvGrpSpPr/>
                <p:nvPr/>
              </p:nvGrpSpPr>
              <p:grpSpPr>
                <a:xfrm>
                  <a:off x="5921501" y="2735960"/>
                  <a:ext cx="22097" cy="145160"/>
                  <a:chOff x="5921501" y="2735960"/>
                  <a:chExt cx="22097" cy="145160"/>
                </a:xfrm>
              </p:grpSpPr>
              <p:sp>
                <p:nvSpPr>
                  <p:cNvPr id="399" name="Google Shape;399;p26"/>
                  <p:cNvSpPr/>
                  <p:nvPr/>
                </p:nvSpPr>
                <p:spPr>
                  <a:xfrm>
                    <a:off x="5932550" y="2742628"/>
                    <a:ext cx="9525" cy="131730"/>
                  </a:xfrm>
                  <a:custGeom>
                    <a:avLst/>
                    <a:gdLst/>
                    <a:ahLst/>
                    <a:cxnLst/>
                    <a:rect l="l" t="t" r="r" b="b"/>
                    <a:pathLst>
                      <a:path w="9525" h="131730" extrusionOk="0">
                        <a:moveTo>
                          <a:pt x="0" y="0"/>
                        </a:moveTo>
                        <a:lnTo>
                          <a:pt x="0" y="131731"/>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400" name="Google Shape;400;p26"/>
                  <p:cNvSpPr/>
                  <p:nvPr/>
                </p:nvSpPr>
                <p:spPr>
                  <a:xfrm>
                    <a:off x="5921501" y="2735960"/>
                    <a:ext cx="22097" cy="145160"/>
                  </a:xfrm>
                  <a:custGeom>
                    <a:avLst/>
                    <a:gdLst/>
                    <a:ahLst/>
                    <a:cxnLst/>
                    <a:rect l="l" t="t" r="r" b="b"/>
                    <a:pathLst>
                      <a:path w="22097" h="145160" extrusionOk="0">
                        <a:moveTo>
                          <a:pt x="11049" y="145161"/>
                        </a:moveTo>
                        <a:cubicBezTo>
                          <a:pt x="4953" y="145161"/>
                          <a:pt x="0" y="142208"/>
                          <a:pt x="0" y="138494"/>
                        </a:cubicBezTo>
                        <a:lnTo>
                          <a:pt x="0" y="6667"/>
                        </a:lnTo>
                        <a:cubicBezTo>
                          <a:pt x="0" y="2953"/>
                          <a:pt x="4953" y="0"/>
                          <a:pt x="11049" y="0"/>
                        </a:cubicBezTo>
                        <a:cubicBezTo>
                          <a:pt x="17145" y="0"/>
                          <a:pt x="22098" y="2953"/>
                          <a:pt x="22098" y="6667"/>
                        </a:cubicBezTo>
                        <a:lnTo>
                          <a:pt x="22098" y="138398"/>
                        </a:lnTo>
                        <a:cubicBezTo>
                          <a:pt x="22098" y="142113"/>
                          <a:pt x="17145" y="145161"/>
                          <a:pt x="11049" y="145161"/>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401" name="Google Shape;401;p26"/>
                <p:cNvGrpSpPr/>
                <p:nvPr/>
              </p:nvGrpSpPr>
              <p:grpSpPr>
                <a:xfrm>
                  <a:off x="5965697" y="2735960"/>
                  <a:ext cx="22097" cy="145160"/>
                  <a:chOff x="5965697" y="2735960"/>
                  <a:chExt cx="22097" cy="145160"/>
                </a:xfrm>
              </p:grpSpPr>
              <p:sp>
                <p:nvSpPr>
                  <p:cNvPr id="402" name="Google Shape;402;p26"/>
                  <p:cNvSpPr/>
                  <p:nvPr/>
                </p:nvSpPr>
                <p:spPr>
                  <a:xfrm>
                    <a:off x="5976746" y="2742628"/>
                    <a:ext cx="9525" cy="131730"/>
                  </a:xfrm>
                  <a:custGeom>
                    <a:avLst/>
                    <a:gdLst/>
                    <a:ahLst/>
                    <a:cxnLst/>
                    <a:rect l="l" t="t" r="r" b="b"/>
                    <a:pathLst>
                      <a:path w="9525" h="131730" extrusionOk="0">
                        <a:moveTo>
                          <a:pt x="0" y="0"/>
                        </a:moveTo>
                        <a:lnTo>
                          <a:pt x="0" y="131731"/>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403" name="Google Shape;403;p26"/>
                  <p:cNvSpPr/>
                  <p:nvPr/>
                </p:nvSpPr>
                <p:spPr>
                  <a:xfrm>
                    <a:off x="5965697" y="2735960"/>
                    <a:ext cx="22097" cy="145160"/>
                  </a:xfrm>
                  <a:custGeom>
                    <a:avLst/>
                    <a:gdLst/>
                    <a:ahLst/>
                    <a:cxnLst/>
                    <a:rect l="l" t="t" r="r" b="b"/>
                    <a:pathLst>
                      <a:path w="22097" h="145160" extrusionOk="0">
                        <a:moveTo>
                          <a:pt x="11049" y="145161"/>
                        </a:moveTo>
                        <a:cubicBezTo>
                          <a:pt x="4953" y="145161"/>
                          <a:pt x="0" y="142208"/>
                          <a:pt x="0" y="138494"/>
                        </a:cubicBezTo>
                        <a:lnTo>
                          <a:pt x="0" y="6667"/>
                        </a:lnTo>
                        <a:cubicBezTo>
                          <a:pt x="0" y="2953"/>
                          <a:pt x="4953" y="0"/>
                          <a:pt x="11049" y="0"/>
                        </a:cubicBezTo>
                        <a:cubicBezTo>
                          <a:pt x="17145" y="0"/>
                          <a:pt x="22098" y="2953"/>
                          <a:pt x="22098" y="6667"/>
                        </a:cubicBezTo>
                        <a:lnTo>
                          <a:pt x="22098" y="138398"/>
                        </a:lnTo>
                        <a:cubicBezTo>
                          <a:pt x="22098" y="142113"/>
                          <a:pt x="17145" y="145161"/>
                          <a:pt x="11049" y="145161"/>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404" name="Google Shape;404;p26"/>
                <p:cNvGrpSpPr/>
                <p:nvPr/>
              </p:nvGrpSpPr>
              <p:grpSpPr>
                <a:xfrm>
                  <a:off x="6009798" y="2735960"/>
                  <a:ext cx="22097" cy="145160"/>
                  <a:chOff x="6009798" y="2735960"/>
                  <a:chExt cx="22097" cy="145160"/>
                </a:xfrm>
              </p:grpSpPr>
              <p:sp>
                <p:nvSpPr>
                  <p:cNvPr id="405" name="Google Shape;405;p26"/>
                  <p:cNvSpPr/>
                  <p:nvPr/>
                </p:nvSpPr>
                <p:spPr>
                  <a:xfrm>
                    <a:off x="6020847" y="2742628"/>
                    <a:ext cx="9525" cy="131730"/>
                  </a:xfrm>
                  <a:custGeom>
                    <a:avLst/>
                    <a:gdLst/>
                    <a:ahLst/>
                    <a:cxnLst/>
                    <a:rect l="l" t="t" r="r" b="b"/>
                    <a:pathLst>
                      <a:path w="9525" h="131730" extrusionOk="0">
                        <a:moveTo>
                          <a:pt x="0" y="0"/>
                        </a:moveTo>
                        <a:lnTo>
                          <a:pt x="0" y="131731"/>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406" name="Google Shape;406;p26"/>
                  <p:cNvSpPr/>
                  <p:nvPr/>
                </p:nvSpPr>
                <p:spPr>
                  <a:xfrm>
                    <a:off x="6009798" y="2735960"/>
                    <a:ext cx="22097" cy="145160"/>
                  </a:xfrm>
                  <a:custGeom>
                    <a:avLst/>
                    <a:gdLst/>
                    <a:ahLst/>
                    <a:cxnLst/>
                    <a:rect l="l" t="t" r="r" b="b"/>
                    <a:pathLst>
                      <a:path w="22097" h="145160" extrusionOk="0">
                        <a:moveTo>
                          <a:pt x="11049" y="145161"/>
                        </a:moveTo>
                        <a:cubicBezTo>
                          <a:pt x="4953" y="145161"/>
                          <a:pt x="0" y="142208"/>
                          <a:pt x="0" y="138494"/>
                        </a:cubicBezTo>
                        <a:lnTo>
                          <a:pt x="0" y="6667"/>
                        </a:lnTo>
                        <a:cubicBezTo>
                          <a:pt x="0" y="2953"/>
                          <a:pt x="4953" y="0"/>
                          <a:pt x="11049" y="0"/>
                        </a:cubicBezTo>
                        <a:cubicBezTo>
                          <a:pt x="17145" y="0"/>
                          <a:pt x="22098" y="2953"/>
                          <a:pt x="22098" y="6667"/>
                        </a:cubicBezTo>
                        <a:lnTo>
                          <a:pt x="22098" y="138398"/>
                        </a:lnTo>
                        <a:cubicBezTo>
                          <a:pt x="22098" y="142113"/>
                          <a:pt x="17145" y="145161"/>
                          <a:pt x="11049" y="145161"/>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407" name="Google Shape;407;p26"/>
                <p:cNvGrpSpPr/>
                <p:nvPr/>
              </p:nvGrpSpPr>
              <p:grpSpPr>
                <a:xfrm>
                  <a:off x="6053994" y="2735960"/>
                  <a:ext cx="22097" cy="145160"/>
                  <a:chOff x="6053994" y="2735960"/>
                  <a:chExt cx="22097" cy="145160"/>
                </a:xfrm>
              </p:grpSpPr>
              <p:sp>
                <p:nvSpPr>
                  <p:cNvPr id="408" name="Google Shape;408;p26"/>
                  <p:cNvSpPr/>
                  <p:nvPr/>
                </p:nvSpPr>
                <p:spPr>
                  <a:xfrm>
                    <a:off x="6065043" y="2742628"/>
                    <a:ext cx="9525" cy="131730"/>
                  </a:xfrm>
                  <a:custGeom>
                    <a:avLst/>
                    <a:gdLst/>
                    <a:ahLst/>
                    <a:cxnLst/>
                    <a:rect l="l" t="t" r="r" b="b"/>
                    <a:pathLst>
                      <a:path w="9525" h="131730" extrusionOk="0">
                        <a:moveTo>
                          <a:pt x="0" y="0"/>
                        </a:moveTo>
                        <a:lnTo>
                          <a:pt x="0" y="131731"/>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409" name="Google Shape;409;p26"/>
                  <p:cNvSpPr/>
                  <p:nvPr/>
                </p:nvSpPr>
                <p:spPr>
                  <a:xfrm>
                    <a:off x="6053994" y="2735960"/>
                    <a:ext cx="22097" cy="145160"/>
                  </a:xfrm>
                  <a:custGeom>
                    <a:avLst/>
                    <a:gdLst/>
                    <a:ahLst/>
                    <a:cxnLst/>
                    <a:rect l="l" t="t" r="r" b="b"/>
                    <a:pathLst>
                      <a:path w="22097" h="145160" extrusionOk="0">
                        <a:moveTo>
                          <a:pt x="11049" y="145161"/>
                        </a:moveTo>
                        <a:cubicBezTo>
                          <a:pt x="4953" y="145161"/>
                          <a:pt x="0" y="142208"/>
                          <a:pt x="0" y="138494"/>
                        </a:cubicBezTo>
                        <a:lnTo>
                          <a:pt x="0" y="6667"/>
                        </a:lnTo>
                        <a:cubicBezTo>
                          <a:pt x="0" y="2953"/>
                          <a:pt x="4953" y="0"/>
                          <a:pt x="11049" y="0"/>
                        </a:cubicBezTo>
                        <a:cubicBezTo>
                          <a:pt x="17145" y="0"/>
                          <a:pt x="22098" y="2953"/>
                          <a:pt x="22098" y="6667"/>
                        </a:cubicBezTo>
                        <a:lnTo>
                          <a:pt x="22098" y="138398"/>
                        </a:lnTo>
                        <a:cubicBezTo>
                          <a:pt x="22003" y="142113"/>
                          <a:pt x="17145" y="145161"/>
                          <a:pt x="11049" y="145161"/>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410" name="Google Shape;410;p26"/>
                <p:cNvGrpSpPr/>
                <p:nvPr/>
              </p:nvGrpSpPr>
              <p:grpSpPr>
                <a:xfrm>
                  <a:off x="6098095" y="2735960"/>
                  <a:ext cx="22097" cy="145160"/>
                  <a:chOff x="6098095" y="2735960"/>
                  <a:chExt cx="22097" cy="145160"/>
                </a:xfrm>
              </p:grpSpPr>
              <p:sp>
                <p:nvSpPr>
                  <p:cNvPr id="411" name="Google Shape;411;p26"/>
                  <p:cNvSpPr/>
                  <p:nvPr/>
                </p:nvSpPr>
                <p:spPr>
                  <a:xfrm>
                    <a:off x="6109144" y="2742628"/>
                    <a:ext cx="9525" cy="131730"/>
                  </a:xfrm>
                  <a:custGeom>
                    <a:avLst/>
                    <a:gdLst/>
                    <a:ahLst/>
                    <a:cxnLst/>
                    <a:rect l="l" t="t" r="r" b="b"/>
                    <a:pathLst>
                      <a:path w="9525" h="131730" extrusionOk="0">
                        <a:moveTo>
                          <a:pt x="0" y="0"/>
                        </a:moveTo>
                        <a:lnTo>
                          <a:pt x="0" y="131731"/>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412" name="Google Shape;412;p26"/>
                  <p:cNvSpPr/>
                  <p:nvPr/>
                </p:nvSpPr>
                <p:spPr>
                  <a:xfrm>
                    <a:off x="6098095" y="2735960"/>
                    <a:ext cx="22097" cy="145160"/>
                  </a:xfrm>
                  <a:custGeom>
                    <a:avLst/>
                    <a:gdLst/>
                    <a:ahLst/>
                    <a:cxnLst/>
                    <a:rect l="l" t="t" r="r" b="b"/>
                    <a:pathLst>
                      <a:path w="22097" h="145160" extrusionOk="0">
                        <a:moveTo>
                          <a:pt x="11049" y="145161"/>
                        </a:moveTo>
                        <a:cubicBezTo>
                          <a:pt x="4953" y="145161"/>
                          <a:pt x="0" y="142208"/>
                          <a:pt x="0" y="138494"/>
                        </a:cubicBezTo>
                        <a:lnTo>
                          <a:pt x="0" y="6667"/>
                        </a:lnTo>
                        <a:cubicBezTo>
                          <a:pt x="0" y="2953"/>
                          <a:pt x="4953" y="0"/>
                          <a:pt x="11049" y="0"/>
                        </a:cubicBezTo>
                        <a:cubicBezTo>
                          <a:pt x="17145" y="0"/>
                          <a:pt x="22098" y="2953"/>
                          <a:pt x="22098" y="6667"/>
                        </a:cubicBezTo>
                        <a:lnTo>
                          <a:pt x="22098" y="138398"/>
                        </a:lnTo>
                        <a:cubicBezTo>
                          <a:pt x="22098" y="142113"/>
                          <a:pt x="17145" y="145161"/>
                          <a:pt x="11049" y="145161"/>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413" name="Google Shape;413;p26"/>
                <p:cNvGrpSpPr/>
                <p:nvPr/>
              </p:nvGrpSpPr>
              <p:grpSpPr>
                <a:xfrm>
                  <a:off x="6142195" y="2735960"/>
                  <a:ext cx="22097" cy="145160"/>
                  <a:chOff x="6142195" y="2735960"/>
                  <a:chExt cx="22097" cy="145160"/>
                </a:xfrm>
              </p:grpSpPr>
              <p:sp>
                <p:nvSpPr>
                  <p:cNvPr id="414" name="Google Shape;414;p26"/>
                  <p:cNvSpPr/>
                  <p:nvPr/>
                </p:nvSpPr>
                <p:spPr>
                  <a:xfrm>
                    <a:off x="6153244" y="2742628"/>
                    <a:ext cx="9525" cy="131730"/>
                  </a:xfrm>
                  <a:custGeom>
                    <a:avLst/>
                    <a:gdLst/>
                    <a:ahLst/>
                    <a:cxnLst/>
                    <a:rect l="l" t="t" r="r" b="b"/>
                    <a:pathLst>
                      <a:path w="9525" h="131730" extrusionOk="0">
                        <a:moveTo>
                          <a:pt x="0" y="0"/>
                        </a:moveTo>
                        <a:lnTo>
                          <a:pt x="0" y="131731"/>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415" name="Google Shape;415;p26"/>
                  <p:cNvSpPr/>
                  <p:nvPr/>
                </p:nvSpPr>
                <p:spPr>
                  <a:xfrm>
                    <a:off x="6142195" y="2735960"/>
                    <a:ext cx="22097" cy="145160"/>
                  </a:xfrm>
                  <a:custGeom>
                    <a:avLst/>
                    <a:gdLst/>
                    <a:ahLst/>
                    <a:cxnLst/>
                    <a:rect l="l" t="t" r="r" b="b"/>
                    <a:pathLst>
                      <a:path w="22097" h="145160" extrusionOk="0">
                        <a:moveTo>
                          <a:pt x="11049" y="145161"/>
                        </a:moveTo>
                        <a:cubicBezTo>
                          <a:pt x="4953" y="145161"/>
                          <a:pt x="0" y="142208"/>
                          <a:pt x="0" y="138494"/>
                        </a:cubicBezTo>
                        <a:lnTo>
                          <a:pt x="0" y="6667"/>
                        </a:lnTo>
                        <a:cubicBezTo>
                          <a:pt x="0" y="2953"/>
                          <a:pt x="4953" y="0"/>
                          <a:pt x="11049" y="0"/>
                        </a:cubicBezTo>
                        <a:cubicBezTo>
                          <a:pt x="17145" y="0"/>
                          <a:pt x="22098" y="2953"/>
                          <a:pt x="22098" y="6667"/>
                        </a:cubicBezTo>
                        <a:lnTo>
                          <a:pt x="22098" y="138398"/>
                        </a:lnTo>
                        <a:cubicBezTo>
                          <a:pt x="22098" y="142113"/>
                          <a:pt x="17145" y="145161"/>
                          <a:pt x="11049" y="145161"/>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416" name="Google Shape;416;p26"/>
                <p:cNvGrpSpPr/>
                <p:nvPr/>
              </p:nvGrpSpPr>
              <p:grpSpPr>
                <a:xfrm>
                  <a:off x="6186391" y="2735960"/>
                  <a:ext cx="22097" cy="145160"/>
                  <a:chOff x="6186391" y="2735960"/>
                  <a:chExt cx="22097" cy="145160"/>
                </a:xfrm>
              </p:grpSpPr>
              <p:sp>
                <p:nvSpPr>
                  <p:cNvPr id="417" name="Google Shape;417;p26"/>
                  <p:cNvSpPr/>
                  <p:nvPr/>
                </p:nvSpPr>
                <p:spPr>
                  <a:xfrm>
                    <a:off x="6197440" y="2742628"/>
                    <a:ext cx="9525" cy="131730"/>
                  </a:xfrm>
                  <a:custGeom>
                    <a:avLst/>
                    <a:gdLst/>
                    <a:ahLst/>
                    <a:cxnLst/>
                    <a:rect l="l" t="t" r="r" b="b"/>
                    <a:pathLst>
                      <a:path w="9525" h="131730" extrusionOk="0">
                        <a:moveTo>
                          <a:pt x="0" y="0"/>
                        </a:moveTo>
                        <a:lnTo>
                          <a:pt x="0" y="131731"/>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418" name="Google Shape;418;p26"/>
                  <p:cNvSpPr/>
                  <p:nvPr/>
                </p:nvSpPr>
                <p:spPr>
                  <a:xfrm>
                    <a:off x="6186391" y="2735960"/>
                    <a:ext cx="22097" cy="145160"/>
                  </a:xfrm>
                  <a:custGeom>
                    <a:avLst/>
                    <a:gdLst/>
                    <a:ahLst/>
                    <a:cxnLst/>
                    <a:rect l="l" t="t" r="r" b="b"/>
                    <a:pathLst>
                      <a:path w="22097" h="145160" extrusionOk="0">
                        <a:moveTo>
                          <a:pt x="11049" y="145161"/>
                        </a:moveTo>
                        <a:cubicBezTo>
                          <a:pt x="4953" y="145161"/>
                          <a:pt x="0" y="142208"/>
                          <a:pt x="0" y="138494"/>
                        </a:cubicBezTo>
                        <a:lnTo>
                          <a:pt x="0" y="6667"/>
                        </a:lnTo>
                        <a:cubicBezTo>
                          <a:pt x="0" y="2953"/>
                          <a:pt x="4953" y="0"/>
                          <a:pt x="11049" y="0"/>
                        </a:cubicBezTo>
                        <a:cubicBezTo>
                          <a:pt x="17145" y="0"/>
                          <a:pt x="22098" y="2953"/>
                          <a:pt x="22098" y="6667"/>
                        </a:cubicBezTo>
                        <a:lnTo>
                          <a:pt x="22098" y="138398"/>
                        </a:lnTo>
                        <a:cubicBezTo>
                          <a:pt x="22098" y="142113"/>
                          <a:pt x="17145" y="145161"/>
                          <a:pt x="11049" y="145161"/>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419" name="Google Shape;419;p26"/>
                <p:cNvGrpSpPr/>
                <p:nvPr/>
              </p:nvGrpSpPr>
              <p:grpSpPr>
                <a:xfrm>
                  <a:off x="6230492" y="2735960"/>
                  <a:ext cx="22097" cy="145160"/>
                  <a:chOff x="6230492" y="2735960"/>
                  <a:chExt cx="22097" cy="145160"/>
                </a:xfrm>
              </p:grpSpPr>
              <p:sp>
                <p:nvSpPr>
                  <p:cNvPr id="420" name="Google Shape;420;p26"/>
                  <p:cNvSpPr/>
                  <p:nvPr/>
                </p:nvSpPr>
                <p:spPr>
                  <a:xfrm>
                    <a:off x="6241541" y="2742628"/>
                    <a:ext cx="9525" cy="131730"/>
                  </a:xfrm>
                  <a:custGeom>
                    <a:avLst/>
                    <a:gdLst/>
                    <a:ahLst/>
                    <a:cxnLst/>
                    <a:rect l="l" t="t" r="r" b="b"/>
                    <a:pathLst>
                      <a:path w="9525" h="131730" extrusionOk="0">
                        <a:moveTo>
                          <a:pt x="0" y="0"/>
                        </a:moveTo>
                        <a:lnTo>
                          <a:pt x="0" y="131731"/>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421" name="Google Shape;421;p26"/>
                  <p:cNvSpPr/>
                  <p:nvPr/>
                </p:nvSpPr>
                <p:spPr>
                  <a:xfrm>
                    <a:off x="6230492" y="2735960"/>
                    <a:ext cx="22097" cy="145160"/>
                  </a:xfrm>
                  <a:custGeom>
                    <a:avLst/>
                    <a:gdLst/>
                    <a:ahLst/>
                    <a:cxnLst/>
                    <a:rect l="l" t="t" r="r" b="b"/>
                    <a:pathLst>
                      <a:path w="22097" h="145160" extrusionOk="0">
                        <a:moveTo>
                          <a:pt x="11049" y="145161"/>
                        </a:moveTo>
                        <a:cubicBezTo>
                          <a:pt x="4953" y="145161"/>
                          <a:pt x="0" y="142208"/>
                          <a:pt x="0" y="138494"/>
                        </a:cubicBezTo>
                        <a:lnTo>
                          <a:pt x="0" y="6667"/>
                        </a:lnTo>
                        <a:cubicBezTo>
                          <a:pt x="0" y="2953"/>
                          <a:pt x="4953" y="0"/>
                          <a:pt x="11049" y="0"/>
                        </a:cubicBezTo>
                        <a:cubicBezTo>
                          <a:pt x="17145" y="0"/>
                          <a:pt x="22098" y="2953"/>
                          <a:pt x="22098" y="6667"/>
                        </a:cubicBezTo>
                        <a:lnTo>
                          <a:pt x="22098" y="138398"/>
                        </a:lnTo>
                        <a:cubicBezTo>
                          <a:pt x="22098" y="142113"/>
                          <a:pt x="17145" y="145161"/>
                          <a:pt x="11049" y="145161"/>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422" name="Google Shape;422;p26"/>
                <p:cNvGrpSpPr/>
                <p:nvPr/>
              </p:nvGrpSpPr>
              <p:grpSpPr>
                <a:xfrm>
                  <a:off x="6274688" y="2735960"/>
                  <a:ext cx="22097" cy="145160"/>
                  <a:chOff x="6274688" y="2735960"/>
                  <a:chExt cx="22097" cy="145160"/>
                </a:xfrm>
              </p:grpSpPr>
              <p:sp>
                <p:nvSpPr>
                  <p:cNvPr id="423" name="Google Shape;423;p26"/>
                  <p:cNvSpPr/>
                  <p:nvPr/>
                </p:nvSpPr>
                <p:spPr>
                  <a:xfrm>
                    <a:off x="6285737" y="2742628"/>
                    <a:ext cx="9525" cy="131730"/>
                  </a:xfrm>
                  <a:custGeom>
                    <a:avLst/>
                    <a:gdLst/>
                    <a:ahLst/>
                    <a:cxnLst/>
                    <a:rect l="l" t="t" r="r" b="b"/>
                    <a:pathLst>
                      <a:path w="9525" h="131730" extrusionOk="0">
                        <a:moveTo>
                          <a:pt x="0" y="0"/>
                        </a:moveTo>
                        <a:lnTo>
                          <a:pt x="0" y="131731"/>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424" name="Google Shape;424;p26"/>
                  <p:cNvSpPr/>
                  <p:nvPr/>
                </p:nvSpPr>
                <p:spPr>
                  <a:xfrm>
                    <a:off x="6274688" y="2735960"/>
                    <a:ext cx="22097" cy="145160"/>
                  </a:xfrm>
                  <a:custGeom>
                    <a:avLst/>
                    <a:gdLst/>
                    <a:ahLst/>
                    <a:cxnLst/>
                    <a:rect l="l" t="t" r="r" b="b"/>
                    <a:pathLst>
                      <a:path w="22097" h="145160" extrusionOk="0">
                        <a:moveTo>
                          <a:pt x="11049" y="145161"/>
                        </a:moveTo>
                        <a:cubicBezTo>
                          <a:pt x="4953" y="145161"/>
                          <a:pt x="0" y="142208"/>
                          <a:pt x="0" y="138494"/>
                        </a:cubicBezTo>
                        <a:lnTo>
                          <a:pt x="0" y="6667"/>
                        </a:lnTo>
                        <a:cubicBezTo>
                          <a:pt x="0" y="2953"/>
                          <a:pt x="4953" y="0"/>
                          <a:pt x="11049" y="0"/>
                        </a:cubicBezTo>
                        <a:cubicBezTo>
                          <a:pt x="17145" y="0"/>
                          <a:pt x="22098" y="2953"/>
                          <a:pt x="22098" y="6667"/>
                        </a:cubicBezTo>
                        <a:lnTo>
                          <a:pt x="22098" y="138398"/>
                        </a:lnTo>
                        <a:cubicBezTo>
                          <a:pt x="22098" y="142113"/>
                          <a:pt x="17145" y="145161"/>
                          <a:pt x="11049" y="145161"/>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425" name="Google Shape;425;p26"/>
                <p:cNvGrpSpPr/>
                <p:nvPr/>
              </p:nvGrpSpPr>
              <p:grpSpPr>
                <a:xfrm>
                  <a:off x="6318789" y="2735960"/>
                  <a:ext cx="22097" cy="145160"/>
                  <a:chOff x="6318789" y="2735960"/>
                  <a:chExt cx="22097" cy="145160"/>
                </a:xfrm>
              </p:grpSpPr>
              <p:sp>
                <p:nvSpPr>
                  <p:cNvPr id="426" name="Google Shape;426;p26"/>
                  <p:cNvSpPr/>
                  <p:nvPr/>
                </p:nvSpPr>
                <p:spPr>
                  <a:xfrm>
                    <a:off x="6329838" y="2742628"/>
                    <a:ext cx="9525" cy="131730"/>
                  </a:xfrm>
                  <a:custGeom>
                    <a:avLst/>
                    <a:gdLst/>
                    <a:ahLst/>
                    <a:cxnLst/>
                    <a:rect l="l" t="t" r="r" b="b"/>
                    <a:pathLst>
                      <a:path w="9525" h="131730" extrusionOk="0">
                        <a:moveTo>
                          <a:pt x="0" y="0"/>
                        </a:moveTo>
                        <a:lnTo>
                          <a:pt x="0" y="131731"/>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427" name="Google Shape;427;p26"/>
                  <p:cNvSpPr/>
                  <p:nvPr/>
                </p:nvSpPr>
                <p:spPr>
                  <a:xfrm>
                    <a:off x="6318789" y="2735960"/>
                    <a:ext cx="22097" cy="145160"/>
                  </a:xfrm>
                  <a:custGeom>
                    <a:avLst/>
                    <a:gdLst/>
                    <a:ahLst/>
                    <a:cxnLst/>
                    <a:rect l="l" t="t" r="r" b="b"/>
                    <a:pathLst>
                      <a:path w="22097" h="145160" extrusionOk="0">
                        <a:moveTo>
                          <a:pt x="11049" y="145161"/>
                        </a:moveTo>
                        <a:cubicBezTo>
                          <a:pt x="4953" y="145161"/>
                          <a:pt x="0" y="142208"/>
                          <a:pt x="0" y="138494"/>
                        </a:cubicBezTo>
                        <a:lnTo>
                          <a:pt x="0" y="6667"/>
                        </a:lnTo>
                        <a:cubicBezTo>
                          <a:pt x="0" y="2953"/>
                          <a:pt x="4953" y="0"/>
                          <a:pt x="11049" y="0"/>
                        </a:cubicBezTo>
                        <a:cubicBezTo>
                          <a:pt x="17145" y="0"/>
                          <a:pt x="22098" y="2953"/>
                          <a:pt x="22098" y="6667"/>
                        </a:cubicBezTo>
                        <a:lnTo>
                          <a:pt x="22098" y="138398"/>
                        </a:lnTo>
                        <a:cubicBezTo>
                          <a:pt x="22098" y="142113"/>
                          <a:pt x="17145" y="145161"/>
                          <a:pt x="11049" y="145161"/>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428" name="Google Shape;428;p26"/>
                <p:cNvGrpSpPr/>
                <p:nvPr/>
              </p:nvGrpSpPr>
              <p:grpSpPr>
                <a:xfrm>
                  <a:off x="6362985" y="2735960"/>
                  <a:ext cx="22097" cy="145160"/>
                  <a:chOff x="6362985" y="2735960"/>
                  <a:chExt cx="22097" cy="145160"/>
                </a:xfrm>
              </p:grpSpPr>
              <p:sp>
                <p:nvSpPr>
                  <p:cNvPr id="429" name="Google Shape;429;p26"/>
                  <p:cNvSpPr/>
                  <p:nvPr/>
                </p:nvSpPr>
                <p:spPr>
                  <a:xfrm>
                    <a:off x="6374034" y="2742628"/>
                    <a:ext cx="9525" cy="131730"/>
                  </a:xfrm>
                  <a:custGeom>
                    <a:avLst/>
                    <a:gdLst/>
                    <a:ahLst/>
                    <a:cxnLst/>
                    <a:rect l="l" t="t" r="r" b="b"/>
                    <a:pathLst>
                      <a:path w="9525" h="131730" extrusionOk="0">
                        <a:moveTo>
                          <a:pt x="0" y="0"/>
                        </a:moveTo>
                        <a:lnTo>
                          <a:pt x="0" y="131731"/>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430" name="Google Shape;430;p26"/>
                  <p:cNvSpPr/>
                  <p:nvPr/>
                </p:nvSpPr>
                <p:spPr>
                  <a:xfrm>
                    <a:off x="6362985" y="2735960"/>
                    <a:ext cx="22097" cy="145160"/>
                  </a:xfrm>
                  <a:custGeom>
                    <a:avLst/>
                    <a:gdLst/>
                    <a:ahLst/>
                    <a:cxnLst/>
                    <a:rect l="l" t="t" r="r" b="b"/>
                    <a:pathLst>
                      <a:path w="22097" h="145160" extrusionOk="0">
                        <a:moveTo>
                          <a:pt x="11049" y="145161"/>
                        </a:moveTo>
                        <a:cubicBezTo>
                          <a:pt x="4953" y="145161"/>
                          <a:pt x="0" y="142208"/>
                          <a:pt x="0" y="138494"/>
                        </a:cubicBezTo>
                        <a:lnTo>
                          <a:pt x="0" y="6667"/>
                        </a:lnTo>
                        <a:cubicBezTo>
                          <a:pt x="0" y="2953"/>
                          <a:pt x="4953" y="0"/>
                          <a:pt x="11049" y="0"/>
                        </a:cubicBezTo>
                        <a:cubicBezTo>
                          <a:pt x="17145" y="0"/>
                          <a:pt x="22098" y="2953"/>
                          <a:pt x="22098" y="6667"/>
                        </a:cubicBezTo>
                        <a:lnTo>
                          <a:pt x="22098" y="138398"/>
                        </a:lnTo>
                        <a:cubicBezTo>
                          <a:pt x="22003" y="142113"/>
                          <a:pt x="17145" y="145161"/>
                          <a:pt x="11049" y="145161"/>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431" name="Google Shape;431;p26"/>
                <p:cNvGrpSpPr/>
                <p:nvPr/>
              </p:nvGrpSpPr>
              <p:grpSpPr>
                <a:xfrm>
                  <a:off x="6407086" y="2735960"/>
                  <a:ext cx="22097" cy="145160"/>
                  <a:chOff x="6407086" y="2735960"/>
                  <a:chExt cx="22097" cy="145160"/>
                </a:xfrm>
              </p:grpSpPr>
              <p:sp>
                <p:nvSpPr>
                  <p:cNvPr id="432" name="Google Shape;432;p26"/>
                  <p:cNvSpPr/>
                  <p:nvPr/>
                </p:nvSpPr>
                <p:spPr>
                  <a:xfrm>
                    <a:off x="6418135" y="2742628"/>
                    <a:ext cx="9525" cy="131730"/>
                  </a:xfrm>
                  <a:custGeom>
                    <a:avLst/>
                    <a:gdLst/>
                    <a:ahLst/>
                    <a:cxnLst/>
                    <a:rect l="l" t="t" r="r" b="b"/>
                    <a:pathLst>
                      <a:path w="9525" h="131730" extrusionOk="0">
                        <a:moveTo>
                          <a:pt x="0" y="0"/>
                        </a:moveTo>
                        <a:lnTo>
                          <a:pt x="0" y="131731"/>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433" name="Google Shape;433;p26"/>
                  <p:cNvSpPr/>
                  <p:nvPr/>
                </p:nvSpPr>
                <p:spPr>
                  <a:xfrm>
                    <a:off x="6407086" y="2735960"/>
                    <a:ext cx="22097" cy="145160"/>
                  </a:xfrm>
                  <a:custGeom>
                    <a:avLst/>
                    <a:gdLst/>
                    <a:ahLst/>
                    <a:cxnLst/>
                    <a:rect l="l" t="t" r="r" b="b"/>
                    <a:pathLst>
                      <a:path w="22097" h="145160" extrusionOk="0">
                        <a:moveTo>
                          <a:pt x="11049" y="145161"/>
                        </a:moveTo>
                        <a:cubicBezTo>
                          <a:pt x="4953" y="145161"/>
                          <a:pt x="0" y="142208"/>
                          <a:pt x="0" y="138494"/>
                        </a:cubicBezTo>
                        <a:lnTo>
                          <a:pt x="0" y="6667"/>
                        </a:lnTo>
                        <a:cubicBezTo>
                          <a:pt x="0" y="2953"/>
                          <a:pt x="4953" y="0"/>
                          <a:pt x="11049" y="0"/>
                        </a:cubicBezTo>
                        <a:cubicBezTo>
                          <a:pt x="17145" y="0"/>
                          <a:pt x="22098" y="2953"/>
                          <a:pt x="22098" y="6667"/>
                        </a:cubicBezTo>
                        <a:lnTo>
                          <a:pt x="22098" y="138398"/>
                        </a:lnTo>
                        <a:cubicBezTo>
                          <a:pt x="22098" y="142113"/>
                          <a:pt x="17145" y="145161"/>
                          <a:pt x="11049" y="145161"/>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434" name="Google Shape;434;p26"/>
                <p:cNvGrpSpPr/>
                <p:nvPr/>
              </p:nvGrpSpPr>
              <p:grpSpPr>
                <a:xfrm>
                  <a:off x="6451186" y="2735960"/>
                  <a:ext cx="22097" cy="145160"/>
                  <a:chOff x="6451186" y="2735960"/>
                  <a:chExt cx="22097" cy="145160"/>
                </a:xfrm>
              </p:grpSpPr>
              <p:sp>
                <p:nvSpPr>
                  <p:cNvPr id="435" name="Google Shape;435;p26"/>
                  <p:cNvSpPr/>
                  <p:nvPr/>
                </p:nvSpPr>
                <p:spPr>
                  <a:xfrm>
                    <a:off x="6462235" y="2742628"/>
                    <a:ext cx="9525" cy="131730"/>
                  </a:xfrm>
                  <a:custGeom>
                    <a:avLst/>
                    <a:gdLst/>
                    <a:ahLst/>
                    <a:cxnLst/>
                    <a:rect l="l" t="t" r="r" b="b"/>
                    <a:pathLst>
                      <a:path w="9525" h="131730" extrusionOk="0">
                        <a:moveTo>
                          <a:pt x="0" y="0"/>
                        </a:moveTo>
                        <a:lnTo>
                          <a:pt x="0" y="131731"/>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436" name="Google Shape;436;p26"/>
                  <p:cNvSpPr/>
                  <p:nvPr/>
                </p:nvSpPr>
                <p:spPr>
                  <a:xfrm>
                    <a:off x="6451186" y="2735960"/>
                    <a:ext cx="22097" cy="145160"/>
                  </a:xfrm>
                  <a:custGeom>
                    <a:avLst/>
                    <a:gdLst/>
                    <a:ahLst/>
                    <a:cxnLst/>
                    <a:rect l="l" t="t" r="r" b="b"/>
                    <a:pathLst>
                      <a:path w="22097" h="145160" extrusionOk="0">
                        <a:moveTo>
                          <a:pt x="11049" y="145161"/>
                        </a:moveTo>
                        <a:cubicBezTo>
                          <a:pt x="4953" y="145161"/>
                          <a:pt x="0" y="142208"/>
                          <a:pt x="0" y="138494"/>
                        </a:cubicBezTo>
                        <a:lnTo>
                          <a:pt x="0" y="6667"/>
                        </a:lnTo>
                        <a:cubicBezTo>
                          <a:pt x="0" y="2953"/>
                          <a:pt x="4953" y="0"/>
                          <a:pt x="11049" y="0"/>
                        </a:cubicBezTo>
                        <a:cubicBezTo>
                          <a:pt x="17145" y="0"/>
                          <a:pt x="22098" y="2953"/>
                          <a:pt x="22098" y="6667"/>
                        </a:cubicBezTo>
                        <a:lnTo>
                          <a:pt x="22098" y="138398"/>
                        </a:lnTo>
                        <a:cubicBezTo>
                          <a:pt x="22098" y="142113"/>
                          <a:pt x="17145" y="145161"/>
                          <a:pt x="11049" y="145161"/>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437" name="Google Shape;437;p26"/>
                <p:cNvGrpSpPr/>
                <p:nvPr/>
              </p:nvGrpSpPr>
              <p:grpSpPr>
                <a:xfrm>
                  <a:off x="5744908" y="2631566"/>
                  <a:ext cx="22097" cy="83629"/>
                  <a:chOff x="5744908" y="2631566"/>
                  <a:chExt cx="22097" cy="83629"/>
                </a:xfrm>
              </p:grpSpPr>
              <p:sp>
                <p:nvSpPr>
                  <p:cNvPr id="438" name="Google Shape;438;p26"/>
                  <p:cNvSpPr/>
                  <p:nvPr/>
                </p:nvSpPr>
                <p:spPr>
                  <a:xfrm>
                    <a:off x="5755957" y="2640234"/>
                    <a:ext cx="9525" cy="66198"/>
                  </a:xfrm>
                  <a:custGeom>
                    <a:avLst/>
                    <a:gdLst/>
                    <a:ahLst/>
                    <a:cxnLst/>
                    <a:rect l="l" t="t" r="r" b="b"/>
                    <a:pathLst>
                      <a:path w="9525" h="66198" extrusionOk="0">
                        <a:moveTo>
                          <a:pt x="0" y="0"/>
                        </a:moveTo>
                        <a:lnTo>
                          <a:pt x="0" y="66199"/>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439" name="Google Shape;439;p26"/>
                  <p:cNvSpPr/>
                  <p:nvPr/>
                </p:nvSpPr>
                <p:spPr>
                  <a:xfrm>
                    <a:off x="5744908" y="2631566"/>
                    <a:ext cx="22097" cy="83629"/>
                  </a:xfrm>
                  <a:custGeom>
                    <a:avLst/>
                    <a:gdLst/>
                    <a:ahLst/>
                    <a:cxnLst/>
                    <a:rect l="l" t="t" r="r" b="b"/>
                    <a:pathLst>
                      <a:path w="22097" h="83629" extrusionOk="0">
                        <a:moveTo>
                          <a:pt x="11049" y="83630"/>
                        </a:moveTo>
                        <a:cubicBezTo>
                          <a:pt x="4953" y="83630"/>
                          <a:pt x="0" y="79724"/>
                          <a:pt x="0" y="74962"/>
                        </a:cubicBezTo>
                        <a:lnTo>
                          <a:pt x="0" y="8668"/>
                        </a:lnTo>
                        <a:cubicBezTo>
                          <a:pt x="0" y="3905"/>
                          <a:pt x="4953" y="0"/>
                          <a:pt x="11049" y="0"/>
                        </a:cubicBezTo>
                        <a:cubicBezTo>
                          <a:pt x="17145" y="0"/>
                          <a:pt x="22098" y="3905"/>
                          <a:pt x="22098" y="8668"/>
                        </a:cubicBezTo>
                        <a:lnTo>
                          <a:pt x="22098" y="74867"/>
                        </a:lnTo>
                        <a:cubicBezTo>
                          <a:pt x="22098" y="79724"/>
                          <a:pt x="17145" y="83630"/>
                          <a:pt x="11049" y="83630"/>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440" name="Google Shape;440;p26"/>
                <p:cNvGrpSpPr/>
                <p:nvPr/>
              </p:nvGrpSpPr>
              <p:grpSpPr>
                <a:xfrm>
                  <a:off x="5789008" y="2631566"/>
                  <a:ext cx="22097" cy="83629"/>
                  <a:chOff x="5789008" y="2631566"/>
                  <a:chExt cx="22097" cy="83629"/>
                </a:xfrm>
              </p:grpSpPr>
              <p:sp>
                <p:nvSpPr>
                  <p:cNvPr id="441" name="Google Shape;441;p26"/>
                  <p:cNvSpPr/>
                  <p:nvPr/>
                </p:nvSpPr>
                <p:spPr>
                  <a:xfrm>
                    <a:off x="5800057" y="2640234"/>
                    <a:ext cx="9525" cy="66198"/>
                  </a:xfrm>
                  <a:custGeom>
                    <a:avLst/>
                    <a:gdLst/>
                    <a:ahLst/>
                    <a:cxnLst/>
                    <a:rect l="l" t="t" r="r" b="b"/>
                    <a:pathLst>
                      <a:path w="9525" h="66198" extrusionOk="0">
                        <a:moveTo>
                          <a:pt x="0" y="0"/>
                        </a:moveTo>
                        <a:lnTo>
                          <a:pt x="0" y="66199"/>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442" name="Google Shape;442;p26"/>
                  <p:cNvSpPr/>
                  <p:nvPr/>
                </p:nvSpPr>
                <p:spPr>
                  <a:xfrm>
                    <a:off x="5789008" y="2631566"/>
                    <a:ext cx="22097" cy="83629"/>
                  </a:xfrm>
                  <a:custGeom>
                    <a:avLst/>
                    <a:gdLst/>
                    <a:ahLst/>
                    <a:cxnLst/>
                    <a:rect l="l" t="t" r="r" b="b"/>
                    <a:pathLst>
                      <a:path w="22097" h="83629" extrusionOk="0">
                        <a:moveTo>
                          <a:pt x="11049" y="83630"/>
                        </a:moveTo>
                        <a:cubicBezTo>
                          <a:pt x="4953" y="83630"/>
                          <a:pt x="0" y="79724"/>
                          <a:pt x="0" y="74962"/>
                        </a:cubicBezTo>
                        <a:lnTo>
                          <a:pt x="0" y="8668"/>
                        </a:lnTo>
                        <a:cubicBezTo>
                          <a:pt x="0" y="3905"/>
                          <a:pt x="4953" y="0"/>
                          <a:pt x="11049" y="0"/>
                        </a:cubicBezTo>
                        <a:cubicBezTo>
                          <a:pt x="17145" y="0"/>
                          <a:pt x="22098" y="3905"/>
                          <a:pt x="22098" y="8668"/>
                        </a:cubicBezTo>
                        <a:lnTo>
                          <a:pt x="22098" y="74867"/>
                        </a:lnTo>
                        <a:cubicBezTo>
                          <a:pt x="22098" y="79724"/>
                          <a:pt x="17145" y="83630"/>
                          <a:pt x="11049" y="83630"/>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443" name="Google Shape;443;p26"/>
                <p:cNvGrpSpPr/>
                <p:nvPr/>
              </p:nvGrpSpPr>
              <p:grpSpPr>
                <a:xfrm>
                  <a:off x="5833204" y="2631566"/>
                  <a:ext cx="22097" cy="83629"/>
                  <a:chOff x="5833204" y="2631566"/>
                  <a:chExt cx="22097" cy="83629"/>
                </a:xfrm>
              </p:grpSpPr>
              <p:sp>
                <p:nvSpPr>
                  <p:cNvPr id="444" name="Google Shape;444;p26"/>
                  <p:cNvSpPr/>
                  <p:nvPr/>
                </p:nvSpPr>
                <p:spPr>
                  <a:xfrm>
                    <a:off x="5844253" y="2640234"/>
                    <a:ext cx="9525" cy="66198"/>
                  </a:xfrm>
                  <a:custGeom>
                    <a:avLst/>
                    <a:gdLst/>
                    <a:ahLst/>
                    <a:cxnLst/>
                    <a:rect l="l" t="t" r="r" b="b"/>
                    <a:pathLst>
                      <a:path w="9525" h="66198" extrusionOk="0">
                        <a:moveTo>
                          <a:pt x="0" y="0"/>
                        </a:moveTo>
                        <a:lnTo>
                          <a:pt x="0" y="66199"/>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445" name="Google Shape;445;p26"/>
                  <p:cNvSpPr/>
                  <p:nvPr/>
                </p:nvSpPr>
                <p:spPr>
                  <a:xfrm>
                    <a:off x="5833204" y="2631566"/>
                    <a:ext cx="22097" cy="83629"/>
                  </a:xfrm>
                  <a:custGeom>
                    <a:avLst/>
                    <a:gdLst/>
                    <a:ahLst/>
                    <a:cxnLst/>
                    <a:rect l="l" t="t" r="r" b="b"/>
                    <a:pathLst>
                      <a:path w="22097" h="83629" extrusionOk="0">
                        <a:moveTo>
                          <a:pt x="11049" y="83630"/>
                        </a:moveTo>
                        <a:cubicBezTo>
                          <a:pt x="4953" y="83630"/>
                          <a:pt x="0" y="79724"/>
                          <a:pt x="0" y="74962"/>
                        </a:cubicBezTo>
                        <a:lnTo>
                          <a:pt x="0" y="8668"/>
                        </a:lnTo>
                        <a:cubicBezTo>
                          <a:pt x="0" y="3905"/>
                          <a:pt x="4953" y="0"/>
                          <a:pt x="11049" y="0"/>
                        </a:cubicBezTo>
                        <a:cubicBezTo>
                          <a:pt x="17145" y="0"/>
                          <a:pt x="22098" y="3905"/>
                          <a:pt x="22098" y="8668"/>
                        </a:cubicBezTo>
                        <a:lnTo>
                          <a:pt x="22098" y="74867"/>
                        </a:lnTo>
                        <a:cubicBezTo>
                          <a:pt x="22003" y="79724"/>
                          <a:pt x="17145" y="83630"/>
                          <a:pt x="11049" y="83630"/>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446" name="Google Shape;446;p26"/>
                <p:cNvGrpSpPr/>
                <p:nvPr/>
              </p:nvGrpSpPr>
              <p:grpSpPr>
                <a:xfrm>
                  <a:off x="5877305" y="2631566"/>
                  <a:ext cx="22097" cy="83629"/>
                  <a:chOff x="5877305" y="2631566"/>
                  <a:chExt cx="22097" cy="83629"/>
                </a:xfrm>
              </p:grpSpPr>
              <p:sp>
                <p:nvSpPr>
                  <p:cNvPr id="447" name="Google Shape;447;p26"/>
                  <p:cNvSpPr/>
                  <p:nvPr/>
                </p:nvSpPr>
                <p:spPr>
                  <a:xfrm>
                    <a:off x="5888354" y="2640234"/>
                    <a:ext cx="9525" cy="66198"/>
                  </a:xfrm>
                  <a:custGeom>
                    <a:avLst/>
                    <a:gdLst/>
                    <a:ahLst/>
                    <a:cxnLst/>
                    <a:rect l="l" t="t" r="r" b="b"/>
                    <a:pathLst>
                      <a:path w="9525" h="66198" extrusionOk="0">
                        <a:moveTo>
                          <a:pt x="0" y="0"/>
                        </a:moveTo>
                        <a:lnTo>
                          <a:pt x="0" y="66199"/>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448" name="Google Shape;448;p26"/>
                  <p:cNvSpPr/>
                  <p:nvPr/>
                </p:nvSpPr>
                <p:spPr>
                  <a:xfrm>
                    <a:off x="5877305" y="2631566"/>
                    <a:ext cx="22097" cy="83629"/>
                  </a:xfrm>
                  <a:custGeom>
                    <a:avLst/>
                    <a:gdLst/>
                    <a:ahLst/>
                    <a:cxnLst/>
                    <a:rect l="l" t="t" r="r" b="b"/>
                    <a:pathLst>
                      <a:path w="22097" h="83629" extrusionOk="0">
                        <a:moveTo>
                          <a:pt x="11049" y="83630"/>
                        </a:moveTo>
                        <a:cubicBezTo>
                          <a:pt x="4953" y="83630"/>
                          <a:pt x="0" y="79724"/>
                          <a:pt x="0" y="74962"/>
                        </a:cubicBezTo>
                        <a:lnTo>
                          <a:pt x="0" y="8668"/>
                        </a:lnTo>
                        <a:cubicBezTo>
                          <a:pt x="0" y="3905"/>
                          <a:pt x="4953" y="0"/>
                          <a:pt x="11049" y="0"/>
                        </a:cubicBezTo>
                        <a:cubicBezTo>
                          <a:pt x="17145" y="0"/>
                          <a:pt x="22098" y="3905"/>
                          <a:pt x="22098" y="8668"/>
                        </a:cubicBezTo>
                        <a:lnTo>
                          <a:pt x="22098" y="74867"/>
                        </a:lnTo>
                        <a:cubicBezTo>
                          <a:pt x="22098" y="79724"/>
                          <a:pt x="17145" y="83630"/>
                          <a:pt x="11049" y="83630"/>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449" name="Google Shape;449;p26"/>
                <p:cNvGrpSpPr/>
                <p:nvPr/>
              </p:nvGrpSpPr>
              <p:grpSpPr>
                <a:xfrm>
                  <a:off x="5921406" y="2631566"/>
                  <a:ext cx="22097" cy="83629"/>
                  <a:chOff x="5921406" y="2631566"/>
                  <a:chExt cx="22097" cy="83629"/>
                </a:xfrm>
              </p:grpSpPr>
              <p:sp>
                <p:nvSpPr>
                  <p:cNvPr id="450" name="Google Shape;450;p26"/>
                  <p:cNvSpPr/>
                  <p:nvPr/>
                </p:nvSpPr>
                <p:spPr>
                  <a:xfrm>
                    <a:off x="5932455" y="2640234"/>
                    <a:ext cx="9525" cy="66198"/>
                  </a:xfrm>
                  <a:custGeom>
                    <a:avLst/>
                    <a:gdLst/>
                    <a:ahLst/>
                    <a:cxnLst/>
                    <a:rect l="l" t="t" r="r" b="b"/>
                    <a:pathLst>
                      <a:path w="9525" h="66198" extrusionOk="0">
                        <a:moveTo>
                          <a:pt x="0" y="0"/>
                        </a:moveTo>
                        <a:lnTo>
                          <a:pt x="0" y="66199"/>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451" name="Google Shape;451;p26"/>
                  <p:cNvSpPr/>
                  <p:nvPr/>
                </p:nvSpPr>
                <p:spPr>
                  <a:xfrm>
                    <a:off x="5921406" y="2631566"/>
                    <a:ext cx="22097" cy="83629"/>
                  </a:xfrm>
                  <a:custGeom>
                    <a:avLst/>
                    <a:gdLst/>
                    <a:ahLst/>
                    <a:cxnLst/>
                    <a:rect l="l" t="t" r="r" b="b"/>
                    <a:pathLst>
                      <a:path w="22097" h="83629" extrusionOk="0">
                        <a:moveTo>
                          <a:pt x="11049" y="83630"/>
                        </a:moveTo>
                        <a:cubicBezTo>
                          <a:pt x="4953" y="83630"/>
                          <a:pt x="0" y="79724"/>
                          <a:pt x="0" y="74962"/>
                        </a:cubicBezTo>
                        <a:lnTo>
                          <a:pt x="0" y="8668"/>
                        </a:lnTo>
                        <a:cubicBezTo>
                          <a:pt x="0" y="3905"/>
                          <a:pt x="4953" y="0"/>
                          <a:pt x="11049" y="0"/>
                        </a:cubicBezTo>
                        <a:cubicBezTo>
                          <a:pt x="17145" y="0"/>
                          <a:pt x="22098" y="3905"/>
                          <a:pt x="22098" y="8668"/>
                        </a:cubicBezTo>
                        <a:lnTo>
                          <a:pt x="22098" y="74867"/>
                        </a:lnTo>
                        <a:cubicBezTo>
                          <a:pt x="22098" y="79724"/>
                          <a:pt x="17145" y="83630"/>
                          <a:pt x="11049" y="83630"/>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452" name="Google Shape;452;p26"/>
                <p:cNvGrpSpPr/>
                <p:nvPr/>
              </p:nvGrpSpPr>
              <p:grpSpPr>
                <a:xfrm>
                  <a:off x="5965602" y="2631566"/>
                  <a:ext cx="22097" cy="83629"/>
                  <a:chOff x="5965602" y="2631566"/>
                  <a:chExt cx="22097" cy="83629"/>
                </a:xfrm>
              </p:grpSpPr>
              <p:sp>
                <p:nvSpPr>
                  <p:cNvPr id="453" name="Google Shape;453;p26"/>
                  <p:cNvSpPr/>
                  <p:nvPr/>
                </p:nvSpPr>
                <p:spPr>
                  <a:xfrm>
                    <a:off x="5976651" y="2640234"/>
                    <a:ext cx="9525" cy="66198"/>
                  </a:xfrm>
                  <a:custGeom>
                    <a:avLst/>
                    <a:gdLst/>
                    <a:ahLst/>
                    <a:cxnLst/>
                    <a:rect l="l" t="t" r="r" b="b"/>
                    <a:pathLst>
                      <a:path w="9525" h="66198" extrusionOk="0">
                        <a:moveTo>
                          <a:pt x="0" y="0"/>
                        </a:moveTo>
                        <a:lnTo>
                          <a:pt x="0" y="66199"/>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454" name="Google Shape;454;p26"/>
                  <p:cNvSpPr/>
                  <p:nvPr/>
                </p:nvSpPr>
                <p:spPr>
                  <a:xfrm>
                    <a:off x="5965602" y="2631566"/>
                    <a:ext cx="22097" cy="83629"/>
                  </a:xfrm>
                  <a:custGeom>
                    <a:avLst/>
                    <a:gdLst/>
                    <a:ahLst/>
                    <a:cxnLst/>
                    <a:rect l="l" t="t" r="r" b="b"/>
                    <a:pathLst>
                      <a:path w="22097" h="83629" extrusionOk="0">
                        <a:moveTo>
                          <a:pt x="11049" y="83630"/>
                        </a:moveTo>
                        <a:cubicBezTo>
                          <a:pt x="4953" y="83630"/>
                          <a:pt x="0" y="79724"/>
                          <a:pt x="0" y="74962"/>
                        </a:cubicBezTo>
                        <a:lnTo>
                          <a:pt x="0" y="8668"/>
                        </a:lnTo>
                        <a:cubicBezTo>
                          <a:pt x="0" y="3905"/>
                          <a:pt x="4953" y="0"/>
                          <a:pt x="11049" y="0"/>
                        </a:cubicBezTo>
                        <a:cubicBezTo>
                          <a:pt x="17145" y="0"/>
                          <a:pt x="22098" y="3905"/>
                          <a:pt x="22098" y="8668"/>
                        </a:cubicBezTo>
                        <a:lnTo>
                          <a:pt x="22098" y="74867"/>
                        </a:lnTo>
                        <a:cubicBezTo>
                          <a:pt x="22098" y="79724"/>
                          <a:pt x="17145" y="83630"/>
                          <a:pt x="11049" y="83630"/>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455" name="Google Shape;455;p26"/>
                <p:cNvGrpSpPr/>
                <p:nvPr/>
              </p:nvGrpSpPr>
              <p:grpSpPr>
                <a:xfrm>
                  <a:off x="6009702" y="2631566"/>
                  <a:ext cx="22097" cy="83629"/>
                  <a:chOff x="6009702" y="2631566"/>
                  <a:chExt cx="22097" cy="83629"/>
                </a:xfrm>
              </p:grpSpPr>
              <p:sp>
                <p:nvSpPr>
                  <p:cNvPr id="456" name="Google Shape;456;p26"/>
                  <p:cNvSpPr/>
                  <p:nvPr/>
                </p:nvSpPr>
                <p:spPr>
                  <a:xfrm>
                    <a:off x="6020752" y="2640234"/>
                    <a:ext cx="9525" cy="66198"/>
                  </a:xfrm>
                  <a:custGeom>
                    <a:avLst/>
                    <a:gdLst/>
                    <a:ahLst/>
                    <a:cxnLst/>
                    <a:rect l="l" t="t" r="r" b="b"/>
                    <a:pathLst>
                      <a:path w="9525" h="66198" extrusionOk="0">
                        <a:moveTo>
                          <a:pt x="0" y="0"/>
                        </a:moveTo>
                        <a:lnTo>
                          <a:pt x="0" y="66199"/>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457" name="Google Shape;457;p26"/>
                  <p:cNvSpPr/>
                  <p:nvPr/>
                </p:nvSpPr>
                <p:spPr>
                  <a:xfrm>
                    <a:off x="6009702" y="2631566"/>
                    <a:ext cx="22097" cy="83629"/>
                  </a:xfrm>
                  <a:custGeom>
                    <a:avLst/>
                    <a:gdLst/>
                    <a:ahLst/>
                    <a:cxnLst/>
                    <a:rect l="l" t="t" r="r" b="b"/>
                    <a:pathLst>
                      <a:path w="22097" h="83629" extrusionOk="0">
                        <a:moveTo>
                          <a:pt x="11049" y="83630"/>
                        </a:moveTo>
                        <a:cubicBezTo>
                          <a:pt x="4953" y="83630"/>
                          <a:pt x="0" y="79724"/>
                          <a:pt x="0" y="74962"/>
                        </a:cubicBezTo>
                        <a:lnTo>
                          <a:pt x="0" y="8668"/>
                        </a:lnTo>
                        <a:cubicBezTo>
                          <a:pt x="0" y="3905"/>
                          <a:pt x="4953" y="0"/>
                          <a:pt x="11049" y="0"/>
                        </a:cubicBezTo>
                        <a:cubicBezTo>
                          <a:pt x="17145" y="0"/>
                          <a:pt x="22098" y="3905"/>
                          <a:pt x="22098" y="8668"/>
                        </a:cubicBezTo>
                        <a:lnTo>
                          <a:pt x="22098" y="74867"/>
                        </a:lnTo>
                        <a:cubicBezTo>
                          <a:pt x="22098" y="79724"/>
                          <a:pt x="17145" y="83630"/>
                          <a:pt x="11049" y="83630"/>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458" name="Google Shape;458;p26"/>
                <p:cNvGrpSpPr/>
                <p:nvPr/>
              </p:nvGrpSpPr>
              <p:grpSpPr>
                <a:xfrm>
                  <a:off x="6053899" y="2631566"/>
                  <a:ext cx="22097" cy="83629"/>
                  <a:chOff x="6053899" y="2631566"/>
                  <a:chExt cx="22097" cy="83629"/>
                </a:xfrm>
              </p:grpSpPr>
              <p:sp>
                <p:nvSpPr>
                  <p:cNvPr id="459" name="Google Shape;459;p26"/>
                  <p:cNvSpPr/>
                  <p:nvPr/>
                </p:nvSpPr>
                <p:spPr>
                  <a:xfrm>
                    <a:off x="6064948" y="2640234"/>
                    <a:ext cx="9525" cy="66198"/>
                  </a:xfrm>
                  <a:custGeom>
                    <a:avLst/>
                    <a:gdLst/>
                    <a:ahLst/>
                    <a:cxnLst/>
                    <a:rect l="l" t="t" r="r" b="b"/>
                    <a:pathLst>
                      <a:path w="9525" h="66198" extrusionOk="0">
                        <a:moveTo>
                          <a:pt x="0" y="0"/>
                        </a:moveTo>
                        <a:lnTo>
                          <a:pt x="0" y="66199"/>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460" name="Google Shape;460;p26"/>
                  <p:cNvSpPr/>
                  <p:nvPr/>
                </p:nvSpPr>
                <p:spPr>
                  <a:xfrm>
                    <a:off x="6053899" y="2631566"/>
                    <a:ext cx="22097" cy="83629"/>
                  </a:xfrm>
                  <a:custGeom>
                    <a:avLst/>
                    <a:gdLst/>
                    <a:ahLst/>
                    <a:cxnLst/>
                    <a:rect l="l" t="t" r="r" b="b"/>
                    <a:pathLst>
                      <a:path w="22097" h="83629" extrusionOk="0">
                        <a:moveTo>
                          <a:pt x="11049" y="83630"/>
                        </a:moveTo>
                        <a:cubicBezTo>
                          <a:pt x="4953" y="83630"/>
                          <a:pt x="0" y="79724"/>
                          <a:pt x="0" y="74962"/>
                        </a:cubicBezTo>
                        <a:lnTo>
                          <a:pt x="0" y="8668"/>
                        </a:lnTo>
                        <a:cubicBezTo>
                          <a:pt x="0" y="3905"/>
                          <a:pt x="4953" y="0"/>
                          <a:pt x="11049" y="0"/>
                        </a:cubicBezTo>
                        <a:cubicBezTo>
                          <a:pt x="17145" y="0"/>
                          <a:pt x="22098" y="3905"/>
                          <a:pt x="22098" y="8668"/>
                        </a:cubicBezTo>
                        <a:lnTo>
                          <a:pt x="22098" y="74867"/>
                        </a:lnTo>
                        <a:cubicBezTo>
                          <a:pt x="22098" y="79724"/>
                          <a:pt x="17145" y="83630"/>
                          <a:pt x="11049" y="83630"/>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461" name="Google Shape;461;p26"/>
                <p:cNvGrpSpPr/>
                <p:nvPr/>
              </p:nvGrpSpPr>
              <p:grpSpPr>
                <a:xfrm>
                  <a:off x="6097999" y="2631566"/>
                  <a:ext cx="22097" cy="83629"/>
                  <a:chOff x="6097999" y="2631566"/>
                  <a:chExt cx="22097" cy="83629"/>
                </a:xfrm>
              </p:grpSpPr>
              <p:sp>
                <p:nvSpPr>
                  <p:cNvPr id="462" name="Google Shape;462;p26"/>
                  <p:cNvSpPr/>
                  <p:nvPr/>
                </p:nvSpPr>
                <p:spPr>
                  <a:xfrm>
                    <a:off x="6109048" y="2640234"/>
                    <a:ext cx="9525" cy="66198"/>
                  </a:xfrm>
                  <a:custGeom>
                    <a:avLst/>
                    <a:gdLst/>
                    <a:ahLst/>
                    <a:cxnLst/>
                    <a:rect l="l" t="t" r="r" b="b"/>
                    <a:pathLst>
                      <a:path w="9525" h="66198" extrusionOk="0">
                        <a:moveTo>
                          <a:pt x="0" y="0"/>
                        </a:moveTo>
                        <a:lnTo>
                          <a:pt x="0" y="66199"/>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463" name="Google Shape;463;p26"/>
                  <p:cNvSpPr/>
                  <p:nvPr/>
                </p:nvSpPr>
                <p:spPr>
                  <a:xfrm>
                    <a:off x="6097999" y="2631566"/>
                    <a:ext cx="22097" cy="83629"/>
                  </a:xfrm>
                  <a:custGeom>
                    <a:avLst/>
                    <a:gdLst/>
                    <a:ahLst/>
                    <a:cxnLst/>
                    <a:rect l="l" t="t" r="r" b="b"/>
                    <a:pathLst>
                      <a:path w="22097" h="83629" extrusionOk="0">
                        <a:moveTo>
                          <a:pt x="11049" y="83630"/>
                        </a:moveTo>
                        <a:cubicBezTo>
                          <a:pt x="4953" y="83630"/>
                          <a:pt x="0" y="79724"/>
                          <a:pt x="0" y="74962"/>
                        </a:cubicBezTo>
                        <a:lnTo>
                          <a:pt x="0" y="8668"/>
                        </a:lnTo>
                        <a:cubicBezTo>
                          <a:pt x="0" y="3905"/>
                          <a:pt x="4953" y="0"/>
                          <a:pt x="11049" y="0"/>
                        </a:cubicBezTo>
                        <a:cubicBezTo>
                          <a:pt x="17145" y="0"/>
                          <a:pt x="22098" y="3905"/>
                          <a:pt x="22098" y="8668"/>
                        </a:cubicBezTo>
                        <a:lnTo>
                          <a:pt x="22098" y="74867"/>
                        </a:lnTo>
                        <a:cubicBezTo>
                          <a:pt x="22098" y="79724"/>
                          <a:pt x="17145" y="83630"/>
                          <a:pt x="11049" y="83630"/>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464" name="Google Shape;464;p26"/>
                <p:cNvGrpSpPr/>
                <p:nvPr/>
              </p:nvGrpSpPr>
              <p:grpSpPr>
                <a:xfrm>
                  <a:off x="6142195" y="2631566"/>
                  <a:ext cx="22097" cy="83629"/>
                  <a:chOff x="6142195" y="2631566"/>
                  <a:chExt cx="22097" cy="83629"/>
                </a:xfrm>
              </p:grpSpPr>
              <p:sp>
                <p:nvSpPr>
                  <p:cNvPr id="465" name="Google Shape;465;p26"/>
                  <p:cNvSpPr/>
                  <p:nvPr/>
                </p:nvSpPr>
                <p:spPr>
                  <a:xfrm>
                    <a:off x="6153244" y="2640234"/>
                    <a:ext cx="9525" cy="66198"/>
                  </a:xfrm>
                  <a:custGeom>
                    <a:avLst/>
                    <a:gdLst/>
                    <a:ahLst/>
                    <a:cxnLst/>
                    <a:rect l="l" t="t" r="r" b="b"/>
                    <a:pathLst>
                      <a:path w="9525" h="66198" extrusionOk="0">
                        <a:moveTo>
                          <a:pt x="0" y="0"/>
                        </a:moveTo>
                        <a:lnTo>
                          <a:pt x="0" y="66199"/>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466" name="Google Shape;466;p26"/>
                  <p:cNvSpPr/>
                  <p:nvPr/>
                </p:nvSpPr>
                <p:spPr>
                  <a:xfrm>
                    <a:off x="6142195" y="2631566"/>
                    <a:ext cx="22097" cy="83629"/>
                  </a:xfrm>
                  <a:custGeom>
                    <a:avLst/>
                    <a:gdLst/>
                    <a:ahLst/>
                    <a:cxnLst/>
                    <a:rect l="l" t="t" r="r" b="b"/>
                    <a:pathLst>
                      <a:path w="22097" h="83629" extrusionOk="0">
                        <a:moveTo>
                          <a:pt x="11049" y="83630"/>
                        </a:moveTo>
                        <a:cubicBezTo>
                          <a:pt x="4953" y="83630"/>
                          <a:pt x="0" y="79724"/>
                          <a:pt x="0" y="74962"/>
                        </a:cubicBezTo>
                        <a:lnTo>
                          <a:pt x="0" y="8668"/>
                        </a:lnTo>
                        <a:cubicBezTo>
                          <a:pt x="0" y="3905"/>
                          <a:pt x="4953" y="0"/>
                          <a:pt x="11049" y="0"/>
                        </a:cubicBezTo>
                        <a:cubicBezTo>
                          <a:pt x="17145" y="0"/>
                          <a:pt x="22098" y="3905"/>
                          <a:pt x="22098" y="8668"/>
                        </a:cubicBezTo>
                        <a:lnTo>
                          <a:pt x="22098" y="74867"/>
                        </a:lnTo>
                        <a:cubicBezTo>
                          <a:pt x="22003" y="79724"/>
                          <a:pt x="17145" y="83630"/>
                          <a:pt x="11049" y="83630"/>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467" name="Google Shape;467;p26"/>
                <p:cNvGrpSpPr/>
                <p:nvPr/>
              </p:nvGrpSpPr>
              <p:grpSpPr>
                <a:xfrm>
                  <a:off x="6186296" y="2631566"/>
                  <a:ext cx="22097" cy="83629"/>
                  <a:chOff x="6186296" y="2631566"/>
                  <a:chExt cx="22097" cy="83629"/>
                </a:xfrm>
              </p:grpSpPr>
              <p:sp>
                <p:nvSpPr>
                  <p:cNvPr id="468" name="Google Shape;468;p26"/>
                  <p:cNvSpPr/>
                  <p:nvPr/>
                </p:nvSpPr>
                <p:spPr>
                  <a:xfrm>
                    <a:off x="6197345" y="2640234"/>
                    <a:ext cx="9525" cy="66198"/>
                  </a:xfrm>
                  <a:custGeom>
                    <a:avLst/>
                    <a:gdLst/>
                    <a:ahLst/>
                    <a:cxnLst/>
                    <a:rect l="l" t="t" r="r" b="b"/>
                    <a:pathLst>
                      <a:path w="9525" h="66198" extrusionOk="0">
                        <a:moveTo>
                          <a:pt x="0" y="0"/>
                        </a:moveTo>
                        <a:lnTo>
                          <a:pt x="0" y="66199"/>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469" name="Google Shape;469;p26"/>
                  <p:cNvSpPr/>
                  <p:nvPr/>
                </p:nvSpPr>
                <p:spPr>
                  <a:xfrm>
                    <a:off x="6186296" y="2631566"/>
                    <a:ext cx="22097" cy="83629"/>
                  </a:xfrm>
                  <a:custGeom>
                    <a:avLst/>
                    <a:gdLst/>
                    <a:ahLst/>
                    <a:cxnLst/>
                    <a:rect l="l" t="t" r="r" b="b"/>
                    <a:pathLst>
                      <a:path w="22097" h="83629" extrusionOk="0">
                        <a:moveTo>
                          <a:pt x="11049" y="83630"/>
                        </a:moveTo>
                        <a:cubicBezTo>
                          <a:pt x="4953" y="83630"/>
                          <a:pt x="0" y="79724"/>
                          <a:pt x="0" y="74962"/>
                        </a:cubicBezTo>
                        <a:lnTo>
                          <a:pt x="0" y="8668"/>
                        </a:lnTo>
                        <a:cubicBezTo>
                          <a:pt x="0" y="3905"/>
                          <a:pt x="4953" y="0"/>
                          <a:pt x="11049" y="0"/>
                        </a:cubicBezTo>
                        <a:cubicBezTo>
                          <a:pt x="17145" y="0"/>
                          <a:pt x="22098" y="3905"/>
                          <a:pt x="22098" y="8668"/>
                        </a:cubicBezTo>
                        <a:lnTo>
                          <a:pt x="22098" y="74867"/>
                        </a:lnTo>
                        <a:cubicBezTo>
                          <a:pt x="22098" y="79724"/>
                          <a:pt x="17145" y="83630"/>
                          <a:pt x="11049" y="83630"/>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470" name="Google Shape;470;p26"/>
                <p:cNvGrpSpPr/>
                <p:nvPr/>
              </p:nvGrpSpPr>
              <p:grpSpPr>
                <a:xfrm>
                  <a:off x="6230492" y="2631566"/>
                  <a:ext cx="22097" cy="83629"/>
                  <a:chOff x="6230492" y="2631566"/>
                  <a:chExt cx="22097" cy="83629"/>
                </a:xfrm>
              </p:grpSpPr>
              <p:sp>
                <p:nvSpPr>
                  <p:cNvPr id="471" name="Google Shape;471;p26"/>
                  <p:cNvSpPr/>
                  <p:nvPr/>
                </p:nvSpPr>
                <p:spPr>
                  <a:xfrm>
                    <a:off x="6241541" y="2640234"/>
                    <a:ext cx="9525" cy="66198"/>
                  </a:xfrm>
                  <a:custGeom>
                    <a:avLst/>
                    <a:gdLst/>
                    <a:ahLst/>
                    <a:cxnLst/>
                    <a:rect l="l" t="t" r="r" b="b"/>
                    <a:pathLst>
                      <a:path w="9525" h="66198" extrusionOk="0">
                        <a:moveTo>
                          <a:pt x="0" y="0"/>
                        </a:moveTo>
                        <a:lnTo>
                          <a:pt x="0" y="66199"/>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472" name="Google Shape;472;p26"/>
                  <p:cNvSpPr/>
                  <p:nvPr/>
                </p:nvSpPr>
                <p:spPr>
                  <a:xfrm>
                    <a:off x="6230492" y="2631566"/>
                    <a:ext cx="22097" cy="83629"/>
                  </a:xfrm>
                  <a:custGeom>
                    <a:avLst/>
                    <a:gdLst/>
                    <a:ahLst/>
                    <a:cxnLst/>
                    <a:rect l="l" t="t" r="r" b="b"/>
                    <a:pathLst>
                      <a:path w="22097" h="83629" extrusionOk="0">
                        <a:moveTo>
                          <a:pt x="11049" y="83630"/>
                        </a:moveTo>
                        <a:cubicBezTo>
                          <a:pt x="4953" y="83630"/>
                          <a:pt x="0" y="79724"/>
                          <a:pt x="0" y="74962"/>
                        </a:cubicBezTo>
                        <a:lnTo>
                          <a:pt x="0" y="8668"/>
                        </a:lnTo>
                        <a:cubicBezTo>
                          <a:pt x="0" y="3905"/>
                          <a:pt x="4953" y="0"/>
                          <a:pt x="11049" y="0"/>
                        </a:cubicBezTo>
                        <a:cubicBezTo>
                          <a:pt x="17145" y="0"/>
                          <a:pt x="22098" y="3905"/>
                          <a:pt x="22098" y="8668"/>
                        </a:cubicBezTo>
                        <a:lnTo>
                          <a:pt x="22098" y="74867"/>
                        </a:lnTo>
                        <a:cubicBezTo>
                          <a:pt x="22003" y="79724"/>
                          <a:pt x="17050" y="83630"/>
                          <a:pt x="11049" y="83630"/>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473" name="Google Shape;473;p26"/>
                <p:cNvGrpSpPr/>
                <p:nvPr/>
              </p:nvGrpSpPr>
              <p:grpSpPr>
                <a:xfrm>
                  <a:off x="6274974" y="2631566"/>
                  <a:ext cx="22097" cy="83629"/>
                  <a:chOff x="6274974" y="2631566"/>
                  <a:chExt cx="22097" cy="83629"/>
                </a:xfrm>
              </p:grpSpPr>
              <p:sp>
                <p:nvSpPr>
                  <p:cNvPr id="474" name="Google Shape;474;p26"/>
                  <p:cNvSpPr/>
                  <p:nvPr/>
                </p:nvSpPr>
                <p:spPr>
                  <a:xfrm>
                    <a:off x="6286023" y="2640234"/>
                    <a:ext cx="9525" cy="66198"/>
                  </a:xfrm>
                  <a:custGeom>
                    <a:avLst/>
                    <a:gdLst/>
                    <a:ahLst/>
                    <a:cxnLst/>
                    <a:rect l="l" t="t" r="r" b="b"/>
                    <a:pathLst>
                      <a:path w="9525" h="66198" extrusionOk="0">
                        <a:moveTo>
                          <a:pt x="0" y="0"/>
                        </a:moveTo>
                        <a:lnTo>
                          <a:pt x="0" y="66199"/>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475" name="Google Shape;475;p26"/>
                  <p:cNvSpPr/>
                  <p:nvPr/>
                </p:nvSpPr>
                <p:spPr>
                  <a:xfrm>
                    <a:off x="6274974" y="2631566"/>
                    <a:ext cx="22097" cy="83629"/>
                  </a:xfrm>
                  <a:custGeom>
                    <a:avLst/>
                    <a:gdLst/>
                    <a:ahLst/>
                    <a:cxnLst/>
                    <a:rect l="l" t="t" r="r" b="b"/>
                    <a:pathLst>
                      <a:path w="22097" h="83629" extrusionOk="0">
                        <a:moveTo>
                          <a:pt x="11049" y="83630"/>
                        </a:moveTo>
                        <a:cubicBezTo>
                          <a:pt x="4953" y="83630"/>
                          <a:pt x="0" y="79724"/>
                          <a:pt x="0" y="74962"/>
                        </a:cubicBezTo>
                        <a:lnTo>
                          <a:pt x="0" y="8668"/>
                        </a:lnTo>
                        <a:cubicBezTo>
                          <a:pt x="0" y="3905"/>
                          <a:pt x="4953" y="0"/>
                          <a:pt x="11049" y="0"/>
                        </a:cubicBezTo>
                        <a:cubicBezTo>
                          <a:pt x="17145" y="0"/>
                          <a:pt x="22098" y="3905"/>
                          <a:pt x="22098" y="8668"/>
                        </a:cubicBezTo>
                        <a:lnTo>
                          <a:pt x="22098" y="74867"/>
                        </a:lnTo>
                        <a:cubicBezTo>
                          <a:pt x="22098" y="79724"/>
                          <a:pt x="17145" y="83630"/>
                          <a:pt x="11049" y="83630"/>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476" name="Google Shape;476;p26"/>
                <p:cNvGrpSpPr/>
                <p:nvPr/>
              </p:nvGrpSpPr>
              <p:grpSpPr>
                <a:xfrm>
                  <a:off x="6319074" y="2631566"/>
                  <a:ext cx="22097" cy="83629"/>
                  <a:chOff x="6319074" y="2631566"/>
                  <a:chExt cx="22097" cy="83629"/>
                </a:xfrm>
              </p:grpSpPr>
              <p:sp>
                <p:nvSpPr>
                  <p:cNvPr id="477" name="Google Shape;477;p26"/>
                  <p:cNvSpPr/>
                  <p:nvPr/>
                </p:nvSpPr>
                <p:spPr>
                  <a:xfrm>
                    <a:off x="6330124" y="2640234"/>
                    <a:ext cx="9525" cy="66198"/>
                  </a:xfrm>
                  <a:custGeom>
                    <a:avLst/>
                    <a:gdLst/>
                    <a:ahLst/>
                    <a:cxnLst/>
                    <a:rect l="l" t="t" r="r" b="b"/>
                    <a:pathLst>
                      <a:path w="9525" h="66198" extrusionOk="0">
                        <a:moveTo>
                          <a:pt x="0" y="0"/>
                        </a:moveTo>
                        <a:lnTo>
                          <a:pt x="0" y="66199"/>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478" name="Google Shape;478;p26"/>
                  <p:cNvSpPr/>
                  <p:nvPr/>
                </p:nvSpPr>
                <p:spPr>
                  <a:xfrm>
                    <a:off x="6319074" y="2631566"/>
                    <a:ext cx="22097" cy="83629"/>
                  </a:xfrm>
                  <a:custGeom>
                    <a:avLst/>
                    <a:gdLst/>
                    <a:ahLst/>
                    <a:cxnLst/>
                    <a:rect l="l" t="t" r="r" b="b"/>
                    <a:pathLst>
                      <a:path w="22097" h="83629" extrusionOk="0">
                        <a:moveTo>
                          <a:pt x="11049" y="83630"/>
                        </a:moveTo>
                        <a:cubicBezTo>
                          <a:pt x="4953" y="83630"/>
                          <a:pt x="0" y="79724"/>
                          <a:pt x="0" y="74962"/>
                        </a:cubicBezTo>
                        <a:lnTo>
                          <a:pt x="0" y="8668"/>
                        </a:lnTo>
                        <a:cubicBezTo>
                          <a:pt x="0" y="3905"/>
                          <a:pt x="4953" y="0"/>
                          <a:pt x="11049" y="0"/>
                        </a:cubicBezTo>
                        <a:cubicBezTo>
                          <a:pt x="17145" y="0"/>
                          <a:pt x="22098" y="3905"/>
                          <a:pt x="22098" y="8668"/>
                        </a:cubicBezTo>
                        <a:lnTo>
                          <a:pt x="22098" y="74867"/>
                        </a:lnTo>
                        <a:cubicBezTo>
                          <a:pt x="22098" y="79724"/>
                          <a:pt x="17145" y="83630"/>
                          <a:pt x="11049" y="83630"/>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479" name="Google Shape;479;p26"/>
                <p:cNvGrpSpPr/>
                <p:nvPr/>
              </p:nvGrpSpPr>
              <p:grpSpPr>
                <a:xfrm>
                  <a:off x="6363270" y="2631566"/>
                  <a:ext cx="22097" cy="83629"/>
                  <a:chOff x="6363270" y="2631566"/>
                  <a:chExt cx="22097" cy="83629"/>
                </a:xfrm>
              </p:grpSpPr>
              <p:sp>
                <p:nvSpPr>
                  <p:cNvPr id="480" name="Google Shape;480;p26"/>
                  <p:cNvSpPr/>
                  <p:nvPr/>
                </p:nvSpPr>
                <p:spPr>
                  <a:xfrm>
                    <a:off x="6374320" y="2640234"/>
                    <a:ext cx="9525" cy="66198"/>
                  </a:xfrm>
                  <a:custGeom>
                    <a:avLst/>
                    <a:gdLst/>
                    <a:ahLst/>
                    <a:cxnLst/>
                    <a:rect l="l" t="t" r="r" b="b"/>
                    <a:pathLst>
                      <a:path w="9525" h="66198" extrusionOk="0">
                        <a:moveTo>
                          <a:pt x="0" y="0"/>
                        </a:moveTo>
                        <a:lnTo>
                          <a:pt x="0" y="66199"/>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481" name="Google Shape;481;p26"/>
                  <p:cNvSpPr/>
                  <p:nvPr/>
                </p:nvSpPr>
                <p:spPr>
                  <a:xfrm>
                    <a:off x="6363270" y="2631566"/>
                    <a:ext cx="22097" cy="83629"/>
                  </a:xfrm>
                  <a:custGeom>
                    <a:avLst/>
                    <a:gdLst/>
                    <a:ahLst/>
                    <a:cxnLst/>
                    <a:rect l="l" t="t" r="r" b="b"/>
                    <a:pathLst>
                      <a:path w="22097" h="83629" extrusionOk="0">
                        <a:moveTo>
                          <a:pt x="11049" y="83630"/>
                        </a:moveTo>
                        <a:cubicBezTo>
                          <a:pt x="4953" y="83630"/>
                          <a:pt x="0" y="79724"/>
                          <a:pt x="0" y="74962"/>
                        </a:cubicBezTo>
                        <a:lnTo>
                          <a:pt x="0" y="8668"/>
                        </a:lnTo>
                        <a:cubicBezTo>
                          <a:pt x="0" y="3905"/>
                          <a:pt x="4953" y="0"/>
                          <a:pt x="11049" y="0"/>
                        </a:cubicBezTo>
                        <a:cubicBezTo>
                          <a:pt x="17145" y="0"/>
                          <a:pt x="22098" y="3905"/>
                          <a:pt x="22098" y="8668"/>
                        </a:cubicBezTo>
                        <a:lnTo>
                          <a:pt x="22098" y="74867"/>
                        </a:lnTo>
                        <a:cubicBezTo>
                          <a:pt x="22098" y="79724"/>
                          <a:pt x="17145" y="83630"/>
                          <a:pt x="11049" y="83630"/>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482" name="Google Shape;482;p26"/>
                <p:cNvGrpSpPr/>
                <p:nvPr/>
              </p:nvGrpSpPr>
              <p:grpSpPr>
                <a:xfrm>
                  <a:off x="6407371" y="2631566"/>
                  <a:ext cx="22097" cy="83629"/>
                  <a:chOff x="6407371" y="2631566"/>
                  <a:chExt cx="22097" cy="83629"/>
                </a:xfrm>
              </p:grpSpPr>
              <p:sp>
                <p:nvSpPr>
                  <p:cNvPr id="483" name="Google Shape;483;p26"/>
                  <p:cNvSpPr/>
                  <p:nvPr/>
                </p:nvSpPr>
                <p:spPr>
                  <a:xfrm>
                    <a:off x="6418420" y="2640234"/>
                    <a:ext cx="9525" cy="66198"/>
                  </a:xfrm>
                  <a:custGeom>
                    <a:avLst/>
                    <a:gdLst/>
                    <a:ahLst/>
                    <a:cxnLst/>
                    <a:rect l="l" t="t" r="r" b="b"/>
                    <a:pathLst>
                      <a:path w="9525" h="66198" extrusionOk="0">
                        <a:moveTo>
                          <a:pt x="0" y="0"/>
                        </a:moveTo>
                        <a:lnTo>
                          <a:pt x="0" y="66199"/>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484" name="Google Shape;484;p26"/>
                  <p:cNvSpPr/>
                  <p:nvPr/>
                </p:nvSpPr>
                <p:spPr>
                  <a:xfrm>
                    <a:off x="6407371" y="2631566"/>
                    <a:ext cx="22097" cy="83629"/>
                  </a:xfrm>
                  <a:custGeom>
                    <a:avLst/>
                    <a:gdLst/>
                    <a:ahLst/>
                    <a:cxnLst/>
                    <a:rect l="l" t="t" r="r" b="b"/>
                    <a:pathLst>
                      <a:path w="22097" h="83629" extrusionOk="0">
                        <a:moveTo>
                          <a:pt x="11049" y="83630"/>
                        </a:moveTo>
                        <a:cubicBezTo>
                          <a:pt x="4953" y="83630"/>
                          <a:pt x="0" y="79724"/>
                          <a:pt x="0" y="74962"/>
                        </a:cubicBezTo>
                        <a:lnTo>
                          <a:pt x="0" y="8668"/>
                        </a:lnTo>
                        <a:cubicBezTo>
                          <a:pt x="0" y="3905"/>
                          <a:pt x="4953" y="0"/>
                          <a:pt x="11049" y="0"/>
                        </a:cubicBezTo>
                        <a:cubicBezTo>
                          <a:pt x="17145" y="0"/>
                          <a:pt x="22098" y="3905"/>
                          <a:pt x="22098" y="8668"/>
                        </a:cubicBezTo>
                        <a:lnTo>
                          <a:pt x="22098" y="74867"/>
                        </a:lnTo>
                        <a:cubicBezTo>
                          <a:pt x="22098" y="79724"/>
                          <a:pt x="17145" y="83630"/>
                          <a:pt x="11049" y="83630"/>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sp>
            <p:nvSpPr>
              <p:cNvPr id="485" name="Google Shape;485;p26"/>
              <p:cNvSpPr/>
              <p:nvPr/>
            </p:nvSpPr>
            <p:spPr>
              <a:xfrm>
                <a:off x="407985" y="2453229"/>
                <a:ext cx="2722482" cy="127865"/>
              </a:xfrm>
              <a:custGeom>
                <a:avLst/>
                <a:gdLst/>
                <a:ahLst/>
                <a:cxnLst/>
                <a:rect l="l" t="t" r="r" b="b"/>
                <a:pathLst>
                  <a:path w="881062" h="32765" extrusionOk="0">
                    <a:moveTo>
                      <a:pt x="0" y="0"/>
                    </a:moveTo>
                    <a:lnTo>
                      <a:pt x="881063" y="0"/>
                    </a:lnTo>
                    <a:lnTo>
                      <a:pt x="881063" y="32766"/>
                    </a:lnTo>
                    <a:lnTo>
                      <a:pt x="0" y="32766"/>
                    </a:lnTo>
                    <a:close/>
                  </a:path>
                </a:pathLst>
              </a:custGeom>
              <a:solidFill>
                <a:srgbClr val="000000">
                  <a:alpha val="2291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486" name="Google Shape;486;p26"/>
              <p:cNvSpPr/>
              <p:nvPr/>
            </p:nvSpPr>
            <p:spPr>
              <a:xfrm>
                <a:off x="609261" y="2576054"/>
                <a:ext cx="2302072" cy="137590"/>
              </a:xfrm>
              <a:custGeom>
                <a:avLst/>
                <a:gdLst/>
                <a:ahLst/>
                <a:cxnLst/>
                <a:rect l="l" t="t" r="r" b="b"/>
                <a:pathLst>
                  <a:path w="747426" h="44672" extrusionOk="0">
                    <a:moveTo>
                      <a:pt x="0" y="0"/>
                    </a:moveTo>
                    <a:lnTo>
                      <a:pt x="747427" y="0"/>
                    </a:lnTo>
                    <a:lnTo>
                      <a:pt x="747427" y="44672"/>
                    </a:lnTo>
                    <a:lnTo>
                      <a:pt x="0" y="44672"/>
                    </a:lnTo>
                    <a:close/>
                  </a:path>
                </a:pathLst>
              </a:custGeom>
              <a:solidFill>
                <a:schemeClr val="dk1">
                  <a:alpha val="20000"/>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487" name="Google Shape;487;p26"/>
              <p:cNvSpPr/>
              <p:nvPr/>
            </p:nvSpPr>
            <p:spPr>
              <a:xfrm>
                <a:off x="607130" y="6306444"/>
                <a:ext cx="2302072" cy="137590"/>
              </a:xfrm>
              <a:custGeom>
                <a:avLst/>
                <a:gdLst/>
                <a:ahLst/>
                <a:cxnLst/>
                <a:rect l="l" t="t" r="r" b="b"/>
                <a:pathLst>
                  <a:path w="747426" h="44672" extrusionOk="0">
                    <a:moveTo>
                      <a:pt x="0" y="0"/>
                    </a:moveTo>
                    <a:lnTo>
                      <a:pt x="747427" y="0"/>
                    </a:lnTo>
                    <a:lnTo>
                      <a:pt x="747427" y="44672"/>
                    </a:lnTo>
                    <a:lnTo>
                      <a:pt x="0" y="44672"/>
                    </a:lnTo>
                    <a:close/>
                  </a:path>
                </a:pathLst>
              </a:custGeom>
              <a:solidFill>
                <a:schemeClr val="dk1">
                  <a:alpha val="20000"/>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488" name="Google Shape;488;p26"/>
              <p:cNvSpPr/>
              <p:nvPr/>
            </p:nvSpPr>
            <p:spPr>
              <a:xfrm>
                <a:off x="866278" y="3506803"/>
                <a:ext cx="2065184" cy="1871405"/>
              </a:xfrm>
              <a:custGeom>
                <a:avLst/>
                <a:gdLst/>
                <a:ahLst/>
                <a:cxnLst/>
                <a:rect l="l" t="t" r="r" b="b"/>
                <a:pathLst>
                  <a:path w="400812" h="607599" extrusionOk="0">
                    <a:moveTo>
                      <a:pt x="0" y="0"/>
                    </a:moveTo>
                    <a:lnTo>
                      <a:pt x="400812" y="0"/>
                    </a:lnTo>
                    <a:lnTo>
                      <a:pt x="400812" y="607600"/>
                    </a:lnTo>
                    <a:lnTo>
                      <a:pt x="0" y="607600"/>
                    </a:lnTo>
                    <a:close/>
                  </a:path>
                </a:pathLst>
              </a:custGeom>
              <a:solidFill>
                <a:srgbClr val="F5F5F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nvGrpSpPr>
              <p:cNvPr id="489" name="Google Shape;489;p26"/>
              <p:cNvGrpSpPr/>
              <p:nvPr/>
            </p:nvGrpSpPr>
            <p:grpSpPr>
              <a:xfrm>
                <a:off x="1174282" y="3755342"/>
                <a:ext cx="1526709" cy="1289015"/>
                <a:chOff x="1174282" y="3755342"/>
                <a:chExt cx="1526709" cy="1289015"/>
              </a:xfrm>
            </p:grpSpPr>
            <p:sp>
              <p:nvSpPr>
                <p:cNvPr id="490" name="Google Shape;490;p26"/>
                <p:cNvSpPr/>
                <p:nvPr/>
              </p:nvSpPr>
              <p:spPr>
                <a:xfrm>
                  <a:off x="1174282" y="3755342"/>
                  <a:ext cx="1526709" cy="86050"/>
                </a:xfrm>
                <a:custGeom>
                  <a:avLst/>
                  <a:gdLst/>
                  <a:ahLst/>
                  <a:cxnLst/>
                  <a:rect l="l" t="t" r="r" b="b"/>
                  <a:pathLst>
                    <a:path w="280130" h="21716" extrusionOk="0">
                      <a:moveTo>
                        <a:pt x="0" y="10858"/>
                      </a:moveTo>
                      <a:cubicBezTo>
                        <a:pt x="0" y="4858"/>
                        <a:pt x="5810" y="0"/>
                        <a:pt x="12954" y="0"/>
                      </a:cubicBezTo>
                      <a:lnTo>
                        <a:pt x="267176" y="0"/>
                      </a:lnTo>
                      <a:cubicBezTo>
                        <a:pt x="274320" y="0"/>
                        <a:pt x="280130" y="4858"/>
                        <a:pt x="280130" y="10858"/>
                      </a:cubicBezTo>
                      <a:cubicBezTo>
                        <a:pt x="280130" y="16859"/>
                        <a:pt x="274320" y="21717"/>
                        <a:pt x="267176" y="21717"/>
                      </a:cubicBezTo>
                      <a:lnTo>
                        <a:pt x="12954" y="21717"/>
                      </a:lnTo>
                      <a:cubicBezTo>
                        <a:pt x="5810" y="21717"/>
                        <a:pt x="0" y="16859"/>
                        <a:pt x="0" y="10858"/>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491" name="Google Shape;491;p26"/>
                <p:cNvSpPr/>
                <p:nvPr/>
              </p:nvSpPr>
              <p:spPr>
                <a:xfrm>
                  <a:off x="1174282" y="3955983"/>
                  <a:ext cx="1526709" cy="86050"/>
                </a:xfrm>
                <a:custGeom>
                  <a:avLst/>
                  <a:gdLst/>
                  <a:ahLst/>
                  <a:cxnLst/>
                  <a:rect l="l" t="t" r="r" b="b"/>
                  <a:pathLst>
                    <a:path w="280130" h="21716" extrusionOk="0">
                      <a:moveTo>
                        <a:pt x="0" y="10858"/>
                      </a:moveTo>
                      <a:cubicBezTo>
                        <a:pt x="0" y="4858"/>
                        <a:pt x="5810" y="0"/>
                        <a:pt x="12954" y="0"/>
                      </a:cubicBezTo>
                      <a:lnTo>
                        <a:pt x="267176" y="0"/>
                      </a:lnTo>
                      <a:cubicBezTo>
                        <a:pt x="274320" y="0"/>
                        <a:pt x="280130" y="4858"/>
                        <a:pt x="280130" y="10858"/>
                      </a:cubicBezTo>
                      <a:cubicBezTo>
                        <a:pt x="280130" y="16859"/>
                        <a:pt x="274320" y="21717"/>
                        <a:pt x="267176" y="21717"/>
                      </a:cubicBezTo>
                      <a:lnTo>
                        <a:pt x="12954" y="21717"/>
                      </a:lnTo>
                      <a:cubicBezTo>
                        <a:pt x="5810" y="21717"/>
                        <a:pt x="0" y="16859"/>
                        <a:pt x="0" y="10858"/>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492" name="Google Shape;492;p26"/>
                <p:cNvSpPr/>
                <p:nvPr/>
              </p:nvSpPr>
              <p:spPr>
                <a:xfrm>
                  <a:off x="1174282" y="4156330"/>
                  <a:ext cx="1526709" cy="86050"/>
                </a:xfrm>
                <a:custGeom>
                  <a:avLst/>
                  <a:gdLst/>
                  <a:ahLst/>
                  <a:cxnLst/>
                  <a:rect l="l" t="t" r="r" b="b"/>
                  <a:pathLst>
                    <a:path w="280130" h="21716" extrusionOk="0">
                      <a:moveTo>
                        <a:pt x="0" y="10858"/>
                      </a:moveTo>
                      <a:cubicBezTo>
                        <a:pt x="0" y="4858"/>
                        <a:pt x="5810" y="0"/>
                        <a:pt x="12954" y="0"/>
                      </a:cubicBezTo>
                      <a:lnTo>
                        <a:pt x="267176" y="0"/>
                      </a:lnTo>
                      <a:cubicBezTo>
                        <a:pt x="274320" y="0"/>
                        <a:pt x="280130" y="4858"/>
                        <a:pt x="280130" y="10858"/>
                      </a:cubicBezTo>
                      <a:cubicBezTo>
                        <a:pt x="280130" y="16859"/>
                        <a:pt x="274320" y="21717"/>
                        <a:pt x="267176" y="21717"/>
                      </a:cubicBezTo>
                      <a:lnTo>
                        <a:pt x="12954" y="21717"/>
                      </a:lnTo>
                      <a:cubicBezTo>
                        <a:pt x="5810" y="21717"/>
                        <a:pt x="0" y="16859"/>
                        <a:pt x="0" y="10858"/>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493" name="Google Shape;493;p26"/>
                <p:cNvSpPr/>
                <p:nvPr/>
              </p:nvSpPr>
              <p:spPr>
                <a:xfrm>
                  <a:off x="1174282" y="4557316"/>
                  <a:ext cx="833692" cy="86050"/>
                </a:xfrm>
                <a:custGeom>
                  <a:avLst/>
                  <a:gdLst/>
                  <a:ahLst/>
                  <a:cxnLst/>
                  <a:rect l="l" t="t" r="r" b="b"/>
                  <a:pathLst>
                    <a:path w="152971" h="21716" extrusionOk="0">
                      <a:moveTo>
                        <a:pt x="0" y="10858"/>
                      </a:moveTo>
                      <a:cubicBezTo>
                        <a:pt x="0" y="4858"/>
                        <a:pt x="3143" y="0"/>
                        <a:pt x="7048" y="0"/>
                      </a:cubicBezTo>
                      <a:lnTo>
                        <a:pt x="145923" y="0"/>
                      </a:lnTo>
                      <a:cubicBezTo>
                        <a:pt x="149828" y="0"/>
                        <a:pt x="152971" y="4858"/>
                        <a:pt x="152971" y="10858"/>
                      </a:cubicBezTo>
                      <a:cubicBezTo>
                        <a:pt x="152971" y="16859"/>
                        <a:pt x="149828" y="21717"/>
                        <a:pt x="145923" y="21717"/>
                      </a:cubicBezTo>
                      <a:lnTo>
                        <a:pt x="7048" y="21717"/>
                      </a:lnTo>
                      <a:cubicBezTo>
                        <a:pt x="3143" y="21717"/>
                        <a:pt x="0" y="16859"/>
                        <a:pt x="0" y="10858"/>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494" name="Google Shape;494;p26"/>
                <p:cNvSpPr/>
                <p:nvPr/>
              </p:nvSpPr>
              <p:spPr>
                <a:xfrm>
                  <a:off x="1174282" y="4757960"/>
                  <a:ext cx="833692" cy="86050"/>
                </a:xfrm>
                <a:custGeom>
                  <a:avLst/>
                  <a:gdLst/>
                  <a:ahLst/>
                  <a:cxnLst/>
                  <a:rect l="l" t="t" r="r" b="b"/>
                  <a:pathLst>
                    <a:path w="152971" h="21716" extrusionOk="0">
                      <a:moveTo>
                        <a:pt x="0" y="10858"/>
                      </a:moveTo>
                      <a:cubicBezTo>
                        <a:pt x="0" y="4858"/>
                        <a:pt x="3143" y="0"/>
                        <a:pt x="7048" y="0"/>
                      </a:cubicBezTo>
                      <a:lnTo>
                        <a:pt x="145923" y="0"/>
                      </a:lnTo>
                      <a:cubicBezTo>
                        <a:pt x="149828" y="0"/>
                        <a:pt x="152971" y="4858"/>
                        <a:pt x="152971" y="10858"/>
                      </a:cubicBezTo>
                      <a:cubicBezTo>
                        <a:pt x="152971" y="16859"/>
                        <a:pt x="149828" y="21717"/>
                        <a:pt x="145923" y="21717"/>
                      </a:cubicBezTo>
                      <a:lnTo>
                        <a:pt x="7048" y="21717"/>
                      </a:lnTo>
                      <a:cubicBezTo>
                        <a:pt x="3143" y="21622"/>
                        <a:pt x="0" y="16764"/>
                        <a:pt x="0" y="10858"/>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495" name="Google Shape;495;p26"/>
                <p:cNvSpPr/>
                <p:nvPr/>
              </p:nvSpPr>
              <p:spPr>
                <a:xfrm>
                  <a:off x="1174282" y="4958303"/>
                  <a:ext cx="833692" cy="86054"/>
                </a:xfrm>
                <a:custGeom>
                  <a:avLst/>
                  <a:gdLst/>
                  <a:ahLst/>
                  <a:cxnLst/>
                  <a:rect l="l" t="t" r="r" b="b"/>
                  <a:pathLst>
                    <a:path w="152971" h="21717" extrusionOk="0">
                      <a:moveTo>
                        <a:pt x="0" y="10858"/>
                      </a:moveTo>
                      <a:cubicBezTo>
                        <a:pt x="0" y="4858"/>
                        <a:pt x="3143" y="0"/>
                        <a:pt x="7048" y="0"/>
                      </a:cubicBezTo>
                      <a:lnTo>
                        <a:pt x="145923" y="0"/>
                      </a:lnTo>
                      <a:cubicBezTo>
                        <a:pt x="149828" y="0"/>
                        <a:pt x="152971" y="4858"/>
                        <a:pt x="152971" y="10858"/>
                      </a:cubicBezTo>
                      <a:cubicBezTo>
                        <a:pt x="152971" y="16859"/>
                        <a:pt x="149828" y="21717"/>
                        <a:pt x="145923" y="21717"/>
                      </a:cubicBezTo>
                      <a:lnTo>
                        <a:pt x="7048" y="21717"/>
                      </a:lnTo>
                      <a:cubicBezTo>
                        <a:pt x="3143" y="21717"/>
                        <a:pt x="0" y="16859"/>
                        <a:pt x="0" y="10858"/>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sp>
            <p:nvSpPr>
              <p:cNvPr id="496" name="Google Shape;496;p26"/>
              <p:cNvSpPr/>
              <p:nvPr/>
            </p:nvSpPr>
            <p:spPr>
              <a:xfrm>
                <a:off x="2237009" y="1463731"/>
                <a:ext cx="900937" cy="5047723"/>
              </a:xfrm>
              <a:custGeom>
                <a:avLst/>
                <a:gdLst/>
                <a:ahLst/>
                <a:cxnLst/>
                <a:rect l="l" t="t" r="r" b="b"/>
                <a:pathLst>
                  <a:path w="292512" h="1638871" extrusionOk="0">
                    <a:moveTo>
                      <a:pt x="292513" y="282131"/>
                    </a:moveTo>
                    <a:lnTo>
                      <a:pt x="292513" y="358045"/>
                    </a:lnTo>
                    <a:lnTo>
                      <a:pt x="289370" y="358045"/>
                    </a:lnTo>
                    <a:lnTo>
                      <a:pt x="289370" y="362522"/>
                    </a:lnTo>
                    <a:lnTo>
                      <a:pt x="225933" y="362522"/>
                    </a:lnTo>
                    <a:lnTo>
                      <a:pt x="225933" y="1638872"/>
                    </a:lnTo>
                    <a:lnTo>
                      <a:pt x="6858" y="1638872"/>
                    </a:lnTo>
                    <a:lnTo>
                      <a:pt x="6858" y="362522"/>
                    </a:lnTo>
                    <a:lnTo>
                      <a:pt x="70295" y="362522"/>
                    </a:lnTo>
                    <a:lnTo>
                      <a:pt x="70295" y="358045"/>
                    </a:lnTo>
                    <a:lnTo>
                      <a:pt x="73438" y="358045"/>
                    </a:lnTo>
                    <a:lnTo>
                      <a:pt x="73438" y="282131"/>
                    </a:lnTo>
                    <a:lnTo>
                      <a:pt x="41339" y="282131"/>
                    </a:lnTo>
                    <a:lnTo>
                      <a:pt x="41339" y="108490"/>
                    </a:lnTo>
                    <a:lnTo>
                      <a:pt x="0" y="108490"/>
                    </a:lnTo>
                    <a:lnTo>
                      <a:pt x="0" y="0"/>
                    </a:lnTo>
                    <a:lnTo>
                      <a:pt x="219075" y="0"/>
                    </a:lnTo>
                    <a:lnTo>
                      <a:pt x="219075" y="108490"/>
                    </a:lnTo>
                    <a:lnTo>
                      <a:pt x="260414" y="108490"/>
                    </a:lnTo>
                    <a:lnTo>
                      <a:pt x="260414" y="282131"/>
                    </a:lnTo>
                    <a:close/>
                  </a:path>
                </a:pathLst>
              </a:custGeom>
              <a:solidFill>
                <a:schemeClr val="dk1">
                  <a:alpha val="9410"/>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sp>
          <p:nvSpPr>
            <p:cNvPr id="497" name="Google Shape;497;p26"/>
            <p:cNvSpPr/>
            <p:nvPr/>
          </p:nvSpPr>
          <p:spPr>
            <a:xfrm>
              <a:off x="524640" y="5433424"/>
              <a:ext cx="99300" cy="908100"/>
            </a:xfrm>
            <a:prstGeom prst="roundRect">
              <a:avLst>
                <a:gd name="adj" fmla="val 50000"/>
              </a:avLst>
            </a:prstGeom>
            <a:solidFill>
              <a:schemeClr val="lt1">
                <a:alpha val="29409"/>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grpSp>
      <p:grpSp>
        <p:nvGrpSpPr>
          <p:cNvPr id="498" name="Google Shape;498;p26"/>
          <p:cNvGrpSpPr/>
          <p:nvPr/>
        </p:nvGrpSpPr>
        <p:grpSpPr>
          <a:xfrm rot="-3102204">
            <a:off x="8168414" y="5276696"/>
            <a:ext cx="3238361" cy="532570"/>
            <a:chOff x="1685516" y="699271"/>
            <a:chExt cx="7343277" cy="1207651"/>
          </a:xfrm>
        </p:grpSpPr>
        <p:sp>
          <p:nvSpPr>
            <p:cNvPr id="499" name="Google Shape;499;p26"/>
            <p:cNvSpPr/>
            <p:nvPr/>
          </p:nvSpPr>
          <p:spPr>
            <a:xfrm>
              <a:off x="1685516" y="1233669"/>
              <a:ext cx="2261949" cy="152199"/>
            </a:xfrm>
            <a:custGeom>
              <a:avLst/>
              <a:gdLst/>
              <a:ahLst/>
              <a:cxnLst/>
              <a:rect l="l" t="t" r="r" b="b"/>
              <a:pathLst>
                <a:path w="1123950" h="56007" extrusionOk="0">
                  <a:moveTo>
                    <a:pt x="1123950" y="56007"/>
                  </a:moveTo>
                  <a:lnTo>
                    <a:pt x="28004" y="56007"/>
                  </a:lnTo>
                  <a:cubicBezTo>
                    <a:pt x="12573" y="56007"/>
                    <a:pt x="0" y="43529"/>
                    <a:pt x="0" y="28003"/>
                  </a:cubicBezTo>
                  <a:lnTo>
                    <a:pt x="0" y="28003"/>
                  </a:lnTo>
                  <a:cubicBezTo>
                    <a:pt x="0" y="12478"/>
                    <a:pt x="12573" y="0"/>
                    <a:pt x="28004" y="0"/>
                  </a:cubicBezTo>
                  <a:lnTo>
                    <a:pt x="1123950" y="0"/>
                  </a:lnTo>
                  <a:lnTo>
                    <a:pt x="1123950" y="56007"/>
                  </a:lnTo>
                  <a:close/>
                </a:path>
              </a:pathLst>
            </a:custGeom>
            <a:solidFill>
              <a:srgbClr val="FFFFFF">
                <a:alpha val="29409"/>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nvGrpSpPr>
            <p:cNvPr id="500" name="Google Shape;500;p26"/>
            <p:cNvGrpSpPr/>
            <p:nvPr/>
          </p:nvGrpSpPr>
          <p:grpSpPr>
            <a:xfrm>
              <a:off x="1869274" y="1297460"/>
              <a:ext cx="2001839" cy="28951"/>
              <a:chOff x="4398140" y="5342028"/>
              <a:chExt cx="994505" cy="14382"/>
            </a:xfrm>
          </p:grpSpPr>
          <p:sp>
            <p:nvSpPr>
              <p:cNvPr id="501" name="Google Shape;501;p26"/>
              <p:cNvSpPr/>
              <p:nvPr/>
            </p:nvSpPr>
            <p:spPr>
              <a:xfrm>
                <a:off x="4407665" y="5346885"/>
                <a:ext cx="975455" cy="9525"/>
              </a:xfrm>
              <a:custGeom>
                <a:avLst/>
                <a:gdLst/>
                <a:ahLst/>
                <a:cxnLst/>
                <a:rect l="l" t="t" r="r" b="b"/>
                <a:pathLst>
                  <a:path w="975455" h="9525" extrusionOk="0">
                    <a:moveTo>
                      <a:pt x="975455" y="0"/>
                    </a:moveTo>
                    <a:lnTo>
                      <a:pt x="0" y="0"/>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502" name="Google Shape;502;p26"/>
              <p:cNvSpPr/>
              <p:nvPr/>
            </p:nvSpPr>
            <p:spPr>
              <a:xfrm>
                <a:off x="4398140" y="5342028"/>
                <a:ext cx="994505" cy="9715"/>
              </a:xfrm>
              <a:custGeom>
                <a:avLst/>
                <a:gdLst/>
                <a:ahLst/>
                <a:cxnLst/>
                <a:rect l="l" t="t" r="r" b="b"/>
                <a:pathLst>
                  <a:path w="994505" h="9715" extrusionOk="0">
                    <a:moveTo>
                      <a:pt x="984980" y="9716"/>
                    </a:moveTo>
                    <a:lnTo>
                      <a:pt x="9525" y="9716"/>
                    </a:lnTo>
                    <a:cubicBezTo>
                      <a:pt x="4286" y="9716"/>
                      <a:pt x="0" y="7525"/>
                      <a:pt x="0" y="4858"/>
                    </a:cubicBezTo>
                    <a:cubicBezTo>
                      <a:pt x="0" y="2191"/>
                      <a:pt x="4286" y="0"/>
                      <a:pt x="9525" y="0"/>
                    </a:cubicBezTo>
                    <a:lnTo>
                      <a:pt x="984980" y="0"/>
                    </a:lnTo>
                    <a:cubicBezTo>
                      <a:pt x="990219" y="0"/>
                      <a:pt x="994505" y="2191"/>
                      <a:pt x="994505" y="4858"/>
                    </a:cubicBezTo>
                    <a:cubicBezTo>
                      <a:pt x="994505" y="7525"/>
                      <a:pt x="990219" y="9716"/>
                      <a:pt x="984980" y="9716"/>
                    </a:cubicBezTo>
                    <a:close/>
                  </a:path>
                </a:pathLst>
              </a:custGeom>
              <a:solidFill>
                <a:srgbClr val="B1BAC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sp>
          <p:nvSpPr>
            <p:cNvPr id="503" name="Google Shape;503;p26"/>
            <p:cNvSpPr/>
            <p:nvPr/>
          </p:nvSpPr>
          <p:spPr>
            <a:xfrm>
              <a:off x="5855284" y="1015626"/>
              <a:ext cx="182489" cy="575072"/>
            </a:xfrm>
            <a:custGeom>
              <a:avLst/>
              <a:gdLst/>
              <a:ahLst/>
              <a:cxnLst/>
              <a:rect l="l" t="t" r="r" b="b"/>
              <a:pathLst>
                <a:path w="90678" h="285750" extrusionOk="0">
                  <a:moveTo>
                    <a:pt x="0" y="0"/>
                  </a:moveTo>
                  <a:lnTo>
                    <a:pt x="90678" y="0"/>
                  </a:lnTo>
                  <a:lnTo>
                    <a:pt x="90678" y="285750"/>
                  </a:lnTo>
                  <a:lnTo>
                    <a:pt x="0" y="285750"/>
                  </a:lnTo>
                  <a:close/>
                </a:path>
              </a:pathLst>
            </a:custGeom>
            <a:solidFill>
              <a:srgbClr val="524B4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504" name="Google Shape;504;p26"/>
            <p:cNvSpPr/>
            <p:nvPr/>
          </p:nvSpPr>
          <p:spPr>
            <a:xfrm>
              <a:off x="6037812" y="1015626"/>
              <a:ext cx="1725216" cy="575072"/>
            </a:xfrm>
            <a:custGeom>
              <a:avLst/>
              <a:gdLst/>
              <a:ahLst/>
              <a:cxnLst/>
              <a:rect l="l" t="t" r="r" b="b"/>
              <a:pathLst>
                <a:path w="857250" h="285750" extrusionOk="0">
                  <a:moveTo>
                    <a:pt x="0" y="0"/>
                  </a:moveTo>
                  <a:lnTo>
                    <a:pt x="857250" y="0"/>
                  </a:lnTo>
                  <a:lnTo>
                    <a:pt x="857250" y="285750"/>
                  </a:lnTo>
                  <a:lnTo>
                    <a:pt x="0" y="285750"/>
                  </a:lnTo>
                  <a:close/>
                </a:path>
              </a:pathLst>
            </a:custGeom>
            <a:solidFill>
              <a:srgbClr val="D9D9D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505" name="Google Shape;505;p26"/>
            <p:cNvSpPr/>
            <p:nvPr/>
          </p:nvSpPr>
          <p:spPr>
            <a:xfrm>
              <a:off x="4657348" y="1012750"/>
              <a:ext cx="1226820" cy="575070"/>
            </a:xfrm>
            <a:custGeom>
              <a:avLst/>
              <a:gdLst/>
              <a:ahLst/>
              <a:cxnLst/>
              <a:rect l="l" t="t" r="r" b="b"/>
              <a:pathLst>
                <a:path w="609600" h="285749" extrusionOk="0">
                  <a:moveTo>
                    <a:pt x="609600" y="0"/>
                  </a:moveTo>
                  <a:lnTo>
                    <a:pt x="609600" y="285750"/>
                  </a:lnTo>
                  <a:lnTo>
                    <a:pt x="95250" y="285750"/>
                  </a:lnTo>
                  <a:lnTo>
                    <a:pt x="95250" y="223837"/>
                  </a:lnTo>
                  <a:lnTo>
                    <a:pt x="66675" y="223837"/>
                  </a:lnTo>
                  <a:lnTo>
                    <a:pt x="66675" y="180975"/>
                  </a:lnTo>
                  <a:lnTo>
                    <a:pt x="0" y="180975"/>
                  </a:lnTo>
                  <a:lnTo>
                    <a:pt x="0" y="104775"/>
                  </a:lnTo>
                  <a:lnTo>
                    <a:pt x="66675" y="104775"/>
                  </a:lnTo>
                  <a:lnTo>
                    <a:pt x="66675" y="61913"/>
                  </a:lnTo>
                  <a:lnTo>
                    <a:pt x="95250" y="61913"/>
                  </a:lnTo>
                  <a:lnTo>
                    <a:pt x="95250" y="0"/>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506" name="Google Shape;506;p26"/>
            <p:cNvSpPr/>
            <p:nvPr/>
          </p:nvSpPr>
          <p:spPr>
            <a:xfrm>
              <a:off x="7859258" y="1042084"/>
              <a:ext cx="1111806" cy="522356"/>
            </a:xfrm>
            <a:custGeom>
              <a:avLst/>
              <a:gdLst/>
              <a:ahLst/>
              <a:cxnLst/>
              <a:rect l="l" t="t" r="r" b="b"/>
              <a:pathLst>
                <a:path w="552450" h="259556" extrusionOk="0">
                  <a:moveTo>
                    <a:pt x="552450" y="47530"/>
                  </a:moveTo>
                  <a:lnTo>
                    <a:pt x="552450" y="211931"/>
                  </a:lnTo>
                  <a:lnTo>
                    <a:pt x="281940" y="211931"/>
                  </a:lnTo>
                  <a:cubicBezTo>
                    <a:pt x="278987" y="215265"/>
                    <a:pt x="275749" y="218504"/>
                    <a:pt x="272415" y="221552"/>
                  </a:cubicBezTo>
                  <a:cubicBezTo>
                    <a:pt x="246602" y="244983"/>
                    <a:pt x="210884" y="259556"/>
                    <a:pt x="171450" y="259556"/>
                  </a:cubicBezTo>
                  <a:lnTo>
                    <a:pt x="0" y="259556"/>
                  </a:lnTo>
                  <a:lnTo>
                    <a:pt x="0" y="0"/>
                  </a:lnTo>
                  <a:lnTo>
                    <a:pt x="171450" y="0"/>
                  </a:lnTo>
                  <a:cubicBezTo>
                    <a:pt x="216027" y="0"/>
                    <a:pt x="255746" y="18479"/>
                    <a:pt x="281940" y="47625"/>
                  </a:cubicBezTo>
                  <a:lnTo>
                    <a:pt x="552450" y="47625"/>
                  </a:lnTo>
                  <a:close/>
                </a:path>
              </a:pathLst>
            </a:custGeom>
            <a:solidFill>
              <a:srgbClr val="D9D9D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507" name="Google Shape;507;p26"/>
            <p:cNvSpPr/>
            <p:nvPr/>
          </p:nvSpPr>
          <p:spPr>
            <a:xfrm>
              <a:off x="8913779" y="929348"/>
              <a:ext cx="115014" cy="747593"/>
            </a:xfrm>
            <a:custGeom>
              <a:avLst/>
              <a:gdLst/>
              <a:ahLst/>
              <a:cxnLst/>
              <a:rect l="l" t="t" r="r" b="b"/>
              <a:pathLst>
                <a:path w="57150" h="371475" extrusionOk="0">
                  <a:moveTo>
                    <a:pt x="39338" y="371475"/>
                  </a:moveTo>
                  <a:lnTo>
                    <a:pt x="17812" y="371475"/>
                  </a:lnTo>
                  <a:cubicBezTo>
                    <a:pt x="8001" y="371475"/>
                    <a:pt x="0" y="363474"/>
                    <a:pt x="0" y="353663"/>
                  </a:cubicBezTo>
                  <a:lnTo>
                    <a:pt x="0" y="17812"/>
                  </a:lnTo>
                  <a:cubicBezTo>
                    <a:pt x="0" y="8001"/>
                    <a:pt x="8001" y="0"/>
                    <a:pt x="17812" y="0"/>
                  </a:cubicBezTo>
                  <a:lnTo>
                    <a:pt x="39338" y="0"/>
                  </a:lnTo>
                  <a:cubicBezTo>
                    <a:pt x="49149" y="0"/>
                    <a:pt x="57150" y="8001"/>
                    <a:pt x="57150" y="17812"/>
                  </a:cubicBezTo>
                  <a:lnTo>
                    <a:pt x="57150" y="353663"/>
                  </a:lnTo>
                  <a:cubicBezTo>
                    <a:pt x="57150" y="363474"/>
                    <a:pt x="49149" y="371475"/>
                    <a:pt x="39338" y="371475"/>
                  </a:cubicBezTo>
                  <a:close/>
                </a:path>
              </a:pathLst>
            </a:custGeom>
            <a:solidFill>
              <a:srgbClr val="D9D9D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nvGrpSpPr>
            <p:cNvPr id="508" name="Google Shape;508;p26"/>
            <p:cNvGrpSpPr/>
            <p:nvPr/>
          </p:nvGrpSpPr>
          <p:grpSpPr>
            <a:xfrm>
              <a:off x="4954379" y="1090932"/>
              <a:ext cx="412218" cy="477737"/>
              <a:chOff x="5930808" y="5239539"/>
              <a:chExt cx="204788" cy="255079"/>
            </a:xfrm>
          </p:grpSpPr>
          <p:grpSp>
            <p:nvGrpSpPr>
              <p:cNvPr id="509" name="Google Shape;509;p26"/>
              <p:cNvGrpSpPr/>
              <p:nvPr/>
            </p:nvGrpSpPr>
            <p:grpSpPr>
              <a:xfrm>
                <a:off x="5930808" y="5239539"/>
                <a:ext cx="14288" cy="255079"/>
                <a:chOff x="5930808" y="5239539"/>
                <a:chExt cx="14288" cy="255079"/>
              </a:xfrm>
            </p:grpSpPr>
            <p:sp>
              <p:nvSpPr>
                <p:cNvPr id="510" name="Google Shape;510;p26"/>
                <p:cNvSpPr/>
                <p:nvPr/>
              </p:nvSpPr>
              <p:spPr>
                <a:xfrm>
                  <a:off x="5935571" y="5244301"/>
                  <a:ext cx="9525" cy="245554"/>
                </a:xfrm>
                <a:custGeom>
                  <a:avLst/>
                  <a:gdLst/>
                  <a:ahLst/>
                  <a:cxnLst/>
                  <a:rect l="l" t="t" r="r" b="b"/>
                  <a:pathLst>
                    <a:path w="9525" h="245554" extrusionOk="0">
                      <a:moveTo>
                        <a:pt x="0" y="0"/>
                      </a:moveTo>
                      <a:lnTo>
                        <a:pt x="0" y="245555"/>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511" name="Google Shape;511;p26"/>
                <p:cNvSpPr/>
                <p:nvPr/>
              </p:nvSpPr>
              <p:spPr>
                <a:xfrm>
                  <a:off x="5930808" y="5239539"/>
                  <a:ext cx="9525" cy="255079"/>
                </a:xfrm>
                <a:custGeom>
                  <a:avLst/>
                  <a:gdLst/>
                  <a:ahLst/>
                  <a:cxnLst/>
                  <a:rect l="l" t="t" r="r" b="b"/>
                  <a:pathLst>
                    <a:path w="9525" h="255079" extrusionOk="0">
                      <a:moveTo>
                        <a:pt x="4763" y="255080"/>
                      </a:moveTo>
                      <a:cubicBezTo>
                        <a:pt x="2096" y="255080"/>
                        <a:pt x="0" y="252984"/>
                        <a:pt x="0" y="250317"/>
                      </a:cubicBezTo>
                      <a:lnTo>
                        <a:pt x="0" y="4763"/>
                      </a:lnTo>
                      <a:cubicBezTo>
                        <a:pt x="0" y="2095"/>
                        <a:pt x="2096" y="0"/>
                        <a:pt x="4763" y="0"/>
                      </a:cubicBezTo>
                      <a:cubicBezTo>
                        <a:pt x="7429" y="0"/>
                        <a:pt x="9525" y="2095"/>
                        <a:pt x="9525" y="4763"/>
                      </a:cubicBezTo>
                      <a:lnTo>
                        <a:pt x="9525" y="250317"/>
                      </a:lnTo>
                      <a:cubicBezTo>
                        <a:pt x="9525" y="252889"/>
                        <a:pt x="7429" y="255080"/>
                        <a:pt x="4763" y="255080"/>
                      </a:cubicBezTo>
                      <a:close/>
                    </a:path>
                  </a:pathLst>
                </a:custGeom>
                <a:solidFill>
                  <a:srgbClr val="4A2C2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512" name="Google Shape;512;p26"/>
              <p:cNvGrpSpPr/>
              <p:nvPr/>
            </p:nvGrpSpPr>
            <p:grpSpPr>
              <a:xfrm>
                <a:off x="5978433" y="5372888"/>
                <a:ext cx="14288" cy="121729"/>
                <a:chOff x="5978433" y="5372888"/>
                <a:chExt cx="14288" cy="121729"/>
              </a:xfrm>
            </p:grpSpPr>
            <p:sp>
              <p:nvSpPr>
                <p:cNvPr id="513" name="Google Shape;513;p26"/>
                <p:cNvSpPr/>
                <p:nvPr/>
              </p:nvSpPr>
              <p:spPr>
                <a:xfrm>
                  <a:off x="5983196" y="5377651"/>
                  <a:ext cx="9525" cy="112204"/>
                </a:xfrm>
                <a:custGeom>
                  <a:avLst/>
                  <a:gdLst/>
                  <a:ahLst/>
                  <a:cxnLst/>
                  <a:rect l="l" t="t" r="r" b="b"/>
                  <a:pathLst>
                    <a:path w="9525" h="112204" extrusionOk="0">
                      <a:moveTo>
                        <a:pt x="0" y="0"/>
                      </a:moveTo>
                      <a:lnTo>
                        <a:pt x="0" y="112205"/>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514" name="Google Shape;514;p26"/>
                <p:cNvSpPr/>
                <p:nvPr/>
              </p:nvSpPr>
              <p:spPr>
                <a:xfrm>
                  <a:off x="5978433" y="5372888"/>
                  <a:ext cx="9525" cy="121729"/>
                </a:xfrm>
                <a:custGeom>
                  <a:avLst/>
                  <a:gdLst/>
                  <a:ahLst/>
                  <a:cxnLst/>
                  <a:rect l="l" t="t" r="r" b="b"/>
                  <a:pathLst>
                    <a:path w="9525" h="121729" extrusionOk="0">
                      <a:moveTo>
                        <a:pt x="4763" y="121730"/>
                      </a:moveTo>
                      <a:cubicBezTo>
                        <a:pt x="2096" y="121730"/>
                        <a:pt x="0" y="119634"/>
                        <a:pt x="0" y="116967"/>
                      </a:cubicBezTo>
                      <a:lnTo>
                        <a:pt x="0" y="4763"/>
                      </a:lnTo>
                      <a:cubicBezTo>
                        <a:pt x="0" y="2096"/>
                        <a:pt x="2096" y="0"/>
                        <a:pt x="4763" y="0"/>
                      </a:cubicBezTo>
                      <a:cubicBezTo>
                        <a:pt x="7429" y="0"/>
                        <a:pt x="9525" y="2096"/>
                        <a:pt x="9525" y="4763"/>
                      </a:cubicBezTo>
                      <a:lnTo>
                        <a:pt x="9525" y="116967"/>
                      </a:lnTo>
                      <a:cubicBezTo>
                        <a:pt x="9525" y="119539"/>
                        <a:pt x="7429" y="121730"/>
                        <a:pt x="4763" y="121730"/>
                      </a:cubicBezTo>
                      <a:close/>
                    </a:path>
                  </a:pathLst>
                </a:custGeom>
                <a:solidFill>
                  <a:srgbClr val="4A2C2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515" name="Google Shape;515;p26"/>
              <p:cNvGrpSpPr/>
              <p:nvPr/>
            </p:nvGrpSpPr>
            <p:grpSpPr>
              <a:xfrm>
                <a:off x="6026058" y="5372888"/>
                <a:ext cx="14288" cy="121729"/>
                <a:chOff x="6026058" y="5372888"/>
                <a:chExt cx="14288" cy="121729"/>
              </a:xfrm>
            </p:grpSpPr>
            <p:sp>
              <p:nvSpPr>
                <p:cNvPr id="516" name="Google Shape;516;p26"/>
                <p:cNvSpPr/>
                <p:nvPr/>
              </p:nvSpPr>
              <p:spPr>
                <a:xfrm>
                  <a:off x="6030821" y="5377651"/>
                  <a:ext cx="9525" cy="112204"/>
                </a:xfrm>
                <a:custGeom>
                  <a:avLst/>
                  <a:gdLst/>
                  <a:ahLst/>
                  <a:cxnLst/>
                  <a:rect l="l" t="t" r="r" b="b"/>
                  <a:pathLst>
                    <a:path w="9525" h="112204" extrusionOk="0">
                      <a:moveTo>
                        <a:pt x="0" y="0"/>
                      </a:moveTo>
                      <a:lnTo>
                        <a:pt x="0" y="112205"/>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517" name="Google Shape;517;p26"/>
                <p:cNvSpPr/>
                <p:nvPr/>
              </p:nvSpPr>
              <p:spPr>
                <a:xfrm>
                  <a:off x="6026058" y="5372888"/>
                  <a:ext cx="9525" cy="121729"/>
                </a:xfrm>
                <a:custGeom>
                  <a:avLst/>
                  <a:gdLst/>
                  <a:ahLst/>
                  <a:cxnLst/>
                  <a:rect l="l" t="t" r="r" b="b"/>
                  <a:pathLst>
                    <a:path w="9525" h="121729" extrusionOk="0">
                      <a:moveTo>
                        <a:pt x="4763" y="121730"/>
                      </a:moveTo>
                      <a:cubicBezTo>
                        <a:pt x="2096" y="121730"/>
                        <a:pt x="0" y="119634"/>
                        <a:pt x="0" y="116967"/>
                      </a:cubicBezTo>
                      <a:lnTo>
                        <a:pt x="0" y="4763"/>
                      </a:lnTo>
                      <a:cubicBezTo>
                        <a:pt x="0" y="2096"/>
                        <a:pt x="2096" y="0"/>
                        <a:pt x="4763" y="0"/>
                      </a:cubicBezTo>
                      <a:cubicBezTo>
                        <a:pt x="7429" y="0"/>
                        <a:pt x="9525" y="2096"/>
                        <a:pt x="9525" y="4763"/>
                      </a:cubicBezTo>
                      <a:lnTo>
                        <a:pt x="9525" y="116967"/>
                      </a:lnTo>
                      <a:cubicBezTo>
                        <a:pt x="9525" y="119539"/>
                        <a:pt x="7429" y="121730"/>
                        <a:pt x="4763" y="121730"/>
                      </a:cubicBezTo>
                      <a:close/>
                    </a:path>
                  </a:pathLst>
                </a:custGeom>
                <a:solidFill>
                  <a:srgbClr val="4A2C2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518" name="Google Shape;518;p26"/>
              <p:cNvGrpSpPr/>
              <p:nvPr/>
            </p:nvGrpSpPr>
            <p:grpSpPr>
              <a:xfrm>
                <a:off x="6073683" y="5372888"/>
                <a:ext cx="14288" cy="121729"/>
                <a:chOff x="6073683" y="5372888"/>
                <a:chExt cx="14288" cy="121729"/>
              </a:xfrm>
            </p:grpSpPr>
            <p:sp>
              <p:nvSpPr>
                <p:cNvPr id="519" name="Google Shape;519;p26"/>
                <p:cNvSpPr/>
                <p:nvPr/>
              </p:nvSpPr>
              <p:spPr>
                <a:xfrm>
                  <a:off x="6078446" y="5377651"/>
                  <a:ext cx="9525" cy="112204"/>
                </a:xfrm>
                <a:custGeom>
                  <a:avLst/>
                  <a:gdLst/>
                  <a:ahLst/>
                  <a:cxnLst/>
                  <a:rect l="l" t="t" r="r" b="b"/>
                  <a:pathLst>
                    <a:path w="9525" h="112204" extrusionOk="0">
                      <a:moveTo>
                        <a:pt x="0" y="0"/>
                      </a:moveTo>
                      <a:lnTo>
                        <a:pt x="0" y="112205"/>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520" name="Google Shape;520;p26"/>
                <p:cNvSpPr/>
                <p:nvPr/>
              </p:nvSpPr>
              <p:spPr>
                <a:xfrm>
                  <a:off x="6073683" y="5372888"/>
                  <a:ext cx="9525" cy="121729"/>
                </a:xfrm>
                <a:custGeom>
                  <a:avLst/>
                  <a:gdLst/>
                  <a:ahLst/>
                  <a:cxnLst/>
                  <a:rect l="l" t="t" r="r" b="b"/>
                  <a:pathLst>
                    <a:path w="9525" h="121729" extrusionOk="0">
                      <a:moveTo>
                        <a:pt x="4763" y="121730"/>
                      </a:moveTo>
                      <a:cubicBezTo>
                        <a:pt x="2096" y="121730"/>
                        <a:pt x="0" y="119634"/>
                        <a:pt x="0" y="116967"/>
                      </a:cubicBezTo>
                      <a:lnTo>
                        <a:pt x="0" y="4763"/>
                      </a:lnTo>
                      <a:cubicBezTo>
                        <a:pt x="0" y="2096"/>
                        <a:pt x="2096" y="0"/>
                        <a:pt x="4763" y="0"/>
                      </a:cubicBezTo>
                      <a:cubicBezTo>
                        <a:pt x="7429" y="0"/>
                        <a:pt x="9525" y="2096"/>
                        <a:pt x="9525" y="4763"/>
                      </a:cubicBezTo>
                      <a:lnTo>
                        <a:pt x="9525" y="116967"/>
                      </a:lnTo>
                      <a:cubicBezTo>
                        <a:pt x="9525" y="119539"/>
                        <a:pt x="7429" y="121730"/>
                        <a:pt x="4763" y="121730"/>
                      </a:cubicBezTo>
                      <a:close/>
                    </a:path>
                  </a:pathLst>
                </a:custGeom>
                <a:solidFill>
                  <a:srgbClr val="4A2C2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521" name="Google Shape;521;p26"/>
              <p:cNvGrpSpPr/>
              <p:nvPr/>
            </p:nvGrpSpPr>
            <p:grpSpPr>
              <a:xfrm>
                <a:off x="6121308" y="5372888"/>
                <a:ext cx="14288" cy="121729"/>
                <a:chOff x="6121308" y="5372888"/>
                <a:chExt cx="14288" cy="121729"/>
              </a:xfrm>
            </p:grpSpPr>
            <p:sp>
              <p:nvSpPr>
                <p:cNvPr id="522" name="Google Shape;522;p26"/>
                <p:cNvSpPr/>
                <p:nvPr/>
              </p:nvSpPr>
              <p:spPr>
                <a:xfrm>
                  <a:off x="6126071" y="5377651"/>
                  <a:ext cx="9525" cy="112204"/>
                </a:xfrm>
                <a:custGeom>
                  <a:avLst/>
                  <a:gdLst/>
                  <a:ahLst/>
                  <a:cxnLst/>
                  <a:rect l="l" t="t" r="r" b="b"/>
                  <a:pathLst>
                    <a:path w="9525" h="112204" extrusionOk="0">
                      <a:moveTo>
                        <a:pt x="0" y="0"/>
                      </a:moveTo>
                      <a:lnTo>
                        <a:pt x="0" y="112205"/>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523" name="Google Shape;523;p26"/>
                <p:cNvSpPr/>
                <p:nvPr/>
              </p:nvSpPr>
              <p:spPr>
                <a:xfrm>
                  <a:off x="6121308" y="5372888"/>
                  <a:ext cx="9525" cy="121729"/>
                </a:xfrm>
                <a:custGeom>
                  <a:avLst/>
                  <a:gdLst/>
                  <a:ahLst/>
                  <a:cxnLst/>
                  <a:rect l="l" t="t" r="r" b="b"/>
                  <a:pathLst>
                    <a:path w="9525" h="121729" extrusionOk="0">
                      <a:moveTo>
                        <a:pt x="4763" y="121730"/>
                      </a:moveTo>
                      <a:cubicBezTo>
                        <a:pt x="2096" y="121730"/>
                        <a:pt x="0" y="119634"/>
                        <a:pt x="0" y="116967"/>
                      </a:cubicBezTo>
                      <a:lnTo>
                        <a:pt x="0" y="4763"/>
                      </a:lnTo>
                      <a:cubicBezTo>
                        <a:pt x="0" y="2096"/>
                        <a:pt x="2096" y="0"/>
                        <a:pt x="4763" y="0"/>
                      </a:cubicBezTo>
                      <a:cubicBezTo>
                        <a:pt x="7429" y="0"/>
                        <a:pt x="9525" y="2096"/>
                        <a:pt x="9525" y="4763"/>
                      </a:cubicBezTo>
                      <a:lnTo>
                        <a:pt x="9525" y="116967"/>
                      </a:lnTo>
                      <a:cubicBezTo>
                        <a:pt x="9525" y="119539"/>
                        <a:pt x="7429" y="121730"/>
                        <a:pt x="4763" y="121730"/>
                      </a:cubicBezTo>
                      <a:close/>
                    </a:path>
                  </a:pathLst>
                </a:custGeom>
                <a:solidFill>
                  <a:srgbClr val="4A2C2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grpSp>
          <p:nvGrpSpPr>
            <p:cNvPr id="524" name="Google Shape;524;p26"/>
            <p:cNvGrpSpPr/>
            <p:nvPr/>
          </p:nvGrpSpPr>
          <p:grpSpPr>
            <a:xfrm>
              <a:off x="5433700" y="1090932"/>
              <a:ext cx="412218" cy="477737"/>
              <a:chOff x="6168933" y="5239539"/>
              <a:chExt cx="204788" cy="255079"/>
            </a:xfrm>
          </p:grpSpPr>
          <p:grpSp>
            <p:nvGrpSpPr>
              <p:cNvPr id="525" name="Google Shape;525;p26"/>
              <p:cNvGrpSpPr/>
              <p:nvPr/>
            </p:nvGrpSpPr>
            <p:grpSpPr>
              <a:xfrm>
                <a:off x="6168933" y="5239539"/>
                <a:ext cx="14288" cy="255079"/>
                <a:chOff x="6168933" y="5239539"/>
                <a:chExt cx="14288" cy="255079"/>
              </a:xfrm>
            </p:grpSpPr>
            <p:sp>
              <p:nvSpPr>
                <p:cNvPr id="526" name="Google Shape;526;p26"/>
                <p:cNvSpPr/>
                <p:nvPr/>
              </p:nvSpPr>
              <p:spPr>
                <a:xfrm>
                  <a:off x="6173696" y="5244301"/>
                  <a:ext cx="9525" cy="245554"/>
                </a:xfrm>
                <a:custGeom>
                  <a:avLst/>
                  <a:gdLst/>
                  <a:ahLst/>
                  <a:cxnLst/>
                  <a:rect l="l" t="t" r="r" b="b"/>
                  <a:pathLst>
                    <a:path w="9525" h="245554" extrusionOk="0">
                      <a:moveTo>
                        <a:pt x="0" y="0"/>
                      </a:moveTo>
                      <a:lnTo>
                        <a:pt x="0" y="245555"/>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527" name="Google Shape;527;p26"/>
                <p:cNvSpPr/>
                <p:nvPr/>
              </p:nvSpPr>
              <p:spPr>
                <a:xfrm>
                  <a:off x="6168933" y="5239539"/>
                  <a:ext cx="9525" cy="255079"/>
                </a:xfrm>
                <a:custGeom>
                  <a:avLst/>
                  <a:gdLst/>
                  <a:ahLst/>
                  <a:cxnLst/>
                  <a:rect l="l" t="t" r="r" b="b"/>
                  <a:pathLst>
                    <a:path w="9525" h="255079" extrusionOk="0">
                      <a:moveTo>
                        <a:pt x="4763" y="255080"/>
                      </a:moveTo>
                      <a:cubicBezTo>
                        <a:pt x="2096" y="255080"/>
                        <a:pt x="0" y="252984"/>
                        <a:pt x="0" y="250317"/>
                      </a:cubicBezTo>
                      <a:lnTo>
                        <a:pt x="0" y="4763"/>
                      </a:lnTo>
                      <a:cubicBezTo>
                        <a:pt x="0" y="2095"/>
                        <a:pt x="2096" y="0"/>
                        <a:pt x="4763" y="0"/>
                      </a:cubicBezTo>
                      <a:cubicBezTo>
                        <a:pt x="7429" y="0"/>
                        <a:pt x="9525" y="2095"/>
                        <a:pt x="9525" y="4763"/>
                      </a:cubicBezTo>
                      <a:lnTo>
                        <a:pt x="9525" y="250317"/>
                      </a:lnTo>
                      <a:cubicBezTo>
                        <a:pt x="9525" y="252889"/>
                        <a:pt x="7429" y="255080"/>
                        <a:pt x="4763" y="255080"/>
                      </a:cubicBezTo>
                      <a:close/>
                    </a:path>
                  </a:pathLst>
                </a:custGeom>
                <a:solidFill>
                  <a:srgbClr val="4A2C2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528" name="Google Shape;528;p26"/>
              <p:cNvGrpSpPr/>
              <p:nvPr/>
            </p:nvGrpSpPr>
            <p:grpSpPr>
              <a:xfrm>
                <a:off x="6216558" y="5372888"/>
                <a:ext cx="14288" cy="121729"/>
                <a:chOff x="6216558" y="5372888"/>
                <a:chExt cx="14288" cy="121729"/>
              </a:xfrm>
            </p:grpSpPr>
            <p:sp>
              <p:nvSpPr>
                <p:cNvPr id="529" name="Google Shape;529;p26"/>
                <p:cNvSpPr/>
                <p:nvPr/>
              </p:nvSpPr>
              <p:spPr>
                <a:xfrm>
                  <a:off x="6221321" y="5377651"/>
                  <a:ext cx="9525" cy="112204"/>
                </a:xfrm>
                <a:custGeom>
                  <a:avLst/>
                  <a:gdLst/>
                  <a:ahLst/>
                  <a:cxnLst/>
                  <a:rect l="l" t="t" r="r" b="b"/>
                  <a:pathLst>
                    <a:path w="9525" h="112204" extrusionOk="0">
                      <a:moveTo>
                        <a:pt x="0" y="0"/>
                      </a:moveTo>
                      <a:lnTo>
                        <a:pt x="0" y="112205"/>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530" name="Google Shape;530;p26"/>
                <p:cNvSpPr/>
                <p:nvPr/>
              </p:nvSpPr>
              <p:spPr>
                <a:xfrm>
                  <a:off x="6216558" y="5372888"/>
                  <a:ext cx="9525" cy="121729"/>
                </a:xfrm>
                <a:custGeom>
                  <a:avLst/>
                  <a:gdLst/>
                  <a:ahLst/>
                  <a:cxnLst/>
                  <a:rect l="l" t="t" r="r" b="b"/>
                  <a:pathLst>
                    <a:path w="9525" h="121729" extrusionOk="0">
                      <a:moveTo>
                        <a:pt x="4763" y="121730"/>
                      </a:moveTo>
                      <a:cubicBezTo>
                        <a:pt x="2096" y="121730"/>
                        <a:pt x="0" y="119634"/>
                        <a:pt x="0" y="116967"/>
                      </a:cubicBezTo>
                      <a:lnTo>
                        <a:pt x="0" y="4763"/>
                      </a:lnTo>
                      <a:cubicBezTo>
                        <a:pt x="0" y="2096"/>
                        <a:pt x="2096" y="0"/>
                        <a:pt x="4763" y="0"/>
                      </a:cubicBezTo>
                      <a:cubicBezTo>
                        <a:pt x="7429" y="0"/>
                        <a:pt x="9525" y="2096"/>
                        <a:pt x="9525" y="4763"/>
                      </a:cubicBezTo>
                      <a:lnTo>
                        <a:pt x="9525" y="116967"/>
                      </a:lnTo>
                      <a:cubicBezTo>
                        <a:pt x="9525" y="119539"/>
                        <a:pt x="7429" y="121730"/>
                        <a:pt x="4763" y="121730"/>
                      </a:cubicBezTo>
                      <a:close/>
                    </a:path>
                  </a:pathLst>
                </a:custGeom>
                <a:solidFill>
                  <a:srgbClr val="4A2C2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531" name="Google Shape;531;p26"/>
              <p:cNvGrpSpPr/>
              <p:nvPr/>
            </p:nvGrpSpPr>
            <p:grpSpPr>
              <a:xfrm>
                <a:off x="6264183" y="5372888"/>
                <a:ext cx="14288" cy="121729"/>
                <a:chOff x="6264183" y="5372888"/>
                <a:chExt cx="14288" cy="121729"/>
              </a:xfrm>
            </p:grpSpPr>
            <p:sp>
              <p:nvSpPr>
                <p:cNvPr id="532" name="Google Shape;532;p26"/>
                <p:cNvSpPr/>
                <p:nvPr/>
              </p:nvSpPr>
              <p:spPr>
                <a:xfrm>
                  <a:off x="6268946" y="5377651"/>
                  <a:ext cx="9525" cy="112204"/>
                </a:xfrm>
                <a:custGeom>
                  <a:avLst/>
                  <a:gdLst/>
                  <a:ahLst/>
                  <a:cxnLst/>
                  <a:rect l="l" t="t" r="r" b="b"/>
                  <a:pathLst>
                    <a:path w="9525" h="112204" extrusionOk="0">
                      <a:moveTo>
                        <a:pt x="0" y="0"/>
                      </a:moveTo>
                      <a:lnTo>
                        <a:pt x="0" y="112205"/>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533" name="Google Shape;533;p26"/>
                <p:cNvSpPr/>
                <p:nvPr/>
              </p:nvSpPr>
              <p:spPr>
                <a:xfrm>
                  <a:off x="6264183" y="5372888"/>
                  <a:ext cx="9525" cy="121729"/>
                </a:xfrm>
                <a:custGeom>
                  <a:avLst/>
                  <a:gdLst/>
                  <a:ahLst/>
                  <a:cxnLst/>
                  <a:rect l="l" t="t" r="r" b="b"/>
                  <a:pathLst>
                    <a:path w="9525" h="121729" extrusionOk="0">
                      <a:moveTo>
                        <a:pt x="4763" y="121730"/>
                      </a:moveTo>
                      <a:cubicBezTo>
                        <a:pt x="2096" y="121730"/>
                        <a:pt x="0" y="119634"/>
                        <a:pt x="0" y="116967"/>
                      </a:cubicBezTo>
                      <a:lnTo>
                        <a:pt x="0" y="4763"/>
                      </a:lnTo>
                      <a:cubicBezTo>
                        <a:pt x="0" y="2096"/>
                        <a:pt x="2096" y="0"/>
                        <a:pt x="4763" y="0"/>
                      </a:cubicBezTo>
                      <a:cubicBezTo>
                        <a:pt x="7429" y="0"/>
                        <a:pt x="9525" y="2096"/>
                        <a:pt x="9525" y="4763"/>
                      </a:cubicBezTo>
                      <a:lnTo>
                        <a:pt x="9525" y="116967"/>
                      </a:lnTo>
                      <a:cubicBezTo>
                        <a:pt x="9525" y="119539"/>
                        <a:pt x="7429" y="121730"/>
                        <a:pt x="4763" y="121730"/>
                      </a:cubicBezTo>
                      <a:close/>
                    </a:path>
                  </a:pathLst>
                </a:custGeom>
                <a:solidFill>
                  <a:srgbClr val="4A2C2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534" name="Google Shape;534;p26"/>
              <p:cNvGrpSpPr/>
              <p:nvPr/>
            </p:nvGrpSpPr>
            <p:grpSpPr>
              <a:xfrm>
                <a:off x="6311808" y="5372888"/>
                <a:ext cx="14288" cy="121729"/>
                <a:chOff x="6311808" y="5372888"/>
                <a:chExt cx="14288" cy="121729"/>
              </a:xfrm>
            </p:grpSpPr>
            <p:sp>
              <p:nvSpPr>
                <p:cNvPr id="535" name="Google Shape;535;p26"/>
                <p:cNvSpPr/>
                <p:nvPr/>
              </p:nvSpPr>
              <p:spPr>
                <a:xfrm>
                  <a:off x="6316571" y="5377651"/>
                  <a:ext cx="9525" cy="112204"/>
                </a:xfrm>
                <a:custGeom>
                  <a:avLst/>
                  <a:gdLst/>
                  <a:ahLst/>
                  <a:cxnLst/>
                  <a:rect l="l" t="t" r="r" b="b"/>
                  <a:pathLst>
                    <a:path w="9525" h="112204" extrusionOk="0">
                      <a:moveTo>
                        <a:pt x="0" y="0"/>
                      </a:moveTo>
                      <a:lnTo>
                        <a:pt x="0" y="112205"/>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536" name="Google Shape;536;p26"/>
                <p:cNvSpPr/>
                <p:nvPr/>
              </p:nvSpPr>
              <p:spPr>
                <a:xfrm>
                  <a:off x="6311808" y="5372888"/>
                  <a:ext cx="9525" cy="121729"/>
                </a:xfrm>
                <a:custGeom>
                  <a:avLst/>
                  <a:gdLst/>
                  <a:ahLst/>
                  <a:cxnLst/>
                  <a:rect l="l" t="t" r="r" b="b"/>
                  <a:pathLst>
                    <a:path w="9525" h="121729" extrusionOk="0">
                      <a:moveTo>
                        <a:pt x="4763" y="121730"/>
                      </a:moveTo>
                      <a:cubicBezTo>
                        <a:pt x="2096" y="121730"/>
                        <a:pt x="0" y="119634"/>
                        <a:pt x="0" y="116967"/>
                      </a:cubicBezTo>
                      <a:lnTo>
                        <a:pt x="0" y="4763"/>
                      </a:lnTo>
                      <a:cubicBezTo>
                        <a:pt x="0" y="2096"/>
                        <a:pt x="2096" y="0"/>
                        <a:pt x="4763" y="0"/>
                      </a:cubicBezTo>
                      <a:cubicBezTo>
                        <a:pt x="7429" y="0"/>
                        <a:pt x="9525" y="2096"/>
                        <a:pt x="9525" y="4763"/>
                      </a:cubicBezTo>
                      <a:lnTo>
                        <a:pt x="9525" y="116967"/>
                      </a:lnTo>
                      <a:cubicBezTo>
                        <a:pt x="9525" y="119539"/>
                        <a:pt x="7429" y="121730"/>
                        <a:pt x="4763" y="121730"/>
                      </a:cubicBezTo>
                      <a:close/>
                    </a:path>
                  </a:pathLst>
                </a:custGeom>
                <a:solidFill>
                  <a:srgbClr val="4A2C2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537" name="Google Shape;537;p26"/>
              <p:cNvGrpSpPr/>
              <p:nvPr/>
            </p:nvGrpSpPr>
            <p:grpSpPr>
              <a:xfrm>
                <a:off x="6359433" y="5372888"/>
                <a:ext cx="14288" cy="121729"/>
                <a:chOff x="6359433" y="5372888"/>
                <a:chExt cx="14288" cy="121729"/>
              </a:xfrm>
            </p:grpSpPr>
            <p:sp>
              <p:nvSpPr>
                <p:cNvPr id="538" name="Google Shape;538;p26"/>
                <p:cNvSpPr/>
                <p:nvPr/>
              </p:nvSpPr>
              <p:spPr>
                <a:xfrm>
                  <a:off x="6364196" y="5377651"/>
                  <a:ext cx="9525" cy="112204"/>
                </a:xfrm>
                <a:custGeom>
                  <a:avLst/>
                  <a:gdLst/>
                  <a:ahLst/>
                  <a:cxnLst/>
                  <a:rect l="l" t="t" r="r" b="b"/>
                  <a:pathLst>
                    <a:path w="9525" h="112204" extrusionOk="0">
                      <a:moveTo>
                        <a:pt x="0" y="0"/>
                      </a:moveTo>
                      <a:lnTo>
                        <a:pt x="0" y="112205"/>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539" name="Google Shape;539;p26"/>
                <p:cNvSpPr/>
                <p:nvPr/>
              </p:nvSpPr>
              <p:spPr>
                <a:xfrm>
                  <a:off x="6359433" y="5372888"/>
                  <a:ext cx="9525" cy="121729"/>
                </a:xfrm>
                <a:custGeom>
                  <a:avLst/>
                  <a:gdLst/>
                  <a:ahLst/>
                  <a:cxnLst/>
                  <a:rect l="l" t="t" r="r" b="b"/>
                  <a:pathLst>
                    <a:path w="9525" h="121729" extrusionOk="0">
                      <a:moveTo>
                        <a:pt x="4763" y="121730"/>
                      </a:moveTo>
                      <a:cubicBezTo>
                        <a:pt x="2096" y="121730"/>
                        <a:pt x="0" y="119634"/>
                        <a:pt x="0" y="116967"/>
                      </a:cubicBezTo>
                      <a:lnTo>
                        <a:pt x="0" y="4763"/>
                      </a:lnTo>
                      <a:cubicBezTo>
                        <a:pt x="0" y="2096"/>
                        <a:pt x="2096" y="0"/>
                        <a:pt x="4763" y="0"/>
                      </a:cubicBezTo>
                      <a:cubicBezTo>
                        <a:pt x="7429" y="0"/>
                        <a:pt x="9525" y="2096"/>
                        <a:pt x="9525" y="4763"/>
                      </a:cubicBezTo>
                      <a:lnTo>
                        <a:pt x="9525" y="116967"/>
                      </a:lnTo>
                      <a:cubicBezTo>
                        <a:pt x="9525" y="119539"/>
                        <a:pt x="7429" y="121730"/>
                        <a:pt x="4763" y="121730"/>
                      </a:cubicBezTo>
                      <a:close/>
                    </a:path>
                  </a:pathLst>
                </a:custGeom>
                <a:solidFill>
                  <a:srgbClr val="4A2C2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grpSp>
          <p:nvGrpSpPr>
            <p:cNvPr id="540" name="Google Shape;540;p26"/>
            <p:cNvGrpSpPr/>
            <p:nvPr/>
          </p:nvGrpSpPr>
          <p:grpSpPr>
            <a:xfrm>
              <a:off x="5913022" y="1090932"/>
              <a:ext cx="412218" cy="477737"/>
              <a:chOff x="6407058" y="5239539"/>
              <a:chExt cx="204788" cy="255079"/>
            </a:xfrm>
          </p:grpSpPr>
          <p:grpSp>
            <p:nvGrpSpPr>
              <p:cNvPr id="541" name="Google Shape;541;p26"/>
              <p:cNvGrpSpPr/>
              <p:nvPr/>
            </p:nvGrpSpPr>
            <p:grpSpPr>
              <a:xfrm>
                <a:off x="6407058" y="5239539"/>
                <a:ext cx="14288" cy="255079"/>
                <a:chOff x="6407058" y="5239539"/>
                <a:chExt cx="14288" cy="255079"/>
              </a:xfrm>
            </p:grpSpPr>
            <p:sp>
              <p:nvSpPr>
                <p:cNvPr id="542" name="Google Shape;542;p26"/>
                <p:cNvSpPr/>
                <p:nvPr/>
              </p:nvSpPr>
              <p:spPr>
                <a:xfrm>
                  <a:off x="6411821" y="5244301"/>
                  <a:ext cx="9525" cy="245554"/>
                </a:xfrm>
                <a:custGeom>
                  <a:avLst/>
                  <a:gdLst/>
                  <a:ahLst/>
                  <a:cxnLst/>
                  <a:rect l="l" t="t" r="r" b="b"/>
                  <a:pathLst>
                    <a:path w="9525" h="245554" extrusionOk="0">
                      <a:moveTo>
                        <a:pt x="0" y="0"/>
                      </a:moveTo>
                      <a:lnTo>
                        <a:pt x="0" y="245555"/>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543" name="Google Shape;543;p26"/>
                <p:cNvSpPr/>
                <p:nvPr/>
              </p:nvSpPr>
              <p:spPr>
                <a:xfrm>
                  <a:off x="6407058" y="5239539"/>
                  <a:ext cx="9525" cy="255079"/>
                </a:xfrm>
                <a:custGeom>
                  <a:avLst/>
                  <a:gdLst/>
                  <a:ahLst/>
                  <a:cxnLst/>
                  <a:rect l="l" t="t" r="r" b="b"/>
                  <a:pathLst>
                    <a:path w="9525" h="255079" extrusionOk="0">
                      <a:moveTo>
                        <a:pt x="4763" y="255080"/>
                      </a:moveTo>
                      <a:cubicBezTo>
                        <a:pt x="2096" y="255080"/>
                        <a:pt x="0" y="252984"/>
                        <a:pt x="0" y="250317"/>
                      </a:cubicBezTo>
                      <a:lnTo>
                        <a:pt x="0" y="4763"/>
                      </a:lnTo>
                      <a:cubicBezTo>
                        <a:pt x="0" y="2095"/>
                        <a:pt x="2096" y="0"/>
                        <a:pt x="4763" y="0"/>
                      </a:cubicBezTo>
                      <a:cubicBezTo>
                        <a:pt x="7429" y="0"/>
                        <a:pt x="9525" y="2095"/>
                        <a:pt x="9525" y="4763"/>
                      </a:cubicBezTo>
                      <a:lnTo>
                        <a:pt x="9525" y="250317"/>
                      </a:lnTo>
                      <a:cubicBezTo>
                        <a:pt x="9525" y="252889"/>
                        <a:pt x="7429" y="255080"/>
                        <a:pt x="4763" y="255080"/>
                      </a:cubicBezTo>
                      <a:close/>
                    </a:path>
                  </a:pathLst>
                </a:custGeom>
                <a:solidFill>
                  <a:srgbClr val="4A2C2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544" name="Google Shape;544;p26"/>
              <p:cNvGrpSpPr/>
              <p:nvPr/>
            </p:nvGrpSpPr>
            <p:grpSpPr>
              <a:xfrm>
                <a:off x="6454683" y="5372888"/>
                <a:ext cx="14288" cy="121729"/>
                <a:chOff x="6454683" y="5372888"/>
                <a:chExt cx="14288" cy="121729"/>
              </a:xfrm>
            </p:grpSpPr>
            <p:sp>
              <p:nvSpPr>
                <p:cNvPr id="545" name="Google Shape;545;p26"/>
                <p:cNvSpPr/>
                <p:nvPr/>
              </p:nvSpPr>
              <p:spPr>
                <a:xfrm>
                  <a:off x="6459446" y="5377651"/>
                  <a:ext cx="9525" cy="112204"/>
                </a:xfrm>
                <a:custGeom>
                  <a:avLst/>
                  <a:gdLst/>
                  <a:ahLst/>
                  <a:cxnLst/>
                  <a:rect l="l" t="t" r="r" b="b"/>
                  <a:pathLst>
                    <a:path w="9525" h="112204" extrusionOk="0">
                      <a:moveTo>
                        <a:pt x="0" y="0"/>
                      </a:moveTo>
                      <a:lnTo>
                        <a:pt x="0" y="112205"/>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546" name="Google Shape;546;p26"/>
                <p:cNvSpPr/>
                <p:nvPr/>
              </p:nvSpPr>
              <p:spPr>
                <a:xfrm>
                  <a:off x="6454683" y="5372888"/>
                  <a:ext cx="9525" cy="121729"/>
                </a:xfrm>
                <a:custGeom>
                  <a:avLst/>
                  <a:gdLst/>
                  <a:ahLst/>
                  <a:cxnLst/>
                  <a:rect l="l" t="t" r="r" b="b"/>
                  <a:pathLst>
                    <a:path w="9525" h="121729" extrusionOk="0">
                      <a:moveTo>
                        <a:pt x="4763" y="121730"/>
                      </a:moveTo>
                      <a:cubicBezTo>
                        <a:pt x="2096" y="121730"/>
                        <a:pt x="0" y="119634"/>
                        <a:pt x="0" y="116967"/>
                      </a:cubicBezTo>
                      <a:lnTo>
                        <a:pt x="0" y="4763"/>
                      </a:lnTo>
                      <a:cubicBezTo>
                        <a:pt x="0" y="2096"/>
                        <a:pt x="2096" y="0"/>
                        <a:pt x="4763" y="0"/>
                      </a:cubicBezTo>
                      <a:cubicBezTo>
                        <a:pt x="7429" y="0"/>
                        <a:pt x="9525" y="2096"/>
                        <a:pt x="9525" y="4763"/>
                      </a:cubicBezTo>
                      <a:lnTo>
                        <a:pt x="9525" y="116967"/>
                      </a:lnTo>
                      <a:cubicBezTo>
                        <a:pt x="9525" y="119539"/>
                        <a:pt x="7429" y="121730"/>
                        <a:pt x="4763" y="121730"/>
                      </a:cubicBezTo>
                      <a:close/>
                    </a:path>
                  </a:pathLst>
                </a:custGeom>
                <a:solidFill>
                  <a:srgbClr val="4A2C2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547" name="Google Shape;547;p26"/>
              <p:cNvGrpSpPr/>
              <p:nvPr/>
            </p:nvGrpSpPr>
            <p:grpSpPr>
              <a:xfrm>
                <a:off x="6502308" y="5372888"/>
                <a:ext cx="14288" cy="121729"/>
                <a:chOff x="6502308" y="5372888"/>
                <a:chExt cx="14288" cy="121729"/>
              </a:xfrm>
            </p:grpSpPr>
            <p:sp>
              <p:nvSpPr>
                <p:cNvPr id="548" name="Google Shape;548;p26"/>
                <p:cNvSpPr/>
                <p:nvPr/>
              </p:nvSpPr>
              <p:spPr>
                <a:xfrm>
                  <a:off x="6507071" y="5377651"/>
                  <a:ext cx="9525" cy="112204"/>
                </a:xfrm>
                <a:custGeom>
                  <a:avLst/>
                  <a:gdLst/>
                  <a:ahLst/>
                  <a:cxnLst/>
                  <a:rect l="l" t="t" r="r" b="b"/>
                  <a:pathLst>
                    <a:path w="9525" h="112204" extrusionOk="0">
                      <a:moveTo>
                        <a:pt x="0" y="0"/>
                      </a:moveTo>
                      <a:lnTo>
                        <a:pt x="0" y="112205"/>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549" name="Google Shape;549;p26"/>
                <p:cNvSpPr/>
                <p:nvPr/>
              </p:nvSpPr>
              <p:spPr>
                <a:xfrm>
                  <a:off x="6502308" y="5372888"/>
                  <a:ext cx="9525" cy="121729"/>
                </a:xfrm>
                <a:custGeom>
                  <a:avLst/>
                  <a:gdLst/>
                  <a:ahLst/>
                  <a:cxnLst/>
                  <a:rect l="l" t="t" r="r" b="b"/>
                  <a:pathLst>
                    <a:path w="9525" h="121729" extrusionOk="0">
                      <a:moveTo>
                        <a:pt x="4763" y="121730"/>
                      </a:moveTo>
                      <a:cubicBezTo>
                        <a:pt x="2096" y="121730"/>
                        <a:pt x="0" y="119634"/>
                        <a:pt x="0" y="116967"/>
                      </a:cubicBezTo>
                      <a:lnTo>
                        <a:pt x="0" y="4763"/>
                      </a:lnTo>
                      <a:cubicBezTo>
                        <a:pt x="0" y="2096"/>
                        <a:pt x="2096" y="0"/>
                        <a:pt x="4763" y="0"/>
                      </a:cubicBezTo>
                      <a:cubicBezTo>
                        <a:pt x="7429" y="0"/>
                        <a:pt x="9525" y="2096"/>
                        <a:pt x="9525" y="4763"/>
                      </a:cubicBezTo>
                      <a:lnTo>
                        <a:pt x="9525" y="116967"/>
                      </a:lnTo>
                      <a:cubicBezTo>
                        <a:pt x="9525" y="119539"/>
                        <a:pt x="7429" y="121730"/>
                        <a:pt x="4763" y="121730"/>
                      </a:cubicBezTo>
                      <a:close/>
                    </a:path>
                  </a:pathLst>
                </a:custGeom>
                <a:solidFill>
                  <a:srgbClr val="4A2C2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550" name="Google Shape;550;p26"/>
              <p:cNvGrpSpPr/>
              <p:nvPr/>
            </p:nvGrpSpPr>
            <p:grpSpPr>
              <a:xfrm>
                <a:off x="6549933" y="5372888"/>
                <a:ext cx="14288" cy="121729"/>
                <a:chOff x="6549933" y="5372888"/>
                <a:chExt cx="14288" cy="121729"/>
              </a:xfrm>
            </p:grpSpPr>
            <p:sp>
              <p:nvSpPr>
                <p:cNvPr id="551" name="Google Shape;551;p26"/>
                <p:cNvSpPr/>
                <p:nvPr/>
              </p:nvSpPr>
              <p:spPr>
                <a:xfrm>
                  <a:off x="6554696" y="5377651"/>
                  <a:ext cx="9525" cy="112204"/>
                </a:xfrm>
                <a:custGeom>
                  <a:avLst/>
                  <a:gdLst/>
                  <a:ahLst/>
                  <a:cxnLst/>
                  <a:rect l="l" t="t" r="r" b="b"/>
                  <a:pathLst>
                    <a:path w="9525" h="112204" extrusionOk="0">
                      <a:moveTo>
                        <a:pt x="0" y="0"/>
                      </a:moveTo>
                      <a:lnTo>
                        <a:pt x="0" y="112205"/>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552" name="Google Shape;552;p26"/>
                <p:cNvSpPr/>
                <p:nvPr/>
              </p:nvSpPr>
              <p:spPr>
                <a:xfrm>
                  <a:off x="6549933" y="5372888"/>
                  <a:ext cx="9525" cy="121729"/>
                </a:xfrm>
                <a:custGeom>
                  <a:avLst/>
                  <a:gdLst/>
                  <a:ahLst/>
                  <a:cxnLst/>
                  <a:rect l="l" t="t" r="r" b="b"/>
                  <a:pathLst>
                    <a:path w="9525" h="121729" extrusionOk="0">
                      <a:moveTo>
                        <a:pt x="4763" y="121730"/>
                      </a:moveTo>
                      <a:cubicBezTo>
                        <a:pt x="2096" y="121730"/>
                        <a:pt x="0" y="119634"/>
                        <a:pt x="0" y="116967"/>
                      </a:cubicBezTo>
                      <a:lnTo>
                        <a:pt x="0" y="4763"/>
                      </a:lnTo>
                      <a:cubicBezTo>
                        <a:pt x="0" y="2096"/>
                        <a:pt x="2096" y="0"/>
                        <a:pt x="4763" y="0"/>
                      </a:cubicBezTo>
                      <a:cubicBezTo>
                        <a:pt x="7429" y="0"/>
                        <a:pt x="9525" y="2096"/>
                        <a:pt x="9525" y="4763"/>
                      </a:cubicBezTo>
                      <a:lnTo>
                        <a:pt x="9525" y="116967"/>
                      </a:lnTo>
                      <a:cubicBezTo>
                        <a:pt x="9525" y="119539"/>
                        <a:pt x="7429" y="121730"/>
                        <a:pt x="4763" y="121730"/>
                      </a:cubicBezTo>
                      <a:close/>
                    </a:path>
                  </a:pathLst>
                </a:custGeom>
                <a:solidFill>
                  <a:srgbClr val="4A2C2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553" name="Google Shape;553;p26"/>
              <p:cNvGrpSpPr/>
              <p:nvPr/>
            </p:nvGrpSpPr>
            <p:grpSpPr>
              <a:xfrm>
                <a:off x="6597558" y="5372888"/>
                <a:ext cx="14288" cy="121729"/>
                <a:chOff x="6597558" y="5372888"/>
                <a:chExt cx="14288" cy="121729"/>
              </a:xfrm>
            </p:grpSpPr>
            <p:sp>
              <p:nvSpPr>
                <p:cNvPr id="554" name="Google Shape;554;p26"/>
                <p:cNvSpPr/>
                <p:nvPr/>
              </p:nvSpPr>
              <p:spPr>
                <a:xfrm>
                  <a:off x="6602321" y="5377651"/>
                  <a:ext cx="9525" cy="112204"/>
                </a:xfrm>
                <a:custGeom>
                  <a:avLst/>
                  <a:gdLst/>
                  <a:ahLst/>
                  <a:cxnLst/>
                  <a:rect l="l" t="t" r="r" b="b"/>
                  <a:pathLst>
                    <a:path w="9525" h="112204" extrusionOk="0">
                      <a:moveTo>
                        <a:pt x="0" y="0"/>
                      </a:moveTo>
                      <a:lnTo>
                        <a:pt x="0" y="112205"/>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555" name="Google Shape;555;p26"/>
                <p:cNvSpPr/>
                <p:nvPr/>
              </p:nvSpPr>
              <p:spPr>
                <a:xfrm>
                  <a:off x="6597558" y="5372888"/>
                  <a:ext cx="9525" cy="121729"/>
                </a:xfrm>
                <a:custGeom>
                  <a:avLst/>
                  <a:gdLst/>
                  <a:ahLst/>
                  <a:cxnLst/>
                  <a:rect l="l" t="t" r="r" b="b"/>
                  <a:pathLst>
                    <a:path w="9525" h="121729" extrusionOk="0">
                      <a:moveTo>
                        <a:pt x="4763" y="121730"/>
                      </a:moveTo>
                      <a:cubicBezTo>
                        <a:pt x="2096" y="121730"/>
                        <a:pt x="0" y="119634"/>
                        <a:pt x="0" y="116967"/>
                      </a:cubicBezTo>
                      <a:lnTo>
                        <a:pt x="0" y="4763"/>
                      </a:lnTo>
                      <a:cubicBezTo>
                        <a:pt x="0" y="2096"/>
                        <a:pt x="2096" y="0"/>
                        <a:pt x="4763" y="0"/>
                      </a:cubicBezTo>
                      <a:cubicBezTo>
                        <a:pt x="7429" y="0"/>
                        <a:pt x="9525" y="2096"/>
                        <a:pt x="9525" y="4763"/>
                      </a:cubicBezTo>
                      <a:lnTo>
                        <a:pt x="9525" y="116967"/>
                      </a:lnTo>
                      <a:cubicBezTo>
                        <a:pt x="9525" y="119539"/>
                        <a:pt x="7429" y="121730"/>
                        <a:pt x="4763" y="121730"/>
                      </a:cubicBezTo>
                      <a:close/>
                    </a:path>
                  </a:pathLst>
                </a:custGeom>
                <a:solidFill>
                  <a:srgbClr val="4A2C2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grpSp>
          <p:nvGrpSpPr>
            <p:cNvPr id="556" name="Google Shape;556;p26"/>
            <p:cNvGrpSpPr/>
            <p:nvPr/>
          </p:nvGrpSpPr>
          <p:grpSpPr>
            <a:xfrm>
              <a:off x="6392344" y="1090932"/>
              <a:ext cx="412218" cy="477737"/>
              <a:chOff x="6645183" y="5239539"/>
              <a:chExt cx="204788" cy="255079"/>
            </a:xfrm>
          </p:grpSpPr>
          <p:grpSp>
            <p:nvGrpSpPr>
              <p:cNvPr id="557" name="Google Shape;557;p26"/>
              <p:cNvGrpSpPr/>
              <p:nvPr/>
            </p:nvGrpSpPr>
            <p:grpSpPr>
              <a:xfrm>
                <a:off x="6645183" y="5239539"/>
                <a:ext cx="14288" cy="255079"/>
                <a:chOff x="6645183" y="5239539"/>
                <a:chExt cx="14288" cy="255079"/>
              </a:xfrm>
            </p:grpSpPr>
            <p:sp>
              <p:nvSpPr>
                <p:cNvPr id="558" name="Google Shape;558;p26"/>
                <p:cNvSpPr/>
                <p:nvPr/>
              </p:nvSpPr>
              <p:spPr>
                <a:xfrm>
                  <a:off x="6649946" y="5244301"/>
                  <a:ext cx="9525" cy="245554"/>
                </a:xfrm>
                <a:custGeom>
                  <a:avLst/>
                  <a:gdLst/>
                  <a:ahLst/>
                  <a:cxnLst/>
                  <a:rect l="l" t="t" r="r" b="b"/>
                  <a:pathLst>
                    <a:path w="9525" h="245554" extrusionOk="0">
                      <a:moveTo>
                        <a:pt x="0" y="0"/>
                      </a:moveTo>
                      <a:lnTo>
                        <a:pt x="0" y="245555"/>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559" name="Google Shape;559;p26"/>
                <p:cNvSpPr/>
                <p:nvPr/>
              </p:nvSpPr>
              <p:spPr>
                <a:xfrm>
                  <a:off x="6645183" y="5239539"/>
                  <a:ext cx="9525" cy="255079"/>
                </a:xfrm>
                <a:custGeom>
                  <a:avLst/>
                  <a:gdLst/>
                  <a:ahLst/>
                  <a:cxnLst/>
                  <a:rect l="l" t="t" r="r" b="b"/>
                  <a:pathLst>
                    <a:path w="9525" h="255079" extrusionOk="0">
                      <a:moveTo>
                        <a:pt x="4763" y="255080"/>
                      </a:moveTo>
                      <a:cubicBezTo>
                        <a:pt x="2096" y="255080"/>
                        <a:pt x="0" y="252984"/>
                        <a:pt x="0" y="250317"/>
                      </a:cubicBezTo>
                      <a:lnTo>
                        <a:pt x="0" y="4763"/>
                      </a:lnTo>
                      <a:cubicBezTo>
                        <a:pt x="0" y="2095"/>
                        <a:pt x="2096" y="0"/>
                        <a:pt x="4763" y="0"/>
                      </a:cubicBezTo>
                      <a:cubicBezTo>
                        <a:pt x="7429" y="0"/>
                        <a:pt x="9525" y="2095"/>
                        <a:pt x="9525" y="4763"/>
                      </a:cubicBezTo>
                      <a:lnTo>
                        <a:pt x="9525" y="250317"/>
                      </a:lnTo>
                      <a:cubicBezTo>
                        <a:pt x="9525" y="252889"/>
                        <a:pt x="7429" y="255080"/>
                        <a:pt x="4763" y="255080"/>
                      </a:cubicBezTo>
                      <a:close/>
                    </a:path>
                  </a:pathLst>
                </a:custGeom>
                <a:solidFill>
                  <a:srgbClr val="4A2C2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560" name="Google Shape;560;p26"/>
              <p:cNvGrpSpPr/>
              <p:nvPr/>
            </p:nvGrpSpPr>
            <p:grpSpPr>
              <a:xfrm>
                <a:off x="6692808" y="5372888"/>
                <a:ext cx="14288" cy="121729"/>
                <a:chOff x="6692808" y="5372888"/>
                <a:chExt cx="14288" cy="121729"/>
              </a:xfrm>
            </p:grpSpPr>
            <p:sp>
              <p:nvSpPr>
                <p:cNvPr id="561" name="Google Shape;561;p26"/>
                <p:cNvSpPr/>
                <p:nvPr/>
              </p:nvSpPr>
              <p:spPr>
                <a:xfrm>
                  <a:off x="6697571" y="5377651"/>
                  <a:ext cx="9525" cy="112204"/>
                </a:xfrm>
                <a:custGeom>
                  <a:avLst/>
                  <a:gdLst/>
                  <a:ahLst/>
                  <a:cxnLst/>
                  <a:rect l="l" t="t" r="r" b="b"/>
                  <a:pathLst>
                    <a:path w="9525" h="112204" extrusionOk="0">
                      <a:moveTo>
                        <a:pt x="0" y="0"/>
                      </a:moveTo>
                      <a:lnTo>
                        <a:pt x="0" y="112205"/>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562" name="Google Shape;562;p26"/>
                <p:cNvSpPr/>
                <p:nvPr/>
              </p:nvSpPr>
              <p:spPr>
                <a:xfrm>
                  <a:off x="6692808" y="5372888"/>
                  <a:ext cx="9525" cy="121729"/>
                </a:xfrm>
                <a:custGeom>
                  <a:avLst/>
                  <a:gdLst/>
                  <a:ahLst/>
                  <a:cxnLst/>
                  <a:rect l="l" t="t" r="r" b="b"/>
                  <a:pathLst>
                    <a:path w="9525" h="121729" extrusionOk="0">
                      <a:moveTo>
                        <a:pt x="4763" y="121730"/>
                      </a:moveTo>
                      <a:cubicBezTo>
                        <a:pt x="2096" y="121730"/>
                        <a:pt x="0" y="119634"/>
                        <a:pt x="0" y="116967"/>
                      </a:cubicBezTo>
                      <a:lnTo>
                        <a:pt x="0" y="4763"/>
                      </a:lnTo>
                      <a:cubicBezTo>
                        <a:pt x="0" y="2096"/>
                        <a:pt x="2096" y="0"/>
                        <a:pt x="4763" y="0"/>
                      </a:cubicBezTo>
                      <a:cubicBezTo>
                        <a:pt x="7429" y="0"/>
                        <a:pt x="9525" y="2096"/>
                        <a:pt x="9525" y="4763"/>
                      </a:cubicBezTo>
                      <a:lnTo>
                        <a:pt x="9525" y="116967"/>
                      </a:lnTo>
                      <a:cubicBezTo>
                        <a:pt x="9525" y="119539"/>
                        <a:pt x="7429" y="121730"/>
                        <a:pt x="4763" y="121730"/>
                      </a:cubicBezTo>
                      <a:close/>
                    </a:path>
                  </a:pathLst>
                </a:custGeom>
                <a:solidFill>
                  <a:srgbClr val="4A2C2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563" name="Google Shape;563;p26"/>
              <p:cNvGrpSpPr/>
              <p:nvPr/>
            </p:nvGrpSpPr>
            <p:grpSpPr>
              <a:xfrm>
                <a:off x="6740433" y="5372888"/>
                <a:ext cx="14288" cy="121729"/>
                <a:chOff x="6740433" y="5372888"/>
                <a:chExt cx="14288" cy="121729"/>
              </a:xfrm>
            </p:grpSpPr>
            <p:sp>
              <p:nvSpPr>
                <p:cNvPr id="564" name="Google Shape;564;p26"/>
                <p:cNvSpPr/>
                <p:nvPr/>
              </p:nvSpPr>
              <p:spPr>
                <a:xfrm>
                  <a:off x="6745196" y="5377651"/>
                  <a:ext cx="9525" cy="112204"/>
                </a:xfrm>
                <a:custGeom>
                  <a:avLst/>
                  <a:gdLst/>
                  <a:ahLst/>
                  <a:cxnLst/>
                  <a:rect l="l" t="t" r="r" b="b"/>
                  <a:pathLst>
                    <a:path w="9525" h="112204" extrusionOk="0">
                      <a:moveTo>
                        <a:pt x="0" y="0"/>
                      </a:moveTo>
                      <a:lnTo>
                        <a:pt x="0" y="112205"/>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565" name="Google Shape;565;p26"/>
                <p:cNvSpPr/>
                <p:nvPr/>
              </p:nvSpPr>
              <p:spPr>
                <a:xfrm>
                  <a:off x="6740433" y="5372888"/>
                  <a:ext cx="9525" cy="121729"/>
                </a:xfrm>
                <a:custGeom>
                  <a:avLst/>
                  <a:gdLst/>
                  <a:ahLst/>
                  <a:cxnLst/>
                  <a:rect l="l" t="t" r="r" b="b"/>
                  <a:pathLst>
                    <a:path w="9525" h="121729" extrusionOk="0">
                      <a:moveTo>
                        <a:pt x="4763" y="121730"/>
                      </a:moveTo>
                      <a:cubicBezTo>
                        <a:pt x="2096" y="121730"/>
                        <a:pt x="0" y="119634"/>
                        <a:pt x="0" y="116967"/>
                      </a:cubicBezTo>
                      <a:lnTo>
                        <a:pt x="0" y="4763"/>
                      </a:lnTo>
                      <a:cubicBezTo>
                        <a:pt x="0" y="2096"/>
                        <a:pt x="2096" y="0"/>
                        <a:pt x="4763" y="0"/>
                      </a:cubicBezTo>
                      <a:cubicBezTo>
                        <a:pt x="7429" y="0"/>
                        <a:pt x="9525" y="2096"/>
                        <a:pt x="9525" y="4763"/>
                      </a:cubicBezTo>
                      <a:lnTo>
                        <a:pt x="9525" y="116967"/>
                      </a:lnTo>
                      <a:cubicBezTo>
                        <a:pt x="9525" y="119539"/>
                        <a:pt x="7429" y="121730"/>
                        <a:pt x="4763" y="121730"/>
                      </a:cubicBezTo>
                      <a:close/>
                    </a:path>
                  </a:pathLst>
                </a:custGeom>
                <a:solidFill>
                  <a:srgbClr val="4A2C2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566" name="Google Shape;566;p26"/>
              <p:cNvGrpSpPr/>
              <p:nvPr/>
            </p:nvGrpSpPr>
            <p:grpSpPr>
              <a:xfrm>
                <a:off x="6788058" y="5372888"/>
                <a:ext cx="14288" cy="121729"/>
                <a:chOff x="6788058" y="5372888"/>
                <a:chExt cx="14288" cy="121729"/>
              </a:xfrm>
            </p:grpSpPr>
            <p:sp>
              <p:nvSpPr>
                <p:cNvPr id="567" name="Google Shape;567;p26"/>
                <p:cNvSpPr/>
                <p:nvPr/>
              </p:nvSpPr>
              <p:spPr>
                <a:xfrm>
                  <a:off x="6792821" y="5377651"/>
                  <a:ext cx="9525" cy="112204"/>
                </a:xfrm>
                <a:custGeom>
                  <a:avLst/>
                  <a:gdLst/>
                  <a:ahLst/>
                  <a:cxnLst/>
                  <a:rect l="l" t="t" r="r" b="b"/>
                  <a:pathLst>
                    <a:path w="9525" h="112204" extrusionOk="0">
                      <a:moveTo>
                        <a:pt x="0" y="0"/>
                      </a:moveTo>
                      <a:lnTo>
                        <a:pt x="0" y="112205"/>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568" name="Google Shape;568;p26"/>
                <p:cNvSpPr/>
                <p:nvPr/>
              </p:nvSpPr>
              <p:spPr>
                <a:xfrm>
                  <a:off x="6788058" y="5372888"/>
                  <a:ext cx="9525" cy="121729"/>
                </a:xfrm>
                <a:custGeom>
                  <a:avLst/>
                  <a:gdLst/>
                  <a:ahLst/>
                  <a:cxnLst/>
                  <a:rect l="l" t="t" r="r" b="b"/>
                  <a:pathLst>
                    <a:path w="9525" h="121729" extrusionOk="0">
                      <a:moveTo>
                        <a:pt x="4763" y="121730"/>
                      </a:moveTo>
                      <a:cubicBezTo>
                        <a:pt x="2096" y="121730"/>
                        <a:pt x="0" y="119634"/>
                        <a:pt x="0" y="116967"/>
                      </a:cubicBezTo>
                      <a:lnTo>
                        <a:pt x="0" y="4763"/>
                      </a:lnTo>
                      <a:cubicBezTo>
                        <a:pt x="0" y="2096"/>
                        <a:pt x="2096" y="0"/>
                        <a:pt x="4763" y="0"/>
                      </a:cubicBezTo>
                      <a:cubicBezTo>
                        <a:pt x="7429" y="0"/>
                        <a:pt x="9525" y="2096"/>
                        <a:pt x="9525" y="4763"/>
                      </a:cubicBezTo>
                      <a:lnTo>
                        <a:pt x="9525" y="116967"/>
                      </a:lnTo>
                      <a:cubicBezTo>
                        <a:pt x="9525" y="119539"/>
                        <a:pt x="7429" y="121730"/>
                        <a:pt x="4763" y="121730"/>
                      </a:cubicBezTo>
                      <a:close/>
                    </a:path>
                  </a:pathLst>
                </a:custGeom>
                <a:solidFill>
                  <a:srgbClr val="4A2C2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569" name="Google Shape;569;p26"/>
              <p:cNvGrpSpPr/>
              <p:nvPr/>
            </p:nvGrpSpPr>
            <p:grpSpPr>
              <a:xfrm>
                <a:off x="6835683" y="5372888"/>
                <a:ext cx="14288" cy="121729"/>
                <a:chOff x="6835683" y="5372888"/>
                <a:chExt cx="14288" cy="121729"/>
              </a:xfrm>
            </p:grpSpPr>
            <p:sp>
              <p:nvSpPr>
                <p:cNvPr id="570" name="Google Shape;570;p26"/>
                <p:cNvSpPr/>
                <p:nvPr/>
              </p:nvSpPr>
              <p:spPr>
                <a:xfrm>
                  <a:off x="6840446" y="5377651"/>
                  <a:ext cx="9525" cy="112204"/>
                </a:xfrm>
                <a:custGeom>
                  <a:avLst/>
                  <a:gdLst/>
                  <a:ahLst/>
                  <a:cxnLst/>
                  <a:rect l="l" t="t" r="r" b="b"/>
                  <a:pathLst>
                    <a:path w="9525" h="112204" extrusionOk="0">
                      <a:moveTo>
                        <a:pt x="0" y="0"/>
                      </a:moveTo>
                      <a:lnTo>
                        <a:pt x="0" y="112205"/>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571" name="Google Shape;571;p26"/>
                <p:cNvSpPr/>
                <p:nvPr/>
              </p:nvSpPr>
              <p:spPr>
                <a:xfrm>
                  <a:off x="6835683" y="5372888"/>
                  <a:ext cx="9525" cy="121729"/>
                </a:xfrm>
                <a:custGeom>
                  <a:avLst/>
                  <a:gdLst/>
                  <a:ahLst/>
                  <a:cxnLst/>
                  <a:rect l="l" t="t" r="r" b="b"/>
                  <a:pathLst>
                    <a:path w="9525" h="121729" extrusionOk="0">
                      <a:moveTo>
                        <a:pt x="4763" y="121730"/>
                      </a:moveTo>
                      <a:cubicBezTo>
                        <a:pt x="2096" y="121730"/>
                        <a:pt x="0" y="119634"/>
                        <a:pt x="0" y="116967"/>
                      </a:cubicBezTo>
                      <a:lnTo>
                        <a:pt x="0" y="4763"/>
                      </a:lnTo>
                      <a:cubicBezTo>
                        <a:pt x="0" y="2096"/>
                        <a:pt x="2096" y="0"/>
                        <a:pt x="4763" y="0"/>
                      </a:cubicBezTo>
                      <a:cubicBezTo>
                        <a:pt x="7429" y="0"/>
                        <a:pt x="9525" y="2096"/>
                        <a:pt x="9525" y="4763"/>
                      </a:cubicBezTo>
                      <a:lnTo>
                        <a:pt x="9525" y="116967"/>
                      </a:lnTo>
                      <a:cubicBezTo>
                        <a:pt x="9525" y="119539"/>
                        <a:pt x="7429" y="121730"/>
                        <a:pt x="4763" y="121730"/>
                      </a:cubicBezTo>
                      <a:close/>
                    </a:path>
                  </a:pathLst>
                </a:custGeom>
                <a:solidFill>
                  <a:srgbClr val="4A2C2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grpSp>
          <p:nvGrpSpPr>
            <p:cNvPr id="572" name="Google Shape;572;p26"/>
            <p:cNvGrpSpPr/>
            <p:nvPr/>
          </p:nvGrpSpPr>
          <p:grpSpPr>
            <a:xfrm>
              <a:off x="6871666" y="1090932"/>
              <a:ext cx="412218" cy="477737"/>
              <a:chOff x="6883308" y="5239539"/>
              <a:chExt cx="204788" cy="255079"/>
            </a:xfrm>
          </p:grpSpPr>
          <p:grpSp>
            <p:nvGrpSpPr>
              <p:cNvPr id="573" name="Google Shape;573;p26"/>
              <p:cNvGrpSpPr/>
              <p:nvPr/>
            </p:nvGrpSpPr>
            <p:grpSpPr>
              <a:xfrm>
                <a:off x="6883308" y="5239539"/>
                <a:ext cx="14288" cy="255079"/>
                <a:chOff x="6883308" y="5239539"/>
                <a:chExt cx="14288" cy="255079"/>
              </a:xfrm>
            </p:grpSpPr>
            <p:sp>
              <p:nvSpPr>
                <p:cNvPr id="574" name="Google Shape;574;p26"/>
                <p:cNvSpPr/>
                <p:nvPr/>
              </p:nvSpPr>
              <p:spPr>
                <a:xfrm>
                  <a:off x="6888071" y="5244301"/>
                  <a:ext cx="9525" cy="245554"/>
                </a:xfrm>
                <a:custGeom>
                  <a:avLst/>
                  <a:gdLst/>
                  <a:ahLst/>
                  <a:cxnLst/>
                  <a:rect l="l" t="t" r="r" b="b"/>
                  <a:pathLst>
                    <a:path w="9525" h="245554" extrusionOk="0">
                      <a:moveTo>
                        <a:pt x="0" y="0"/>
                      </a:moveTo>
                      <a:lnTo>
                        <a:pt x="0" y="245555"/>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575" name="Google Shape;575;p26"/>
                <p:cNvSpPr/>
                <p:nvPr/>
              </p:nvSpPr>
              <p:spPr>
                <a:xfrm>
                  <a:off x="6883308" y="5239539"/>
                  <a:ext cx="9525" cy="255079"/>
                </a:xfrm>
                <a:custGeom>
                  <a:avLst/>
                  <a:gdLst/>
                  <a:ahLst/>
                  <a:cxnLst/>
                  <a:rect l="l" t="t" r="r" b="b"/>
                  <a:pathLst>
                    <a:path w="9525" h="255079" extrusionOk="0">
                      <a:moveTo>
                        <a:pt x="4763" y="255080"/>
                      </a:moveTo>
                      <a:cubicBezTo>
                        <a:pt x="2096" y="255080"/>
                        <a:pt x="0" y="252984"/>
                        <a:pt x="0" y="250317"/>
                      </a:cubicBezTo>
                      <a:lnTo>
                        <a:pt x="0" y="4763"/>
                      </a:lnTo>
                      <a:cubicBezTo>
                        <a:pt x="0" y="2095"/>
                        <a:pt x="2096" y="0"/>
                        <a:pt x="4763" y="0"/>
                      </a:cubicBezTo>
                      <a:cubicBezTo>
                        <a:pt x="7429" y="0"/>
                        <a:pt x="9525" y="2095"/>
                        <a:pt x="9525" y="4763"/>
                      </a:cubicBezTo>
                      <a:lnTo>
                        <a:pt x="9525" y="250317"/>
                      </a:lnTo>
                      <a:cubicBezTo>
                        <a:pt x="9525" y="252889"/>
                        <a:pt x="7429" y="255080"/>
                        <a:pt x="4763" y="255080"/>
                      </a:cubicBezTo>
                      <a:close/>
                    </a:path>
                  </a:pathLst>
                </a:custGeom>
                <a:solidFill>
                  <a:srgbClr val="4A2C2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576" name="Google Shape;576;p26"/>
              <p:cNvGrpSpPr/>
              <p:nvPr/>
            </p:nvGrpSpPr>
            <p:grpSpPr>
              <a:xfrm>
                <a:off x="6930933" y="5372888"/>
                <a:ext cx="14288" cy="121729"/>
                <a:chOff x="6930933" y="5372888"/>
                <a:chExt cx="14288" cy="121729"/>
              </a:xfrm>
            </p:grpSpPr>
            <p:sp>
              <p:nvSpPr>
                <p:cNvPr id="577" name="Google Shape;577;p26"/>
                <p:cNvSpPr/>
                <p:nvPr/>
              </p:nvSpPr>
              <p:spPr>
                <a:xfrm>
                  <a:off x="6935696" y="5377651"/>
                  <a:ext cx="9525" cy="112204"/>
                </a:xfrm>
                <a:custGeom>
                  <a:avLst/>
                  <a:gdLst/>
                  <a:ahLst/>
                  <a:cxnLst/>
                  <a:rect l="l" t="t" r="r" b="b"/>
                  <a:pathLst>
                    <a:path w="9525" h="112204" extrusionOk="0">
                      <a:moveTo>
                        <a:pt x="0" y="0"/>
                      </a:moveTo>
                      <a:lnTo>
                        <a:pt x="0" y="112205"/>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578" name="Google Shape;578;p26"/>
                <p:cNvSpPr/>
                <p:nvPr/>
              </p:nvSpPr>
              <p:spPr>
                <a:xfrm>
                  <a:off x="6930933" y="5372888"/>
                  <a:ext cx="9525" cy="121729"/>
                </a:xfrm>
                <a:custGeom>
                  <a:avLst/>
                  <a:gdLst/>
                  <a:ahLst/>
                  <a:cxnLst/>
                  <a:rect l="l" t="t" r="r" b="b"/>
                  <a:pathLst>
                    <a:path w="9525" h="121729" extrusionOk="0">
                      <a:moveTo>
                        <a:pt x="4763" y="121730"/>
                      </a:moveTo>
                      <a:cubicBezTo>
                        <a:pt x="2096" y="121730"/>
                        <a:pt x="0" y="119634"/>
                        <a:pt x="0" y="116967"/>
                      </a:cubicBezTo>
                      <a:lnTo>
                        <a:pt x="0" y="4763"/>
                      </a:lnTo>
                      <a:cubicBezTo>
                        <a:pt x="0" y="2096"/>
                        <a:pt x="2096" y="0"/>
                        <a:pt x="4763" y="0"/>
                      </a:cubicBezTo>
                      <a:cubicBezTo>
                        <a:pt x="7429" y="0"/>
                        <a:pt x="9525" y="2096"/>
                        <a:pt x="9525" y="4763"/>
                      </a:cubicBezTo>
                      <a:lnTo>
                        <a:pt x="9525" y="116967"/>
                      </a:lnTo>
                      <a:cubicBezTo>
                        <a:pt x="9525" y="119539"/>
                        <a:pt x="7429" y="121730"/>
                        <a:pt x="4763" y="121730"/>
                      </a:cubicBezTo>
                      <a:close/>
                    </a:path>
                  </a:pathLst>
                </a:custGeom>
                <a:solidFill>
                  <a:srgbClr val="4A2C2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579" name="Google Shape;579;p26"/>
              <p:cNvGrpSpPr/>
              <p:nvPr/>
            </p:nvGrpSpPr>
            <p:grpSpPr>
              <a:xfrm>
                <a:off x="6978558" y="5372888"/>
                <a:ext cx="14288" cy="121729"/>
                <a:chOff x="6978558" y="5372888"/>
                <a:chExt cx="14288" cy="121729"/>
              </a:xfrm>
            </p:grpSpPr>
            <p:sp>
              <p:nvSpPr>
                <p:cNvPr id="580" name="Google Shape;580;p26"/>
                <p:cNvSpPr/>
                <p:nvPr/>
              </p:nvSpPr>
              <p:spPr>
                <a:xfrm>
                  <a:off x="6983321" y="5377651"/>
                  <a:ext cx="9525" cy="112204"/>
                </a:xfrm>
                <a:custGeom>
                  <a:avLst/>
                  <a:gdLst/>
                  <a:ahLst/>
                  <a:cxnLst/>
                  <a:rect l="l" t="t" r="r" b="b"/>
                  <a:pathLst>
                    <a:path w="9525" h="112204" extrusionOk="0">
                      <a:moveTo>
                        <a:pt x="0" y="0"/>
                      </a:moveTo>
                      <a:lnTo>
                        <a:pt x="0" y="112205"/>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581" name="Google Shape;581;p26"/>
                <p:cNvSpPr/>
                <p:nvPr/>
              </p:nvSpPr>
              <p:spPr>
                <a:xfrm>
                  <a:off x="6978558" y="5372888"/>
                  <a:ext cx="9525" cy="121729"/>
                </a:xfrm>
                <a:custGeom>
                  <a:avLst/>
                  <a:gdLst/>
                  <a:ahLst/>
                  <a:cxnLst/>
                  <a:rect l="l" t="t" r="r" b="b"/>
                  <a:pathLst>
                    <a:path w="9525" h="121729" extrusionOk="0">
                      <a:moveTo>
                        <a:pt x="4763" y="121730"/>
                      </a:moveTo>
                      <a:cubicBezTo>
                        <a:pt x="2096" y="121730"/>
                        <a:pt x="0" y="119634"/>
                        <a:pt x="0" y="116967"/>
                      </a:cubicBezTo>
                      <a:lnTo>
                        <a:pt x="0" y="4763"/>
                      </a:lnTo>
                      <a:cubicBezTo>
                        <a:pt x="0" y="2096"/>
                        <a:pt x="2096" y="0"/>
                        <a:pt x="4763" y="0"/>
                      </a:cubicBezTo>
                      <a:cubicBezTo>
                        <a:pt x="7429" y="0"/>
                        <a:pt x="9525" y="2096"/>
                        <a:pt x="9525" y="4763"/>
                      </a:cubicBezTo>
                      <a:lnTo>
                        <a:pt x="9525" y="116967"/>
                      </a:lnTo>
                      <a:cubicBezTo>
                        <a:pt x="9525" y="119539"/>
                        <a:pt x="7429" y="121730"/>
                        <a:pt x="4763" y="121730"/>
                      </a:cubicBezTo>
                      <a:close/>
                    </a:path>
                  </a:pathLst>
                </a:custGeom>
                <a:solidFill>
                  <a:srgbClr val="4A2C2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582" name="Google Shape;582;p26"/>
              <p:cNvGrpSpPr/>
              <p:nvPr/>
            </p:nvGrpSpPr>
            <p:grpSpPr>
              <a:xfrm>
                <a:off x="7026183" y="5372888"/>
                <a:ext cx="14288" cy="121729"/>
                <a:chOff x="7026183" y="5372888"/>
                <a:chExt cx="14288" cy="121729"/>
              </a:xfrm>
            </p:grpSpPr>
            <p:sp>
              <p:nvSpPr>
                <p:cNvPr id="583" name="Google Shape;583;p26"/>
                <p:cNvSpPr/>
                <p:nvPr/>
              </p:nvSpPr>
              <p:spPr>
                <a:xfrm>
                  <a:off x="7030946" y="5377651"/>
                  <a:ext cx="9525" cy="112204"/>
                </a:xfrm>
                <a:custGeom>
                  <a:avLst/>
                  <a:gdLst/>
                  <a:ahLst/>
                  <a:cxnLst/>
                  <a:rect l="l" t="t" r="r" b="b"/>
                  <a:pathLst>
                    <a:path w="9525" h="112204" extrusionOk="0">
                      <a:moveTo>
                        <a:pt x="0" y="0"/>
                      </a:moveTo>
                      <a:lnTo>
                        <a:pt x="0" y="112205"/>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584" name="Google Shape;584;p26"/>
                <p:cNvSpPr/>
                <p:nvPr/>
              </p:nvSpPr>
              <p:spPr>
                <a:xfrm>
                  <a:off x="7026183" y="5372888"/>
                  <a:ext cx="9525" cy="121729"/>
                </a:xfrm>
                <a:custGeom>
                  <a:avLst/>
                  <a:gdLst/>
                  <a:ahLst/>
                  <a:cxnLst/>
                  <a:rect l="l" t="t" r="r" b="b"/>
                  <a:pathLst>
                    <a:path w="9525" h="121729" extrusionOk="0">
                      <a:moveTo>
                        <a:pt x="4763" y="121730"/>
                      </a:moveTo>
                      <a:cubicBezTo>
                        <a:pt x="2096" y="121730"/>
                        <a:pt x="0" y="119634"/>
                        <a:pt x="0" y="116967"/>
                      </a:cubicBezTo>
                      <a:lnTo>
                        <a:pt x="0" y="4763"/>
                      </a:lnTo>
                      <a:cubicBezTo>
                        <a:pt x="0" y="2096"/>
                        <a:pt x="2096" y="0"/>
                        <a:pt x="4763" y="0"/>
                      </a:cubicBezTo>
                      <a:cubicBezTo>
                        <a:pt x="7429" y="0"/>
                        <a:pt x="9525" y="2096"/>
                        <a:pt x="9525" y="4763"/>
                      </a:cubicBezTo>
                      <a:lnTo>
                        <a:pt x="9525" y="116967"/>
                      </a:lnTo>
                      <a:cubicBezTo>
                        <a:pt x="9525" y="119539"/>
                        <a:pt x="7429" y="121730"/>
                        <a:pt x="4763" y="121730"/>
                      </a:cubicBezTo>
                      <a:close/>
                    </a:path>
                  </a:pathLst>
                </a:custGeom>
                <a:solidFill>
                  <a:srgbClr val="4A2C2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585" name="Google Shape;585;p26"/>
              <p:cNvGrpSpPr/>
              <p:nvPr/>
            </p:nvGrpSpPr>
            <p:grpSpPr>
              <a:xfrm>
                <a:off x="7073808" y="5372888"/>
                <a:ext cx="14288" cy="121729"/>
                <a:chOff x="7073808" y="5372888"/>
                <a:chExt cx="14288" cy="121729"/>
              </a:xfrm>
            </p:grpSpPr>
            <p:sp>
              <p:nvSpPr>
                <p:cNvPr id="586" name="Google Shape;586;p26"/>
                <p:cNvSpPr/>
                <p:nvPr/>
              </p:nvSpPr>
              <p:spPr>
                <a:xfrm>
                  <a:off x="7078571" y="5377651"/>
                  <a:ext cx="9525" cy="112204"/>
                </a:xfrm>
                <a:custGeom>
                  <a:avLst/>
                  <a:gdLst/>
                  <a:ahLst/>
                  <a:cxnLst/>
                  <a:rect l="l" t="t" r="r" b="b"/>
                  <a:pathLst>
                    <a:path w="9525" h="112204" extrusionOk="0">
                      <a:moveTo>
                        <a:pt x="0" y="0"/>
                      </a:moveTo>
                      <a:lnTo>
                        <a:pt x="0" y="112205"/>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587" name="Google Shape;587;p26"/>
                <p:cNvSpPr/>
                <p:nvPr/>
              </p:nvSpPr>
              <p:spPr>
                <a:xfrm>
                  <a:off x="7073808" y="5372888"/>
                  <a:ext cx="9525" cy="121729"/>
                </a:xfrm>
                <a:custGeom>
                  <a:avLst/>
                  <a:gdLst/>
                  <a:ahLst/>
                  <a:cxnLst/>
                  <a:rect l="l" t="t" r="r" b="b"/>
                  <a:pathLst>
                    <a:path w="9525" h="121729" extrusionOk="0">
                      <a:moveTo>
                        <a:pt x="4763" y="121730"/>
                      </a:moveTo>
                      <a:cubicBezTo>
                        <a:pt x="2096" y="121730"/>
                        <a:pt x="0" y="119634"/>
                        <a:pt x="0" y="116967"/>
                      </a:cubicBezTo>
                      <a:lnTo>
                        <a:pt x="0" y="4763"/>
                      </a:lnTo>
                      <a:cubicBezTo>
                        <a:pt x="0" y="2096"/>
                        <a:pt x="2096" y="0"/>
                        <a:pt x="4763" y="0"/>
                      </a:cubicBezTo>
                      <a:cubicBezTo>
                        <a:pt x="7429" y="0"/>
                        <a:pt x="9525" y="2096"/>
                        <a:pt x="9525" y="4763"/>
                      </a:cubicBezTo>
                      <a:lnTo>
                        <a:pt x="9525" y="116967"/>
                      </a:lnTo>
                      <a:cubicBezTo>
                        <a:pt x="9525" y="119539"/>
                        <a:pt x="7429" y="121730"/>
                        <a:pt x="4763" y="121730"/>
                      </a:cubicBezTo>
                      <a:close/>
                    </a:path>
                  </a:pathLst>
                </a:custGeom>
                <a:solidFill>
                  <a:srgbClr val="4A2C2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sp>
          <p:nvSpPr>
            <p:cNvPr id="588" name="Google Shape;588;p26"/>
            <p:cNvSpPr/>
            <p:nvPr/>
          </p:nvSpPr>
          <p:spPr>
            <a:xfrm>
              <a:off x="4663675" y="1136877"/>
              <a:ext cx="192840" cy="201274"/>
            </a:xfrm>
            <a:custGeom>
              <a:avLst/>
              <a:gdLst/>
              <a:ahLst/>
              <a:cxnLst/>
              <a:rect l="l" t="t" r="r" b="b"/>
              <a:pathLst>
                <a:path w="95821" h="100012" extrusionOk="0">
                  <a:moveTo>
                    <a:pt x="66675" y="42863"/>
                  </a:moveTo>
                  <a:lnTo>
                    <a:pt x="0" y="42863"/>
                  </a:lnTo>
                  <a:lnTo>
                    <a:pt x="0" y="100013"/>
                  </a:lnTo>
                  <a:lnTo>
                    <a:pt x="66675" y="100013"/>
                  </a:lnTo>
                  <a:lnTo>
                    <a:pt x="66675" y="57150"/>
                  </a:lnTo>
                  <a:lnTo>
                    <a:pt x="95821" y="57150"/>
                  </a:lnTo>
                  <a:lnTo>
                    <a:pt x="95821" y="0"/>
                  </a:lnTo>
                  <a:lnTo>
                    <a:pt x="66675" y="0"/>
                  </a:lnTo>
                  <a:close/>
                </a:path>
              </a:pathLst>
            </a:custGeom>
            <a:solidFill>
              <a:srgbClr val="FFFFFF">
                <a:alpha val="29409"/>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589" name="Google Shape;589;p26"/>
            <p:cNvSpPr/>
            <p:nvPr/>
          </p:nvSpPr>
          <p:spPr>
            <a:xfrm>
              <a:off x="4856556" y="1021876"/>
              <a:ext cx="2848714" cy="115014"/>
            </a:xfrm>
            <a:custGeom>
              <a:avLst/>
              <a:gdLst/>
              <a:ahLst/>
              <a:cxnLst/>
              <a:rect l="l" t="t" r="r" b="b"/>
              <a:pathLst>
                <a:path w="1415510" h="57150" extrusionOk="0">
                  <a:moveTo>
                    <a:pt x="0" y="0"/>
                  </a:moveTo>
                  <a:lnTo>
                    <a:pt x="1415510" y="0"/>
                  </a:lnTo>
                  <a:lnTo>
                    <a:pt x="1415510" y="57150"/>
                  </a:lnTo>
                  <a:lnTo>
                    <a:pt x="0" y="57150"/>
                  </a:lnTo>
                  <a:close/>
                </a:path>
              </a:pathLst>
            </a:custGeom>
            <a:solidFill>
              <a:srgbClr val="FFFFFF">
                <a:alpha val="29409"/>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590" name="Google Shape;590;p26"/>
            <p:cNvSpPr/>
            <p:nvPr/>
          </p:nvSpPr>
          <p:spPr>
            <a:xfrm>
              <a:off x="8913779" y="928197"/>
              <a:ext cx="115014" cy="177505"/>
            </a:xfrm>
            <a:custGeom>
              <a:avLst/>
              <a:gdLst/>
              <a:ahLst/>
              <a:cxnLst/>
              <a:rect l="l" t="t" r="r" b="b"/>
              <a:pathLst>
                <a:path w="57150" h="88201" extrusionOk="0">
                  <a:moveTo>
                    <a:pt x="39338" y="0"/>
                  </a:moveTo>
                  <a:lnTo>
                    <a:pt x="17812" y="0"/>
                  </a:lnTo>
                  <a:cubicBezTo>
                    <a:pt x="8001" y="0"/>
                    <a:pt x="0" y="9430"/>
                    <a:pt x="0" y="20955"/>
                  </a:cubicBezTo>
                  <a:lnTo>
                    <a:pt x="0" y="88202"/>
                  </a:lnTo>
                  <a:cubicBezTo>
                    <a:pt x="0" y="76676"/>
                    <a:pt x="8001" y="67247"/>
                    <a:pt x="17812" y="67247"/>
                  </a:cubicBezTo>
                  <a:lnTo>
                    <a:pt x="39338" y="67247"/>
                  </a:lnTo>
                  <a:cubicBezTo>
                    <a:pt x="49149" y="67247"/>
                    <a:pt x="57150" y="76676"/>
                    <a:pt x="57150" y="88202"/>
                  </a:cubicBezTo>
                  <a:lnTo>
                    <a:pt x="57150" y="20955"/>
                  </a:lnTo>
                  <a:cubicBezTo>
                    <a:pt x="57150" y="9430"/>
                    <a:pt x="49149" y="0"/>
                    <a:pt x="39338" y="0"/>
                  </a:cubicBezTo>
                  <a:close/>
                </a:path>
              </a:pathLst>
            </a:custGeom>
            <a:solidFill>
              <a:srgbClr val="FFFFFF">
                <a:alpha val="29409"/>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591" name="Google Shape;591;p26"/>
            <p:cNvSpPr/>
            <p:nvPr/>
          </p:nvSpPr>
          <p:spPr>
            <a:xfrm>
              <a:off x="4646036" y="1224421"/>
              <a:ext cx="3059189" cy="364212"/>
            </a:xfrm>
            <a:custGeom>
              <a:avLst/>
              <a:gdLst/>
              <a:ahLst/>
              <a:cxnLst/>
              <a:rect l="l" t="t" r="r" b="b"/>
              <a:pathLst>
                <a:path w="1520094" h="180975" extrusionOk="0">
                  <a:moveTo>
                    <a:pt x="1520095" y="180975"/>
                  </a:moveTo>
                  <a:lnTo>
                    <a:pt x="1520095" y="104680"/>
                  </a:lnTo>
                  <a:lnTo>
                    <a:pt x="96107" y="104680"/>
                  </a:lnTo>
                  <a:lnTo>
                    <a:pt x="96107" y="42767"/>
                  </a:lnTo>
                  <a:lnTo>
                    <a:pt x="66865" y="42767"/>
                  </a:lnTo>
                  <a:lnTo>
                    <a:pt x="66865" y="0"/>
                  </a:lnTo>
                  <a:lnTo>
                    <a:pt x="0" y="0"/>
                  </a:lnTo>
                  <a:lnTo>
                    <a:pt x="0" y="76200"/>
                  </a:lnTo>
                  <a:lnTo>
                    <a:pt x="66865" y="76200"/>
                  </a:lnTo>
                  <a:lnTo>
                    <a:pt x="66865" y="119063"/>
                  </a:lnTo>
                  <a:lnTo>
                    <a:pt x="96107" y="119063"/>
                  </a:lnTo>
                  <a:lnTo>
                    <a:pt x="96107" y="180975"/>
                  </a:lnTo>
                  <a:close/>
                </a:path>
              </a:pathLst>
            </a:custGeom>
            <a:solidFill>
              <a:srgbClr val="000000">
                <a:alpha val="941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592" name="Google Shape;592;p26"/>
            <p:cNvSpPr/>
            <p:nvPr/>
          </p:nvSpPr>
          <p:spPr>
            <a:xfrm>
              <a:off x="8913779" y="1485560"/>
              <a:ext cx="115014" cy="189390"/>
            </a:xfrm>
            <a:custGeom>
              <a:avLst/>
              <a:gdLst/>
              <a:ahLst/>
              <a:cxnLst/>
              <a:rect l="l" t="t" r="r" b="b"/>
              <a:pathLst>
                <a:path w="57150" h="94107" extrusionOk="0">
                  <a:moveTo>
                    <a:pt x="39338" y="17812"/>
                  </a:moveTo>
                  <a:lnTo>
                    <a:pt x="17812" y="17812"/>
                  </a:lnTo>
                  <a:cubicBezTo>
                    <a:pt x="8001" y="17812"/>
                    <a:pt x="0" y="9811"/>
                    <a:pt x="0" y="0"/>
                  </a:cubicBezTo>
                  <a:lnTo>
                    <a:pt x="0" y="76295"/>
                  </a:lnTo>
                  <a:cubicBezTo>
                    <a:pt x="0" y="86106"/>
                    <a:pt x="8001" y="94107"/>
                    <a:pt x="17812" y="94107"/>
                  </a:cubicBezTo>
                  <a:lnTo>
                    <a:pt x="39338" y="94107"/>
                  </a:lnTo>
                  <a:cubicBezTo>
                    <a:pt x="49149" y="94107"/>
                    <a:pt x="57150" y="86106"/>
                    <a:pt x="57150" y="76295"/>
                  </a:cubicBezTo>
                  <a:lnTo>
                    <a:pt x="57150" y="0"/>
                  </a:lnTo>
                  <a:cubicBezTo>
                    <a:pt x="57150" y="9811"/>
                    <a:pt x="49149" y="17812"/>
                    <a:pt x="39338" y="17812"/>
                  </a:cubicBezTo>
                  <a:close/>
                </a:path>
              </a:pathLst>
            </a:custGeom>
            <a:solidFill>
              <a:srgbClr val="000000">
                <a:alpha val="941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593" name="Google Shape;593;p26"/>
            <p:cNvSpPr/>
            <p:nvPr/>
          </p:nvSpPr>
          <p:spPr>
            <a:xfrm>
              <a:off x="4360164" y="1153481"/>
              <a:ext cx="354627" cy="306703"/>
            </a:xfrm>
            <a:custGeom>
              <a:avLst/>
              <a:gdLst/>
              <a:ahLst/>
              <a:cxnLst/>
              <a:rect l="l" t="t" r="r" b="b"/>
              <a:pathLst>
                <a:path w="176212" h="152399" extrusionOk="0">
                  <a:moveTo>
                    <a:pt x="176213" y="17812"/>
                  </a:moveTo>
                  <a:lnTo>
                    <a:pt x="176213" y="134588"/>
                  </a:lnTo>
                  <a:cubicBezTo>
                    <a:pt x="176213" y="144399"/>
                    <a:pt x="168212" y="152400"/>
                    <a:pt x="158401" y="152400"/>
                  </a:cubicBezTo>
                  <a:lnTo>
                    <a:pt x="136874" y="152400"/>
                  </a:lnTo>
                  <a:cubicBezTo>
                    <a:pt x="127063" y="152400"/>
                    <a:pt x="119063" y="144399"/>
                    <a:pt x="119063" y="134588"/>
                  </a:cubicBezTo>
                  <a:lnTo>
                    <a:pt x="119063" y="128587"/>
                  </a:lnTo>
                  <a:lnTo>
                    <a:pt x="0" y="128587"/>
                  </a:lnTo>
                  <a:lnTo>
                    <a:pt x="0" y="23813"/>
                  </a:lnTo>
                  <a:lnTo>
                    <a:pt x="119063" y="23813"/>
                  </a:lnTo>
                  <a:lnTo>
                    <a:pt x="119063" y="17812"/>
                  </a:lnTo>
                  <a:cubicBezTo>
                    <a:pt x="119063" y="8001"/>
                    <a:pt x="127063" y="0"/>
                    <a:pt x="136874" y="0"/>
                  </a:cubicBezTo>
                  <a:lnTo>
                    <a:pt x="158401" y="0"/>
                  </a:lnTo>
                  <a:cubicBezTo>
                    <a:pt x="168212" y="0"/>
                    <a:pt x="176213" y="8001"/>
                    <a:pt x="176213" y="17812"/>
                  </a:cubicBezTo>
                  <a:close/>
                </a:path>
              </a:pathLst>
            </a:custGeom>
            <a:solidFill>
              <a:srgbClr val="9999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594" name="Google Shape;594;p26"/>
            <p:cNvSpPr/>
            <p:nvPr/>
          </p:nvSpPr>
          <p:spPr>
            <a:xfrm>
              <a:off x="3852078" y="1201413"/>
              <a:ext cx="507979" cy="210858"/>
            </a:xfrm>
            <a:custGeom>
              <a:avLst/>
              <a:gdLst/>
              <a:ahLst/>
              <a:cxnLst/>
              <a:rect l="l" t="t" r="r" b="b"/>
              <a:pathLst>
                <a:path w="252412" h="104774" extrusionOk="0">
                  <a:moveTo>
                    <a:pt x="252413" y="0"/>
                  </a:moveTo>
                  <a:lnTo>
                    <a:pt x="252413" y="104775"/>
                  </a:lnTo>
                  <a:lnTo>
                    <a:pt x="52388" y="104775"/>
                  </a:lnTo>
                  <a:cubicBezTo>
                    <a:pt x="23431" y="104775"/>
                    <a:pt x="0" y="81343"/>
                    <a:pt x="0" y="52388"/>
                  </a:cubicBezTo>
                  <a:cubicBezTo>
                    <a:pt x="0" y="37909"/>
                    <a:pt x="5906" y="24860"/>
                    <a:pt x="15335" y="15335"/>
                  </a:cubicBezTo>
                  <a:cubicBezTo>
                    <a:pt x="24765" y="5810"/>
                    <a:pt x="37910" y="0"/>
                    <a:pt x="52388" y="0"/>
                  </a:cubicBezTo>
                  <a:lnTo>
                    <a:pt x="252413" y="0"/>
                  </a:lnTo>
                  <a:close/>
                </a:path>
              </a:pathLst>
            </a:custGeom>
            <a:solidFill>
              <a:srgbClr val="CCCC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595" name="Google Shape;595;p26"/>
            <p:cNvSpPr/>
            <p:nvPr/>
          </p:nvSpPr>
          <p:spPr>
            <a:xfrm>
              <a:off x="7848904" y="1043236"/>
              <a:ext cx="87027" cy="517563"/>
            </a:xfrm>
            <a:custGeom>
              <a:avLst/>
              <a:gdLst/>
              <a:ahLst/>
              <a:cxnLst/>
              <a:rect l="l" t="t" r="r" b="b"/>
              <a:pathLst>
                <a:path w="43243" h="257174" extrusionOk="0">
                  <a:moveTo>
                    <a:pt x="0" y="0"/>
                  </a:moveTo>
                  <a:lnTo>
                    <a:pt x="43244" y="0"/>
                  </a:lnTo>
                  <a:lnTo>
                    <a:pt x="43244" y="257175"/>
                  </a:lnTo>
                  <a:lnTo>
                    <a:pt x="0" y="257175"/>
                  </a:lnTo>
                  <a:close/>
                </a:path>
              </a:pathLst>
            </a:custGeom>
            <a:solidFill>
              <a:srgbClr val="B7B7B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596" name="Google Shape;596;p26"/>
            <p:cNvSpPr/>
            <p:nvPr/>
          </p:nvSpPr>
          <p:spPr>
            <a:xfrm>
              <a:off x="7705873" y="699271"/>
              <a:ext cx="153352" cy="1207651"/>
            </a:xfrm>
            <a:custGeom>
              <a:avLst/>
              <a:gdLst/>
              <a:ahLst/>
              <a:cxnLst/>
              <a:rect l="l" t="t" r="r" b="b"/>
              <a:pathLst>
                <a:path w="76200" h="600075" extrusionOk="0">
                  <a:moveTo>
                    <a:pt x="58388" y="600075"/>
                  </a:moveTo>
                  <a:lnTo>
                    <a:pt x="17812" y="600075"/>
                  </a:lnTo>
                  <a:cubicBezTo>
                    <a:pt x="8001" y="600075"/>
                    <a:pt x="0" y="592074"/>
                    <a:pt x="0" y="582263"/>
                  </a:cubicBezTo>
                  <a:lnTo>
                    <a:pt x="0" y="17812"/>
                  </a:lnTo>
                  <a:cubicBezTo>
                    <a:pt x="0" y="8001"/>
                    <a:pt x="8001" y="0"/>
                    <a:pt x="17812" y="0"/>
                  </a:cubicBezTo>
                  <a:lnTo>
                    <a:pt x="58388" y="0"/>
                  </a:lnTo>
                  <a:cubicBezTo>
                    <a:pt x="68199" y="0"/>
                    <a:pt x="76200" y="8001"/>
                    <a:pt x="76200" y="17812"/>
                  </a:cubicBezTo>
                  <a:lnTo>
                    <a:pt x="76200" y="582263"/>
                  </a:lnTo>
                  <a:cubicBezTo>
                    <a:pt x="76200" y="592074"/>
                    <a:pt x="68199" y="600075"/>
                    <a:pt x="58388" y="600075"/>
                  </a:cubicBezTo>
                  <a:close/>
                </a:path>
              </a:pathLst>
            </a:custGeom>
            <a:solidFill>
              <a:srgbClr val="D9D9D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597" name="Google Shape;597;p26"/>
            <p:cNvSpPr/>
            <p:nvPr/>
          </p:nvSpPr>
          <p:spPr>
            <a:xfrm>
              <a:off x="7705873" y="705598"/>
              <a:ext cx="153352" cy="150859"/>
            </a:xfrm>
            <a:custGeom>
              <a:avLst/>
              <a:gdLst/>
              <a:ahLst/>
              <a:cxnLst/>
              <a:rect l="l" t="t" r="r" b="b"/>
              <a:pathLst>
                <a:path w="76200" h="74961" extrusionOk="0">
                  <a:moveTo>
                    <a:pt x="76200" y="17812"/>
                  </a:moveTo>
                  <a:cubicBezTo>
                    <a:pt x="76200" y="8001"/>
                    <a:pt x="68199" y="0"/>
                    <a:pt x="58388" y="0"/>
                  </a:cubicBezTo>
                  <a:lnTo>
                    <a:pt x="17812" y="0"/>
                  </a:lnTo>
                  <a:cubicBezTo>
                    <a:pt x="8001" y="0"/>
                    <a:pt x="0" y="8001"/>
                    <a:pt x="0" y="17812"/>
                  </a:cubicBezTo>
                  <a:lnTo>
                    <a:pt x="0" y="74962"/>
                  </a:lnTo>
                  <a:cubicBezTo>
                    <a:pt x="0" y="65151"/>
                    <a:pt x="8001" y="57150"/>
                    <a:pt x="17812" y="57150"/>
                  </a:cubicBezTo>
                  <a:lnTo>
                    <a:pt x="58388" y="57150"/>
                  </a:lnTo>
                  <a:cubicBezTo>
                    <a:pt x="68199" y="57150"/>
                    <a:pt x="76200" y="65151"/>
                    <a:pt x="76200" y="74962"/>
                  </a:cubicBezTo>
                  <a:lnTo>
                    <a:pt x="76200" y="17812"/>
                  </a:lnTo>
                  <a:close/>
                </a:path>
              </a:pathLst>
            </a:custGeom>
            <a:solidFill>
              <a:srgbClr val="FFFFFF">
                <a:alpha val="29409"/>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598" name="Google Shape;598;p26"/>
            <p:cNvSpPr/>
            <p:nvPr/>
          </p:nvSpPr>
          <p:spPr>
            <a:xfrm>
              <a:off x="7705873" y="1715637"/>
              <a:ext cx="153352" cy="189390"/>
            </a:xfrm>
            <a:custGeom>
              <a:avLst/>
              <a:gdLst/>
              <a:ahLst/>
              <a:cxnLst/>
              <a:rect l="l" t="t" r="r" b="b"/>
              <a:pathLst>
                <a:path w="76200" h="94107" extrusionOk="0">
                  <a:moveTo>
                    <a:pt x="58388" y="17812"/>
                  </a:moveTo>
                  <a:lnTo>
                    <a:pt x="17812" y="17812"/>
                  </a:lnTo>
                  <a:cubicBezTo>
                    <a:pt x="8001" y="17812"/>
                    <a:pt x="0" y="9811"/>
                    <a:pt x="0" y="0"/>
                  </a:cubicBezTo>
                  <a:lnTo>
                    <a:pt x="0" y="76295"/>
                  </a:lnTo>
                  <a:cubicBezTo>
                    <a:pt x="0" y="86106"/>
                    <a:pt x="8001" y="94107"/>
                    <a:pt x="17812" y="94107"/>
                  </a:cubicBezTo>
                  <a:lnTo>
                    <a:pt x="58388" y="94107"/>
                  </a:lnTo>
                  <a:cubicBezTo>
                    <a:pt x="68199" y="94107"/>
                    <a:pt x="76200" y="86106"/>
                    <a:pt x="76200" y="76295"/>
                  </a:cubicBezTo>
                  <a:lnTo>
                    <a:pt x="76200" y="0"/>
                  </a:lnTo>
                  <a:cubicBezTo>
                    <a:pt x="76200" y="9811"/>
                    <a:pt x="68199" y="17812"/>
                    <a:pt x="58388" y="17812"/>
                  </a:cubicBezTo>
                  <a:close/>
                </a:path>
              </a:pathLst>
            </a:custGeom>
            <a:solidFill>
              <a:srgbClr val="000000">
                <a:alpha val="941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599" name="Google Shape;599;p26"/>
            <p:cNvSpPr/>
            <p:nvPr/>
          </p:nvSpPr>
          <p:spPr>
            <a:xfrm>
              <a:off x="7859258" y="1067395"/>
              <a:ext cx="1054298" cy="210860"/>
            </a:xfrm>
            <a:custGeom>
              <a:avLst/>
              <a:gdLst/>
              <a:ahLst/>
              <a:cxnLst/>
              <a:rect l="l" t="t" r="r" b="b"/>
              <a:pathLst>
                <a:path w="523875" h="104775" extrusionOk="0">
                  <a:moveTo>
                    <a:pt x="171450" y="0"/>
                  </a:moveTo>
                  <a:lnTo>
                    <a:pt x="0" y="0"/>
                  </a:lnTo>
                  <a:lnTo>
                    <a:pt x="0" y="57150"/>
                  </a:lnTo>
                  <a:lnTo>
                    <a:pt x="171450" y="57150"/>
                  </a:lnTo>
                  <a:cubicBezTo>
                    <a:pt x="216027" y="57150"/>
                    <a:pt x="255746" y="75724"/>
                    <a:pt x="281940" y="104775"/>
                  </a:cubicBezTo>
                  <a:lnTo>
                    <a:pt x="523875" y="104775"/>
                  </a:lnTo>
                  <a:lnTo>
                    <a:pt x="523875" y="47625"/>
                  </a:lnTo>
                  <a:lnTo>
                    <a:pt x="281940" y="47625"/>
                  </a:lnTo>
                  <a:cubicBezTo>
                    <a:pt x="255746" y="18574"/>
                    <a:pt x="216027" y="0"/>
                    <a:pt x="171450" y="0"/>
                  </a:cubicBezTo>
                  <a:close/>
                </a:path>
              </a:pathLst>
            </a:custGeom>
            <a:solidFill>
              <a:srgbClr val="FFFFFF">
                <a:alpha val="29409"/>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600" name="Google Shape;600;p26"/>
            <p:cNvSpPr/>
            <p:nvPr/>
          </p:nvSpPr>
          <p:spPr>
            <a:xfrm>
              <a:off x="7859258" y="1313002"/>
              <a:ext cx="1054298" cy="249198"/>
            </a:xfrm>
            <a:custGeom>
              <a:avLst/>
              <a:gdLst/>
              <a:ahLst/>
              <a:cxnLst/>
              <a:rect l="l" t="t" r="r" b="b"/>
              <a:pathLst>
                <a:path w="523875" h="123825" extrusionOk="0">
                  <a:moveTo>
                    <a:pt x="523875" y="0"/>
                  </a:moveTo>
                  <a:lnTo>
                    <a:pt x="281940" y="0"/>
                  </a:lnTo>
                  <a:cubicBezTo>
                    <a:pt x="278987" y="3334"/>
                    <a:pt x="275749" y="6572"/>
                    <a:pt x="272415" y="9620"/>
                  </a:cubicBezTo>
                  <a:cubicBezTo>
                    <a:pt x="246602" y="33052"/>
                    <a:pt x="210884" y="47530"/>
                    <a:pt x="171450" y="47530"/>
                  </a:cubicBezTo>
                  <a:lnTo>
                    <a:pt x="0" y="47530"/>
                  </a:lnTo>
                  <a:lnTo>
                    <a:pt x="0" y="123825"/>
                  </a:lnTo>
                  <a:lnTo>
                    <a:pt x="171450" y="123825"/>
                  </a:lnTo>
                  <a:cubicBezTo>
                    <a:pt x="210884" y="123825"/>
                    <a:pt x="246602" y="109252"/>
                    <a:pt x="272415" y="85916"/>
                  </a:cubicBezTo>
                  <a:cubicBezTo>
                    <a:pt x="275749" y="82772"/>
                    <a:pt x="278987" y="79534"/>
                    <a:pt x="281940" y="76295"/>
                  </a:cubicBezTo>
                  <a:lnTo>
                    <a:pt x="523875" y="76295"/>
                  </a:lnTo>
                  <a:lnTo>
                    <a:pt x="523875" y="0"/>
                  </a:lnTo>
                  <a:close/>
                </a:path>
              </a:pathLst>
            </a:custGeom>
            <a:solidFill>
              <a:srgbClr val="000000">
                <a:alpha val="941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923"/>
        <p:cNvGrpSpPr/>
        <p:nvPr/>
      </p:nvGrpSpPr>
      <p:grpSpPr>
        <a:xfrm>
          <a:off x="0" y="0"/>
          <a:ext cx="0" cy="0"/>
          <a:chOff x="0" y="0"/>
          <a:chExt cx="0" cy="0"/>
        </a:xfrm>
      </p:grpSpPr>
      <p:sp>
        <p:nvSpPr>
          <p:cNvPr id="924" name="Google Shape;924;p38"/>
          <p:cNvSpPr txBox="1">
            <a:spLocks noGrp="1"/>
          </p:cNvSpPr>
          <p:nvPr>
            <p:ph type="title"/>
          </p:nvPr>
        </p:nvSpPr>
        <p:spPr>
          <a:xfrm>
            <a:off x="5832475" y="692785"/>
            <a:ext cx="3035300" cy="763270"/>
          </a:xfrm>
          <a:prstGeom prst="rect">
            <a:avLst/>
          </a:prstGeom>
          <a:noFill/>
          <a:ln>
            <a:noFill/>
          </a:ln>
        </p:spPr>
        <p:txBody>
          <a:bodyPr spcFirstLastPara="1" wrap="square" lIns="121900" tIns="121900" rIns="121900" bIns="121900" anchor="t" anchorCtr="0">
            <a:noAutofit/>
          </a:bodyPr>
          <a:lstStyle/>
          <a:p>
            <a:pPr marL="0" lvl="0" indent="0" algn="r" rtl="0">
              <a:lnSpc>
                <a:spcPct val="100000"/>
              </a:lnSpc>
              <a:spcBef>
                <a:spcPts val="0"/>
              </a:spcBef>
              <a:spcAft>
                <a:spcPts val="0"/>
              </a:spcAft>
              <a:buSzPts val="4000"/>
              <a:buNone/>
            </a:pPr>
            <a:r>
              <a:rPr lang="en-US" altLang="ru-RU" dirty="0">
                <a:solidFill>
                  <a:srgbClr val="000000"/>
                </a:solidFill>
                <a:latin typeface="Open Sans"/>
                <a:sym typeface="+mn-ea"/>
              </a:rPr>
              <a:t>Reference</a:t>
            </a:r>
            <a:br>
              <a:rPr lang="ru-RU" altLang="ru-RU" dirty="0"/>
            </a:br>
            <a:endParaRPr lang="en-GB"/>
          </a:p>
        </p:txBody>
      </p:sp>
      <p:grpSp>
        <p:nvGrpSpPr>
          <p:cNvPr id="943" name="Google Shape;943;p38"/>
          <p:cNvGrpSpPr/>
          <p:nvPr/>
        </p:nvGrpSpPr>
        <p:grpSpPr>
          <a:xfrm rot="-1636262">
            <a:off x="3179805" y="869167"/>
            <a:ext cx="2393498" cy="393973"/>
            <a:chOff x="1076495" y="5194703"/>
            <a:chExt cx="10145245" cy="1669923"/>
          </a:xfrm>
        </p:grpSpPr>
        <p:sp>
          <p:nvSpPr>
            <p:cNvPr id="944" name="Google Shape;944;p38"/>
            <p:cNvSpPr/>
            <p:nvPr/>
          </p:nvSpPr>
          <p:spPr>
            <a:xfrm rot="27362">
              <a:off x="6507772" y="5620044"/>
              <a:ext cx="2961893" cy="794411"/>
            </a:xfrm>
            <a:custGeom>
              <a:avLst/>
              <a:gdLst/>
              <a:ahLst/>
              <a:cxnLst/>
              <a:rect l="l" t="t" r="r" b="b"/>
              <a:pathLst>
                <a:path w="857250" h="285750" extrusionOk="0">
                  <a:moveTo>
                    <a:pt x="0" y="0"/>
                  </a:moveTo>
                  <a:lnTo>
                    <a:pt x="857250" y="0"/>
                  </a:lnTo>
                  <a:lnTo>
                    <a:pt x="857250" y="285750"/>
                  </a:lnTo>
                  <a:lnTo>
                    <a:pt x="0" y="285750"/>
                  </a:lnTo>
                  <a:close/>
                </a:path>
              </a:pathLst>
            </a:custGeom>
            <a:solidFill>
              <a:srgbClr val="D9D9D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945" name="Google Shape;945;p38"/>
            <p:cNvSpPr/>
            <p:nvPr/>
          </p:nvSpPr>
          <p:spPr>
            <a:xfrm rot="27823">
              <a:off x="1077284" y="5878256"/>
              <a:ext cx="3124683" cy="210173"/>
            </a:xfrm>
            <a:custGeom>
              <a:avLst/>
              <a:gdLst/>
              <a:ahLst/>
              <a:cxnLst/>
              <a:rect l="l" t="t" r="r" b="b"/>
              <a:pathLst>
                <a:path w="1123950" h="56007" extrusionOk="0">
                  <a:moveTo>
                    <a:pt x="1123950" y="56007"/>
                  </a:moveTo>
                  <a:lnTo>
                    <a:pt x="28004" y="56007"/>
                  </a:lnTo>
                  <a:cubicBezTo>
                    <a:pt x="12573" y="56007"/>
                    <a:pt x="0" y="43529"/>
                    <a:pt x="0" y="28003"/>
                  </a:cubicBezTo>
                  <a:lnTo>
                    <a:pt x="0" y="28003"/>
                  </a:lnTo>
                  <a:cubicBezTo>
                    <a:pt x="0" y="12478"/>
                    <a:pt x="12573" y="0"/>
                    <a:pt x="28004" y="0"/>
                  </a:cubicBezTo>
                  <a:lnTo>
                    <a:pt x="1123950" y="0"/>
                  </a:lnTo>
                  <a:lnTo>
                    <a:pt x="1123950" y="56007"/>
                  </a:lnTo>
                  <a:close/>
                </a:path>
              </a:pathLst>
            </a:custGeom>
            <a:solidFill>
              <a:srgbClr val="FFFFFF">
                <a:alpha val="29409"/>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nvGrpSpPr>
            <p:cNvPr id="946" name="Google Shape;946;p38"/>
            <p:cNvGrpSpPr/>
            <p:nvPr/>
          </p:nvGrpSpPr>
          <p:grpSpPr>
            <a:xfrm rot="27703">
              <a:off x="1331254" y="5966879"/>
              <a:ext cx="2764416" cy="39979"/>
              <a:chOff x="4398140" y="5342028"/>
              <a:chExt cx="994505" cy="14382"/>
            </a:xfrm>
          </p:grpSpPr>
          <p:sp>
            <p:nvSpPr>
              <p:cNvPr id="947" name="Google Shape;947;p38"/>
              <p:cNvSpPr/>
              <p:nvPr/>
            </p:nvSpPr>
            <p:spPr>
              <a:xfrm>
                <a:off x="4407665" y="5346885"/>
                <a:ext cx="975455" cy="9525"/>
              </a:xfrm>
              <a:custGeom>
                <a:avLst/>
                <a:gdLst/>
                <a:ahLst/>
                <a:cxnLst/>
                <a:rect l="l" t="t" r="r" b="b"/>
                <a:pathLst>
                  <a:path w="975455" h="9525" extrusionOk="0">
                    <a:moveTo>
                      <a:pt x="975455" y="0"/>
                    </a:moveTo>
                    <a:lnTo>
                      <a:pt x="0" y="0"/>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948" name="Google Shape;948;p38"/>
              <p:cNvSpPr/>
              <p:nvPr/>
            </p:nvSpPr>
            <p:spPr>
              <a:xfrm>
                <a:off x="4398140" y="5342028"/>
                <a:ext cx="994505" cy="9715"/>
              </a:xfrm>
              <a:custGeom>
                <a:avLst/>
                <a:gdLst/>
                <a:ahLst/>
                <a:cxnLst/>
                <a:rect l="l" t="t" r="r" b="b"/>
                <a:pathLst>
                  <a:path w="994505" h="9715" extrusionOk="0">
                    <a:moveTo>
                      <a:pt x="984980" y="9716"/>
                    </a:moveTo>
                    <a:lnTo>
                      <a:pt x="9525" y="9716"/>
                    </a:lnTo>
                    <a:cubicBezTo>
                      <a:pt x="4286" y="9716"/>
                      <a:pt x="0" y="7525"/>
                      <a:pt x="0" y="4858"/>
                    </a:cubicBezTo>
                    <a:cubicBezTo>
                      <a:pt x="0" y="2191"/>
                      <a:pt x="4286" y="0"/>
                      <a:pt x="9525" y="0"/>
                    </a:cubicBezTo>
                    <a:lnTo>
                      <a:pt x="984980" y="0"/>
                    </a:lnTo>
                    <a:cubicBezTo>
                      <a:pt x="990219" y="0"/>
                      <a:pt x="994505" y="2191"/>
                      <a:pt x="994505" y="4858"/>
                    </a:cubicBezTo>
                    <a:cubicBezTo>
                      <a:pt x="994505" y="7525"/>
                      <a:pt x="990219" y="9716"/>
                      <a:pt x="984980" y="9716"/>
                    </a:cubicBezTo>
                    <a:close/>
                  </a:path>
                </a:pathLst>
              </a:custGeom>
              <a:solidFill>
                <a:srgbClr val="B1BAC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sp>
          <p:nvSpPr>
            <p:cNvPr id="949" name="Google Shape;949;p38"/>
            <p:cNvSpPr/>
            <p:nvPr/>
          </p:nvSpPr>
          <p:spPr>
            <a:xfrm rot="27848">
              <a:off x="6244480" y="5611526"/>
              <a:ext cx="251866" cy="793697"/>
            </a:xfrm>
            <a:custGeom>
              <a:avLst/>
              <a:gdLst/>
              <a:ahLst/>
              <a:cxnLst/>
              <a:rect l="l" t="t" r="r" b="b"/>
              <a:pathLst>
                <a:path w="90678" h="285750" extrusionOk="0">
                  <a:moveTo>
                    <a:pt x="0" y="0"/>
                  </a:moveTo>
                  <a:lnTo>
                    <a:pt x="90678" y="0"/>
                  </a:lnTo>
                  <a:lnTo>
                    <a:pt x="90678" y="285750"/>
                  </a:lnTo>
                  <a:lnTo>
                    <a:pt x="0" y="285750"/>
                  </a:lnTo>
                  <a:close/>
                </a:path>
              </a:pathLst>
            </a:custGeom>
            <a:solidFill>
              <a:srgbClr val="524B4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950" name="Google Shape;950;p38"/>
            <p:cNvSpPr/>
            <p:nvPr/>
          </p:nvSpPr>
          <p:spPr>
            <a:xfrm rot="29763">
              <a:off x="5181094" y="5603930"/>
              <a:ext cx="1056172" cy="793694"/>
            </a:xfrm>
            <a:custGeom>
              <a:avLst/>
              <a:gdLst/>
              <a:ahLst/>
              <a:cxnLst/>
              <a:rect l="l" t="t" r="r" b="b"/>
              <a:pathLst>
                <a:path w="609600" h="285749" extrusionOk="0">
                  <a:moveTo>
                    <a:pt x="609600" y="0"/>
                  </a:moveTo>
                  <a:lnTo>
                    <a:pt x="609600" y="285750"/>
                  </a:lnTo>
                  <a:lnTo>
                    <a:pt x="95250" y="285750"/>
                  </a:lnTo>
                  <a:lnTo>
                    <a:pt x="95250" y="223837"/>
                  </a:lnTo>
                  <a:lnTo>
                    <a:pt x="66675" y="223837"/>
                  </a:lnTo>
                  <a:lnTo>
                    <a:pt x="66675" y="180975"/>
                  </a:lnTo>
                  <a:lnTo>
                    <a:pt x="0" y="180975"/>
                  </a:lnTo>
                  <a:lnTo>
                    <a:pt x="0" y="104775"/>
                  </a:lnTo>
                  <a:lnTo>
                    <a:pt x="66675" y="104775"/>
                  </a:lnTo>
                  <a:lnTo>
                    <a:pt x="66675" y="61913"/>
                  </a:lnTo>
                  <a:lnTo>
                    <a:pt x="95250" y="61913"/>
                  </a:lnTo>
                  <a:lnTo>
                    <a:pt x="95250" y="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951" name="Google Shape;951;p38"/>
            <p:cNvSpPr/>
            <p:nvPr/>
          </p:nvSpPr>
          <p:spPr>
            <a:xfrm rot="27823">
              <a:off x="9602505" y="5675994"/>
              <a:ext cx="1535861" cy="721589"/>
            </a:xfrm>
            <a:custGeom>
              <a:avLst/>
              <a:gdLst/>
              <a:ahLst/>
              <a:cxnLst/>
              <a:rect l="l" t="t" r="r" b="b"/>
              <a:pathLst>
                <a:path w="552450" h="259556" extrusionOk="0">
                  <a:moveTo>
                    <a:pt x="552450" y="47530"/>
                  </a:moveTo>
                  <a:lnTo>
                    <a:pt x="552450" y="211931"/>
                  </a:lnTo>
                  <a:lnTo>
                    <a:pt x="281940" y="211931"/>
                  </a:lnTo>
                  <a:cubicBezTo>
                    <a:pt x="278987" y="215265"/>
                    <a:pt x="275749" y="218504"/>
                    <a:pt x="272415" y="221552"/>
                  </a:cubicBezTo>
                  <a:cubicBezTo>
                    <a:pt x="246602" y="244983"/>
                    <a:pt x="210884" y="259556"/>
                    <a:pt x="171450" y="259556"/>
                  </a:cubicBezTo>
                  <a:lnTo>
                    <a:pt x="0" y="259556"/>
                  </a:lnTo>
                  <a:lnTo>
                    <a:pt x="0" y="0"/>
                  </a:lnTo>
                  <a:lnTo>
                    <a:pt x="171450" y="0"/>
                  </a:lnTo>
                  <a:cubicBezTo>
                    <a:pt x="216027" y="0"/>
                    <a:pt x="255746" y="18479"/>
                    <a:pt x="281940" y="47625"/>
                  </a:cubicBezTo>
                  <a:lnTo>
                    <a:pt x="552450" y="47625"/>
                  </a:lnTo>
                  <a:close/>
                </a:path>
              </a:pathLst>
            </a:custGeom>
            <a:solidFill>
              <a:srgbClr val="D9D9D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952" name="Google Shape;952;p38"/>
            <p:cNvSpPr/>
            <p:nvPr/>
          </p:nvSpPr>
          <p:spPr>
            <a:xfrm rot="27823">
              <a:off x="11058681" y="5526483"/>
              <a:ext cx="158882" cy="1032734"/>
            </a:xfrm>
            <a:custGeom>
              <a:avLst/>
              <a:gdLst/>
              <a:ahLst/>
              <a:cxnLst/>
              <a:rect l="l" t="t" r="r" b="b"/>
              <a:pathLst>
                <a:path w="57150" h="371475" extrusionOk="0">
                  <a:moveTo>
                    <a:pt x="39338" y="371475"/>
                  </a:moveTo>
                  <a:lnTo>
                    <a:pt x="17812" y="371475"/>
                  </a:lnTo>
                  <a:cubicBezTo>
                    <a:pt x="8001" y="371475"/>
                    <a:pt x="0" y="363474"/>
                    <a:pt x="0" y="353663"/>
                  </a:cubicBezTo>
                  <a:lnTo>
                    <a:pt x="0" y="17812"/>
                  </a:lnTo>
                  <a:cubicBezTo>
                    <a:pt x="0" y="8001"/>
                    <a:pt x="8001" y="0"/>
                    <a:pt x="17812" y="0"/>
                  </a:cubicBezTo>
                  <a:lnTo>
                    <a:pt x="39338" y="0"/>
                  </a:lnTo>
                  <a:cubicBezTo>
                    <a:pt x="49149" y="0"/>
                    <a:pt x="57150" y="8001"/>
                    <a:pt x="57150" y="17812"/>
                  </a:cubicBezTo>
                  <a:lnTo>
                    <a:pt x="57150" y="353663"/>
                  </a:lnTo>
                  <a:cubicBezTo>
                    <a:pt x="57150" y="363474"/>
                    <a:pt x="49149" y="371475"/>
                    <a:pt x="39338" y="371475"/>
                  </a:cubicBezTo>
                  <a:close/>
                </a:path>
              </a:pathLst>
            </a:custGeom>
            <a:solidFill>
              <a:srgbClr val="D9D9D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nvGrpSpPr>
            <p:cNvPr id="953" name="Google Shape;953;p38"/>
            <p:cNvGrpSpPr/>
            <p:nvPr/>
          </p:nvGrpSpPr>
          <p:grpSpPr>
            <a:xfrm rot="27703">
              <a:off x="5590973" y="5706956"/>
              <a:ext cx="569248" cy="659707"/>
              <a:chOff x="5930808" y="5239539"/>
              <a:chExt cx="204788" cy="255079"/>
            </a:xfrm>
          </p:grpSpPr>
          <p:grpSp>
            <p:nvGrpSpPr>
              <p:cNvPr id="954" name="Google Shape;954;p38"/>
              <p:cNvGrpSpPr/>
              <p:nvPr/>
            </p:nvGrpSpPr>
            <p:grpSpPr>
              <a:xfrm>
                <a:off x="5930808" y="5239539"/>
                <a:ext cx="14288" cy="255079"/>
                <a:chOff x="5930808" y="5239539"/>
                <a:chExt cx="14288" cy="255079"/>
              </a:xfrm>
            </p:grpSpPr>
            <p:sp>
              <p:nvSpPr>
                <p:cNvPr id="955" name="Google Shape;955;p38"/>
                <p:cNvSpPr/>
                <p:nvPr/>
              </p:nvSpPr>
              <p:spPr>
                <a:xfrm>
                  <a:off x="5935571" y="5244301"/>
                  <a:ext cx="9525" cy="245554"/>
                </a:xfrm>
                <a:custGeom>
                  <a:avLst/>
                  <a:gdLst/>
                  <a:ahLst/>
                  <a:cxnLst/>
                  <a:rect l="l" t="t" r="r" b="b"/>
                  <a:pathLst>
                    <a:path w="9525" h="245554" extrusionOk="0">
                      <a:moveTo>
                        <a:pt x="0" y="0"/>
                      </a:moveTo>
                      <a:lnTo>
                        <a:pt x="0" y="245555"/>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956" name="Google Shape;956;p38"/>
                <p:cNvSpPr/>
                <p:nvPr/>
              </p:nvSpPr>
              <p:spPr>
                <a:xfrm>
                  <a:off x="5930808" y="5239539"/>
                  <a:ext cx="9525" cy="255079"/>
                </a:xfrm>
                <a:custGeom>
                  <a:avLst/>
                  <a:gdLst/>
                  <a:ahLst/>
                  <a:cxnLst/>
                  <a:rect l="l" t="t" r="r" b="b"/>
                  <a:pathLst>
                    <a:path w="9525" h="255079" extrusionOk="0">
                      <a:moveTo>
                        <a:pt x="4763" y="255080"/>
                      </a:moveTo>
                      <a:cubicBezTo>
                        <a:pt x="2096" y="255080"/>
                        <a:pt x="0" y="252984"/>
                        <a:pt x="0" y="250317"/>
                      </a:cubicBezTo>
                      <a:lnTo>
                        <a:pt x="0" y="4763"/>
                      </a:lnTo>
                      <a:cubicBezTo>
                        <a:pt x="0" y="2095"/>
                        <a:pt x="2096" y="0"/>
                        <a:pt x="4763" y="0"/>
                      </a:cubicBezTo>
                      <a:cubicBezTo>
                        <a:pt x="7429" y="0"/>
                        <a:pt x="9525" y="2095"/>
                        <a:pt x="9525" y="4763"/>
                      </a:cubicBezTo>
                      <a:lnTo>
                        <a:pt x="9525" y="250317"/>
                      </a:lnTo>
                      <a:cubicBezTo>
                        <a:pt x="9525" y="252889"/>
                        <a:pt x="7429" y="255080"/>
                        <a:pt x="4763" y="255080"/>
                      </a:cubicBezTo>
                      <a:close/>
                    </a:path>
                  </a:pathLst>
                </a:custGeom>
                <a:solidFill>
                  <a:srgbClr val="4A2C2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957" name="Google Shape;957;p38"/>
              <p:cNvGrpSpPr/>
              <p:nvPr/>
            </p:nvGrpSpPr>
            <p:grpSpPr>
              <a:xfrm>
                <a:off x="5978433" y="5372888"/>
                <a:ext cx="14288" cy="121729"/>
                <a:chOff x="5978433" y="5372888"/>
                <a:chExt cx="14288" cy="121729"/>
              </a:xfrm>
            </p:grpSpPr>
            <p:sp>
              <p:nvSpPr>
                <p:cNvPr id="958" name="Google Shape;958;p38"/>
                <p:cNvSpPr/>
                <p:nvPr/>
              </p:nvSpPr>
              <p:spPr>
                <a:xfrm>
                  <a:off x="5983196" y="5377651"/>
                  <a:ext cx="9525" cy="112204"/>
                </a:xfrm>
                <a:custGeom>
                  <a:avLst/>
                  <a:gdLst/>
                  <a:ahLst/>
                  <a:cxnLst/>
                  <a:rect l="l" t="t" r="r" b="b"/>
                  <a:pathLst>
                    <a:path w="9525" h="112204" extrusionOk="0">
                      <a:moveTo>
                        <a:pt x="0" y="0"/>
                      </a:moveTo>
                      <a:lnTo>
                        <a:pt x="0" y="112205"/>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959" name="Google Shape;959;p38"/>
                <p:cNvSpPr/>
                <p:nvPr/>
              </p:nvSpPr>
              <p:spPr>
                <a:xfrm>
                  <a:off x="5978433" y="5372888"/>
                  <a:ext cx="9525" cy="121729"/>
                </a:xfrm>
                <a:custGeom>
                  <a:avLst/>
                  <a:gdLst/>
                  <a:ahLst/>
                  <a:cxnLst/>
                  <a:rect l="l" t="t" r="r" b="b"/>
                  <a:pathLst>
                    <a:path w="9525" h="121729" extrusionOk="0">
                      <a:moveTo>
                        <a:pt x="4763" y="121730"/>
                      </a:moveTo>
                      <a:cubicBezTo>
                        <a:pt x="2096" y="121730"/>
                        <a:pt x="0" y="119634"/>
                        <a:pt x="0" y="116967"/>
                      </a:cubicBezTo>
                      <a:lnTo>
                        <a:pt x="0" y="4763"/>
                      </a:lnTo>
                      <a:cubicBezTo>
                        <a:pt x="0" y="2096"/>
                        <a:pt x="2096" y="0"/>
                        <a:pt x="4763" y="0"/>
                      </a:cubicBezTo>
                      <a:cubicBezTo>
                        <a:pt x="7429" y="0"/>
                        <a:pt x="9525" y="2096"/>
                        <a:pt x="9525" y="4763"/>
                      </a:cubicBezTo>
                      <a:lnTo>
                        <a:pt x="9525" y="116967"/>
                      </a:lnTo>
                      <a:cubicBezTo>
                        <a:pt x="9525" y="119539"/>
                        <a:pt x="7429" y="121730"/>
                        <a:pt x="4763" y="121730"/>
                      </a:cubicBezTo>
                      <a:close/>
                    </a:path>
                  </a:pathLst>
                </a:custGeom>
                <a:solidFill>
                  <a:srgbClr val="4A2C2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960" name="Google Shape;960;p38"/>
              <p:cNvGrpSpPr/>
              <p:nvPr/>
            </p:nvGrpSpPr>
            <p:grpSpPr>
              <a:xfrm>
                <a:off x="6026058" y="5372888"/>
                <a:ext cx="14288" cy="121729"/>
                <a:chOff x="6026058" y="5372888"/>
                <a:chExt cx="14288" cy="121729"/>
              </a:xfrm>
            </p:grpSpPr>
            <p:sp>
              <p:nvSpPr>
                <p:cNvPr id="961" name="Google Shape;961;p38"/>
                <p:cNvSpPr/>
                <p:nvPr/>
              </p:nvSpPr>
              <p:spPr>
                <a:xfrm>
                  <a:off x="6030821" y="5377651"/>
                  <a:ext cx="9525" cy="112204"/>
                </a:xfrm>
                <a:custGeom>
                  <a:avLst/>
                  <a:gdLst/>
                  <a:ahLst/>
                  <a:cxnLst/>
                  <a:rect l="l" t="t" r="r" b="b"/>
                  <a:pathLst>
                    <a:path w="9525" h="112204" extrusionOk="0">
                      <a:moveTo>
                        <a:pt x="0" y="0"/>
                      </a:moveTo>
                      <a:lnTo>
                        <a:pt x="0" y="112205"/>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962" name="Google Shape;962;p38"/>
                <p:cNvSpPr/>
                <p:nvPr/>
              </p:nvSpPr>
              <p:spPr>
                <a:xfrm>
                  <a:off x="6026058" y="5372888"/>
                  <a:ext cx="9525" cy="121729"/>
                </a:xfrm>
                <a:custGeom>
                  <a:avLst/>
                  <a:gdLst/>
                  <a:ahLst/>
                  <a:cxnLst/>
                  <a:rect l="l" t="t" r="r" b="b"/>
                  <a:pathLst>
                    <a:path w="9525" h="121729" extrusionOk="0">
                      <a:moveTo>
                        <a:pt x="4763" y="121730"/>
                      </a:moveTo>
                      <a:cubicBezTo>
                        <a:pt x="2096" y="121730"/>
                        <a:pt x="0" y="119634"/>
                        <a:pt x="0" y="116967"/>
                      </a:cubicBezTo>
                      <a:lnTo>
                        <a:pt x="0" y="4763"/>
                      </a:lnTo>
                      <a:cubicBezTo>
                        <a:pt x="0" y="2096"/>
                        <a:pt x="2096" y="0"/>
                        <a:pt x="4763" y="0"/>
                      </a:cubicBezTo>
                      <a:cubicBezTo>
                        <a:pt x="7429" y="0"/>
                        <a:pt x="9525" y="2096"/>
                        <a:pt x="9525" y="4763"/>
                      </a:cubicBezTo>
                      <a:lnTo>
                        <a:pt x="9525" y="116967"/>
                      </a:lnTo>
                      <a:cubicBezTo>
                        <a:pt x="9525" y="119539"/>
                        <a:pt x="7429" y="121730"/>
                        <a:pt x="4763" y="121730"/>
                      </a:cubicBezTo>
                      <a:close/>
                    </a:path>
                  </a:pathLst>
                </a:custGeom>
                <a:solidFill>
                  <a:srgbClr val="4A2C2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963" name="Google Shape;963;p38"/>
              <p:cNvGrpSpPr/>
              <p:nvPr/>
            </p:nvGrpSpPr>
            <p:grpSpPr>
              <a:xfrm>
                <a:off x="6073683" y="5372888"/>
                <a:ext cx="14288" cy="121729"/>
                <a:chOff x="6073683" y="5372888"/>
                <a:chExt cx="14288" cy="121729"/>
              </a:xfrm>
            </p:grpSpPr>
            <p:sp>
              <p:nvSpPr>
                <p:cNvPr id="964" name="Google Shape;964;p38"/>
                <p:cNvSpPr/>
                <p:nvPr/>
              </p:nvSpPr>
              <p:spPr>
                <a:xfrm>
                  <a:off x="6078446" y="5377651"/>
                  <a:ext cx="9525" cy="112204"/>
                </a:xfrm>
                <a:custGeom>
                  <a:avLst/>
                  <a:gdLst/>
                  <a:ahLst/>
                  <a:cxnLst/>
                  <a:rect l="l" t="t" r="r" b="b"/>
                  <a:pathLst>
                    <a:path w="9525" h="112204" extrusionOk="0">
                      <a:moveTo>
                        <a:pt x="0" y="0"/>
                      </a:moveTo>
                      <a:lnTo>
                        <a:pt x="0" y="112205"/>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965" name="Google Shape;965;p38"/>
                <p:cNvSpPr/>
                <p:nvPr/>
              </p:nvSpPr>
              <p:spPr>
                <a:xfrm>
                  <a:off x="6073683" y="5372888"/>
                  <a:ext cx="9525" cy="121729"/>
                </a:xfrm>
                <a:custGeom>
                  <a:avLst/>
                  <a:gdLst/>
                  <a:ahLst/>
                  <a:cxnLst/>
                  <a:rect l="l" t="t" r="r" b="b"/>
                  <a:pathLst>
                    <a:path w="9525" h="121729" extrusionOk="0">
                      <a:moveTo>
                        <a:pt x="4763" y="121730"/>
                      </a:moveTo>
                      <a:cubicBezTo>
                        <a:pt x="2096" y="121730"/>
                        <a:pt x="0" y="119634"/>
                        <a:pt x="0" y="116967"/>
                      </a:cubicBezTo>
                      <a:lnTo>
                        <a:pt x="0" y="4763"/>
                      </a:lnTo>
                      <a:cubicBezTo>
                        <a:pt x="0" y="2096"/>
                        <a:pt x="2096" y="0"/>
                        <a:pt x="4763" y="0"/>
                      </a:cubicBezTo>
                      <a:cubicBezTo>
                        <a:pt x="7429" y="0"/>
                        <a:pt x="9525" y="2096"/>
                        <a:pt x="9525" y="4763"/>
                      </a:cubicBezTo>
                      <a:lnTo>
                        <a:pt x="9525" y="116967"/>
                      </a:lnTo>
                      <a:cubicBezTo>
                        <a:pt x="9525" y="119539"/>
                        <a:pt x="7429" y="121730"/>
                        <a:pt x="4763" y="121730"/>
                      </a:cubicBezTo>
                      <a:close/>
                    </a:path>
                  </a:pathLst>
                </a:custGeom>
                <a:solidFill>
                  <a:srgbClr val="4A2C2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966" name="Google Shape;966;p38"/>
              <p:cNvGrpSpPr/>
              <p:nvPr/>
            </p:nvGrpSpPr>
            <p:grpSpPr>
              <a:xfrm>
                <a:off x="6121308" y="5372888"/>
                <a:ext cx="14288" cy="121729"/>
                <a:chOff x="6121308" y="5372888"/>
                <a:chExt cx="14288" cy="121729"/>
              </a:xfrm>
            </p:grpSpPr>
            <p:sp>
              <p:nvSpPr>
                <p:cNvPr id="967" name="Google Shape;967;p38"/>
                <p:cNvSpPr/>
                <p:nvPr/>
              </p:nvSpPr>
              <p:spPr>
                <a:xfrm>
                  <a:off x="6126071" y="5377651"/>
                  <a:ext cx="9525" cy="112204"/>
                </a:xfrm>
                <a:custGeom>
                  <a:avLst/>
                  <a:gdLst/>
                  <a:ahLst/>
                  <a:cxnLst/>
                  <a:rect l="l" t="t" r="r" b="b"/>
                  <a:pathLst>
                    <a:path w="9525" h="112204" extrusionOk="0">
                      <a:moveTo>
                        <a:pt x="0" y="0"/>
                      </a:moveTo>
                      <a:lnTo>
                        <a:pt x="0" y="112205"/>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968" name="Google Shape;968;p38"/>
                <p:cNvSpPr/>
                <p:nvPr/>
              </p:nvSpPr>
              <p:spPr>
                <a:xfrm>
                  <a:off x="6121308" y="5372888"/>
                  <a:ext cx="9525" cy="121729"/>
                </a:xfrm>
                <a:custGeom>
                  <a:avLst/>
                  <a:gdLst/>
                  <a:ahLst/>
                  <a:cxnLst/>
                  <a:rect l="l" t="t" r="r" b="b"/>
                  <a:pathLst>
                    <a:path w="9525" h="121729" extrusionOk="0">
                      <a:moveTo>
                        <a:pt x="4763" y="121730"/>
                      </a:moveTo>
                      <a:cubicBezTo>
                        <a:pt x="2096" y="121730"/>
                        <a:pt x="0" y="119634"/>
                        <a:pt x="0" y="116967"/>
                      </a:cubicBezTo>
                      <a:lnTo>
                        <a:pt x="0" y="4763"/>
                      </a:lnTo>
                      <a:cubicBezTo>
                        <a:pt x="0" y="2096"/>
                        <a:pt x="2096" y="0"/>
                        <a:pt x="4763" y="0"/>
                      </a:cubicBezTo>
                      <a:cubicBezTo>
                        <a:pt x="7429" y="0"/>
                        <a:pt x="9525" y="2096"/>
                        <a:pt x="9525" y="4763"/>
                      </a:cubicBezTo>
                      <a:lnTo>
                        <a:pt x="9525" y="116967"/>
                      </a:lnTo>
                      <a:cubicBezTo>
                        <a:pt x="9525" y="119539"/>
                        <a:pt x="7429" y="121730"/>
                        <a:pt x="4763" y="121730"/>
                      </a:cubicBezTo>
                      <a:close/>
                    </a:path>
                  </a:pathLst>
                </a:custGeom>
                <a:solidFill>
                  <a:srgbClr val="4A2C2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grpSp>
          <p:nvGrpSpPr>
            <p:cNvPr id="969" name="Google Shape;969;p38"/>
            <p:cNvGrpSpPr/>
            <p:nvPr/>
          </p:nvGrpSpPr>
          <p:grpSpPr>
            <a:xfrm rot="27703">
              <a:off x="6252863" y="5712290"/>
              <a:ext cx="569248" cy="659707"/>
              <a:chOff x="6168933" y="5239539"/>
              <a:chExt cx="204788" cy="255079"/>
            </a:xfrm>
          </p:grpSpPr>
          <p:grpSp>
            <p:nvGrpSpPr>
              <p:cNvPr id="970" name="Google Shape;970;p38"/>
              <p:cNvGrpSpPr/>
              <p:nvPr/>
            </p:nvGrpSpPr>
            <p:grpSpPr>
              <a:xfrm>
                <a:off x="6168933" y="5239539"/>
                <a:ext cx="14288" cy="255079"/>
                <a:chOff x="6168933" y="5239539"/>
                <a:chExt cx="14288" cy="255079"/>
              </a:xfrm>
            </p:grpSpPr>
            <p:sp>
              <p:nvSpPr>
                <p:cNvPr id="971" name="Google Shape;971;p38"/>
                <p:cNvSpPr/>
                <p:nvPr/>
              </p:nvSpPr>
              <p:spPr>
                <a:xfrm>
                  <a:off x="6173696" y="5244301"/>
                  <a:ext cx="9525" cy="245554"/>
                </a:xfrm>
                <a:custGeom>
                  <a:avLst/>
                  <a:gdLst/>
                  <a:ahLst/>
                  <a:cxnLst/>
                  <a:rect l="l" t="t" r="r" b="b"/>
                  <a:pathLst>
                    <a:path w="9525" h="245554" extrusionOk="0">
                      <a:moveTo>
                        <a:pt x="0" y="0"/>
                      </a:moveTo>
                      <a:lnTo>
                        <a:pt x="0" y="245555"/>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972" name="Google Shape;972;p38"/>
                <p:cNvSpPr/>
                <p:nvPr/>
              </p:nvSpPr>
              <p:spPr>
                <a:xfrm>
                  <a:off x="6168933" y="5239539"/>
                  <a:ext cx="9525" cy="255079"/>
                </a:xfrm>
                <a:custGeom>
                  <a:avLst/>
                  <a:gdLst/>
                  <a:ahLst/>
                  <a:cxnLst/>
                  <a:rect l="l" t="t" r="r" b="b"/>
                  <a:pathLst>
                    <a:path w="9525" h="255079" extrusionOk="0">
                      <a:moveTo>
                        <a:pt x="4763" y="255080"/>
                      </a:moveTo>
                      <a:cubicBezTo>
                        <a:pt x="2096" y="255080"/>
                        <a:pt x="0" y="252984"/>
                        <a:pt x="0" y="250317"/>
                      </a:cubicBezTo>
                      <a:lnTo>
                        <a:pt x="0" y="4763"/>
                      </a:lnTo>
                      <a:cubicBezTo>
                        <a:pt x="0" y="2095"/>
                        <a:pt x="2096" y="0"/>
                        <a:pt x="4763" y="0"/>
                      </a:cubicBezTo>
                      <a:cubicBezTo>
                        <a:pt x="7429" y="0"/>
                        <a:pt x="9525" y="2095"/>
                        <a:pt x="9525" y="4763"/>
                      </a:cubicBezTo>
                      <a:lnTo>
                        <a:pt x="9525" y="250317"/>
                      </a:lnTo>
                      <a:cubicBezTo>
                        <a:pt x="9525" y="252889"/>
                        <a:pt x="7429" y="255080"/>
                        <a:pt x="4763" y="255080"/>
                      </a:cubicBezTo>
                      <a:close/>
                    </a:path>
                  </a:pathLst>
                </a:custGeom>
                <a:solidFill>
                  <a:srgbClr val="4A2C2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973" name="Google Shape;973;p38"/>
              <p:cNvGrpSpPr/>
              <p:nvPr/>
            </p:nvGrpSpPr>
            <p:grpSpPr>
              <a:xfrm>
                <a:off x="6216558" y="5372888"/>
                <a:ext cx="14288" cy="121729"/>
                <a:chOff x="6216558" y="5372888"/>
                <a:chExt cx="14288" cy="121729"/>
              </a:xfrm>
            </p:grpSpPr>
            <p:sp>
              <p:nvSpPr>
                <p:cNvPr id="974" name="Google Shape;974;p38"/>
                <p:cNvSpPr/>
                <p:nvPr/>
              </p:nvSpPr>
              <p:spPr>
                <a:xfrm>
                  <a:off x="6221321" y="5377651"/>
                  <a:ext cx="9525" cy="112204"/>
                </a:xfrm>
                <a:custGeom>
                  <a:avLst/>
                  <a:gdLst/>
                  <a:ahLst/>
                  <a:cxnLst/>
                  <a:rect l="l" t="t" r="r" b="b"/>
                  <a:pathLst>
                    <a:path w="9525" h="112204" extrusionOk="0">
                      <a:moveTo>
                        <a:pt x="0" y="0"/>
                      </a:moveTo>
                      <a:lnTo>
                        <a:pt x="0" y="112205"/>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975" name="Google Shape;975;p38"/>
                <p:cNvSpPr/>
                <p:nvPr/>
              </p:nvSpPr>
              <p:spPr>
                <a:xfrm>
                  <a:off x="6216558" y="5372888"/>
                  <a:ext cx="9525" cy="121729"/>
                </a:xfrm>
                <a:custGeom>
                  <a:avLst/>
                  <a:gdLst/>
                  <a:ahLst/>
                  <a:cxnLst/>
                  <a:rect l="l" t="t" r="r" b="b"/>
                  <a:pathLst>
                    <a:path w="9525" h="121729" extrusionOk="0">
                      <a:moveTo>
                        <a:pt x="4763" y="121730"/>
                      </a:moveTo>
                      <a:cubicBezTo>
                        <a:pt x="2096" y="121730"/>
                        <a:pt x="0" y="119634"/>
                        <a:pt x="0" y="116967"/>
                      </a:cubicBezTo>
                      <a:lnTo>
                        <a:pt x="0" y="4763"/>
                      </a:lnTo>
                      <a:cubicBezTo>
                        <a:pt x="0" y="2096"/>
                        <a:pt x="2096" y="0"/>
                        <a:pt x="4763" y="0"/>
                      </a:cubicBezTo>
                      <a:cubicBezTo>
                        <a:pt x="7429" y="0"/>
                        <a:pt x="9525" y="2096"/>
                        <a:pt x="9525" y="4763"/>
                      </a:cubicBezTo>
                      <a:lnTo>
                        <a:pt x="9525" y="116967"/>
                      </a:lnTo>
                      <a:cubicBezTo>
                        <a:pt x="9525" y="119539"/>
                        <a:pt x="7429" y="121730"/>
                        <a:pt x="4763" y="121730"/>
                      </a:cubicBezTo>
                      <a:close/>
                    </a:path>
                  </a:pathLst>
                </a:custGeom>
                <a:solidFill>
                  <a:srgbClr val="4A2C2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976" name="Google Shape;976;p38"/>
              <p:cNvGrpSpPr/>
              <p:nvPr/>
            </p:nvGrpSpPr>
            <p:grpSpPr>
              <a:xfrm>
                <a:off x="6264183" y="5372888"/>
                <a:ext cx="14288" cy="121729"/>
                <a:chOff x="6264183" y="5372888"/>
                <a:chExt cx="14288" cy="121729"/>
              </a:xfrm>
            </p:grpSpPr>
            <p:sp>
              <p:nvSpPr>
                <p:cNvPr id="977" name="Google Shape;977;p38"/>
                <p:cNvSpPr/>
                <p:nvPr/>
              </p:nvSpPr>
              <p:spPr>
                <a:xfrm>
                  <a:off x="6268946" y="5377651"/>
                  <a:ext cx="9525" cy="112204"/>
                </a:xfrm>
                <a:custGeom>
                  <a:avLst/>
                  <a:gdLst/>
                  <a:ahLst/>
                  <a:cxnLst/>
                  <a:rect l="l" t="t" r="r" b="b"/>
                  <a:pathLst>
                    <a:path w="9525" h="112204" extrusionOk="0">
                      <a:moveTo>
                        <a:pt x="0" y="0"/>
                      </a:moveTo>
                      <a:lnTo>
                        <a:pt x="0" y="112205"/>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978" name="Google Shape;978;p38"/>
                <p:cNvSpPr/>
                <p:nvPr/>
              </p:nvSpPr>
              <p:spPr>
                <a:xfrm>
                  <a:off x="6264183" y="5372888"/>
                  <a:ext cx="9525" cy="121729"/>
                </a:xfrm>
                <a:custGeom>
                  <a:avLst/>
                  <a:gdLst/>
                  <a:ahLst/>
                  <a:cxnLst/>
                  <a:rect l="l" t="t" r="r" b="b"/>
                  <a:pathLst>
                    <a:path w="9525" h="121729" extrusionOk="0">
                      <a:moveTo>
                        <a:pt x="4763" y="121730"/>
                      </a:moveTo>
                      <a:cubicBezTo>
                        <a:pt x="2096" y="121730"/>
                        <a:pt x="0" y="119634"/>
                        <a:pt x="0" y="116967"/>
                      </a:cubicBezTo>
                      <a:lnTo>
                        <a:pt x="0" y="4763"/>
                      </a:lnTo>
                      <a:cubicBezTo>
                        <a:pt x="0" y="2096"/>
                        <a:pt x="2096" y="0"/>
                        <a:pt x="4763" y="0"/>
                      </a:cubicBezTo>
                      <a:cubicBezTo>
                        <a:pt x="7429" y="0"/>
                        <a:pt x="9525" y="2096"/>
                        <a:pt x="9525" y="4763"/>
                      </a:cubicBezTo>
                      <a:lnTo>
                        <a:pt x="9525" y="116967"/>
                      </a:lnTo>
                      <a:cubicBezTo>
                        <a:pt x="9525" y="119539"/>
                        <a:pt x="7429" y="121730"/>
                        <a:pt x="4763" y="121730"/>
                      </a:cubicBezTo>
                      <a:close/>
                    </a:path>
                  </a:pathLst>
                </a:custGeom>
                <a:solidFill>
                  <a:srgbClr val="4A2C2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979" name="Google Shape;979;p38"/>
              <p:cNvGrpSpPr/>
              <p:nvPr/>
            </p:nvGrpSpPr>
            <p:grpSpPr>
              <a:xfrm>
                <a:off x="6311808" y="5372888"/>
                <a:ext cx="14288" cy="121729"/>
                <a:chOff x="6311808" y="5372888"/>
                <a:chExt cx="14288" cy="121729"/>
              </a:xfrm>
            </p:grpSpPr>
            <p:sp>
              <p:nvSpPr>
                <p:cNvPr id="980" name="Google Shape;980;p38"/>
                <p:cNvSpPr/>
                <p:nvPr/>
              </p:nvSpPr>
              <p:spPr>
                <a:xfrm>
                  <a:off x="6316571" y="5377651"/>
                  <a:ext cx="9525" cy="112204"/>
                </a:xfrm>
                <a:custGeom>
                  <a:avLst/>
                  <a:gdLst/>
                  <a:ahLst/>
                  <a:cxnLst/>
                  <a:rect l="l" t="t" r="r" b="b"/>
                  <a:pathLst>
                    <a:path w="9525" h="112204" extrusionOk="0">
                      <a:moveTo>
                        <a:pt x="0" y="0"/>
                      </a:moveTo>
                      <a:lnTo>
                        <a:pt x="0" y="112205"/>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981" name="Google Shape;981;p38"/>
                <p:cNvSpPr/>
                <p:nvPr/>
              </p:nvSpPr>
              <p:spPr>
                <a:xfrm>
                  <a:off x="6311808" y="5372888"/>
                  <a:ext cx="9525" cy="121729"/>
                </a:xfrm>
                <a:custGeom>
                  <a:avLst/>
                  <a:gdLst/>
                  <a:ahLst/>
                  <a:cxnLst/>
                  <a:rect l="l" t="t" r="r" b="b"/>
                  <a:pathLst>
                    <a:path w="9525" h="121729" extrusionOk="0">
                      <a:moveTo>
                        <a:pt x="4763" y="121730"/>
                      </a:moveTo>
                      <a:cubicBezTo>
                        <a:pt x="2096" y="121730"/>
                        <a:pt x="0" y="119634"/>
                        <a:pt x="0" y="116967"/>
                      </a:cubicBezTo>
                      <a:lnTo>
                        <a:pt x="0" y="4763"/>
                      </a:lnTo>
                      <a:cubicBezTo>
                        <a:pt x="0" y="2096"/>
                        <a:pt x="2096" y="0"/>
                        <a:pt x="4763" y="0"/>
                      </a:cubicBezTo>
                      <a:cubicBezTo>
                        <a:pt x="7429" y="0"/>
                        <a:pt x="9525" y="2096"/>
                        <a:pt x="9525" y="4763"/>
                      </a:cubicBezTo>
                      <a:lnTo>
                        <a:pt x="9525" y="116967"/>
                      </a:lnTo>
                      <a:cubicBezTo>
                        <a:pt x="9525" y="119539"/>
                        <a:pt x="7429" y="121730"/>
                        <a:pt x="4763" y="121730"/>
                      </a:cubicBezTo>
                      <a:close/>
                    </a:path>
                  </a:pathLst>
                </a:custGeom>
                <a:solidFill>
                  <a:srgbClr val="4A2C2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982" name="Google Shape;982;p38"/>
              <p:cNvGrpSpPr/>
              <p:nvPr/>
            </p:nvGrpSpPr>
            <p:grpSpPr>
              <a:xfrm>
                <a:off x="6359433" y="5372888"/>
                <a:ext cx="14288" cy="121729"/>
                <a:chOff x="6359433" y="5372888"/>
                <a:chExt cx="14288" cy="121729"/>
              </a:xfrm>
            </p:grpSpPr>
            <p:sp>
              <p:nvSpPr>
                <p:cNvPr id="983" name="Google Shape;983;p38"/>
                <p:cNvSpPr/>
                <p:nvPr/>
              </p:nvSpPr>
              <p:spPr>
                <a:xfrm>
                  <a:off x="6364196" y="5377651"/>
                  <a:ext cx="9525" cy="112204"/>
                </a:xfrm>
                <a:custGeom>
                  <a:avLst/>
                  <a:gdLst/>
                  <a:ahLst/>
                  <a:cxnLst/>
                  <a:rect l="l" t="t" r="r" b="b"/>
                  <a:pathLst>
                    <a:path w="9525" h="112204" extrusionOk="0">
                      <a:moveTo>
                        <a:pt x="0" y="0"/>
                      </a:moveTo>
                      <a:lnTo>
                        <a:pt x="0" y="112205"/>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984" name="Google Shape;984;p38"/>
                <p:cNvSpPr/>
                <p:nvPr/>
              </p:nvSpPr>
              <p:spPr>
                <a:xfrm>
                  <a:off x="6359433" y="5372888"/>
                  <a:ext cx="9525" cy="121729"/>
                </a:xfrm>
                <a:custGeom>
                  <a:avLst/>
                  <a:gdLst/>
                  <a:ahLst/>
                  <a:cxnLst/>
                  <a:rect l="l" t="t" r="r" b="b"/>
                  <a:pathLst>
                    <a:path w="9525" h="121729" extrusionOk="0">
                      <a:moveTo>
                        <a:pt x="4763" y="121730"/>
                      </a:moveTo>
                      <a:cubicBezTo>
                        <a:pt x="2096" y="121730"/>
                        <a:pt x="0" y="119634"/>
                        <a:pt x="0" y="116967"/>
                      </a:cubicBezTo>
                      <a:lnTo>
                        <a:pt x="0" y="4763"/>
                      </a:lnTo>
                      <a:cubicBezTo>
                        <a:pt x="0" y="2096"/>
                        <a:pt x="2096" y="0"/>
                        <a:pt x="4763" y="0"/>
                      </a:cubicBezTo>
                      <a:cubicBezTo>
                        <a:pt x="7429" y="0"/>
                        <a:pt x="9525" y="2096"/>
                        <a:pt x="9525" y="4763"/>
                      </a:cubicBezTo>
                      <a:lnTo>
                        <a:pt x="9525" y="116967"/>
                      </a:lnTo>
                      <a:cubicBezTo>
                        <a:pt x="9525" y="119539"/>
                        <a:pt x="7429" y="121730"/>
                        <a:pt x="4763" y="121730"/>
                      </a:cubicBezTo>
                      <a:close/>
                    </a:path>
                  </a:pathLst>
                </a:custGeom>
                <a:solidFill>
                  <a:srgbClr val="4A2C2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grpSp>
          <p:nvGrpSpPr>
            <p:cNvPr id="985" name="Google Shape;985;p38"/>
            <p:cNvGrpSpPr/>
            <p:nvPr/>
          </p:nvGrpSpPr>
          <p:grpSpPr>
            <a:xfrm rot="27704">
              <a:off x="6914652" y="5717624"/>
              <a:ext cx="569228" cy="659707"/>
              <a:chOff x="6407058" y="5239539"/>
              <a:chExt cx="204788" cy="255079"/>
            </a:xfrm>
          </p:grpSpPr>
          <p:grpSp>
            <p:nvGrpSpPr>
              <p:cNvPr id="986" name="Google Shape;986;p38"/>
              <p:cNvGrpSpPr/>
              <p:nvPr/>
            </p:nvGrpSpPr>
            <p:grpSpPr>
              <a:xfrm>
                <a:off x="6407058" y="5239539"/>
                <a:ext cx="14288" cy="255079"/>
                <a:chOff x="6407058" y="5239539"/>
                <a:chExt cx="14288" cy="255079"/>
              </a:xfrm>
            </p:grpSpPr>
            <p:sp>
              <p:nvSpPr>
                <p:cNvPr id="987" name="Google Shape;987;p38"/>
                <p:cNvSpPr/>
                <p:nvPr/>
              </p:nvSpPr>
              <p:spPr>
                <a:xfrm>
                  <a:off x="6411821" y="5244301"/>
                  <a:ext cx="9525" cy="245554"/>
                </a:xfrm>
                <a:custGeom>
                  <a:avLst/>
                  <a:gdLst/>
                  <a:ahLst/>
                  <a:cxnLst/>
                  <a:rect l="l" t="t" r="r" b="b"/>
                  <a:pathLst>
                    <a:path w="9525" h="245554" extrusionOk="0">
                      <a:moveTo>
                        <a:pt x="0" y="0"/>
                      </a:moveTo>
                      <a:lnTo>
                        <a:pt x="0" y="245555"/>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988" name="Google Shape;988;p38"/>
                <p:cNvSpPr/>
                <p:nvPr/>
              </p:nvSpPr>
              <p:spPr>
                <a:xfrm>
                  <a:off x="6407058" y="5239539"/>
                  <a:ext cx="9525" cy="255079"/>
                </a:xfrm>
                <a:custGeom>
                  <a:avLst/>
                  <a:gdLst/>
                  <a:ahLst/>
                  <a:cxnLst/>
                  <a:rect l="l" t="t" r="r" b="b"/>
                  <a:pathLst>
                    <a:path w="9525" h="255079" extrusionOk="0">
                      <a:moveTo>
                        <a:pt x="4763" y="255080"/>
                      </a:moveTo>
                      <a:cubicBezTo>
                        <a:pt x="2096" y="255080"/>
                        <a:pt x="0" y="252984"/>
                        <a:pt x="0" y="250317"/>
                      </a:cubicBezTo>
                      <a:lnTo>
                        <a:pt x="0" y="4763"/>
                      </a:lnTo>
                      <a:cubicBezTo>
                        <a:pt x="0" y="2095"/>
                        <a:pt x="2096" y="0"/>
                        <a:pt x="4763" y="0"/>
                      </a:cubicBezTo>
                      <a:cubicBezTo>
                        <a:pt x="7429" y="0"/>
                        <a:pt x="9525" y="2095"/>
                        <a:pt x="9525" y="4763"/>
                      </a:cubicBezTo>
                      <a:lnTo>
                        <a:pt x="9525" y="250317"/>
                      </a:lnTo>
                      <a:cubicBezTo>
                        <a:pt x="9525" y="252889"/>
                        <a:pt x="7429" y="255080"/>
                        <a:pt x="4763" y="255080"/>
                      </a:cubicBezTo>
                      <a:close/>
                    </a:path>
                  </a:pathLst>
                </a:custGeom>
                <a:solidFill>
                  <a:srgbClr val="4A2C2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989" name="Google Shape;989;p38"/>
              <p:cNvGrpSpPr/>
              <p:nvPr/>
            </p:nvGrpSpPr>
            <p:grpSpPr>
              <a:xfrm>
                <a:off x="6454683" y="5372888"/>
                <a:ext cx="14288" cy="121729"/>
                <a:chOff x="6454683" y="5372888"/>
                <a:chExt cx="14288" cy="121729"/>
              </a:xfrm>
            </p:grpSpPr>
            <p:sp>
              <p:nvSpPr>
                <p:cNvPr id="990" name="Google Shape;990;p38"/>
                <p:cNvSpPr/>
                <p:nvPr/>
              </p:nvSpPr>
              <p:spPr>
                <a:xfrm>
                  <a:off x="6459446" y="5377651"/>
                  <a:ext cx="9525" cy="112204"/>
                </a:xfrm>
                <a:custGeom>
                  <a:avLst/>
                  <a:gdLst/>
                  <a:ahLst/>
                  <a:cxnLst/>
                  <a:rect l="l" t="t" r="r" b="b"/>
                  <a:pathLst>
                    <a:path w="9525" h="112204" extrusionOk="0">
                      <a:moveTo>
                        <a:pt x="0" y="0"/>
                      </a:moveTo>
                      <a:lnTo>
                        <a:pt x="0" y="112205"/>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991" name="Google Shape;991;p38"/>
                <p:cNvSpPr/>
                <p:nvPr/>
              </p:nvSpPr>
              <p:spPr>
                <a:xfrm>
                  <a:off x="6454683" y="5372888"/>
                  <a:ext cx="9525" cy="121729"/>
                </a:xfrm>
                <a:custGeom>
                  <a:avLst/>
                  <a:gdLst/>
                  <a:ahLst/>
                  <a:cxnLst/>
                  <a:rect l="l" t="t" r="r" b="b"/>
                  <a:pathLst>
                    <a:path w="9525" h="121729" extrusionOk="0">
                      <a:moveTo>
                        <a:pt x="4763" y="121730"/>
                      </a:moveTo>
                      <a:cubicBezTo>
                        <a:pt x="2096" y="121730"/>
                        <a:pt x="0" y="119634"/>
                        <a:pt x="0" y="116967"/>
                      </a:cubicBezTo>
                      <a:lnTo>
                        <a:pt x="0" y="4763"/>
                      </a:lnTo>
                      <a:cubicBezTo>
                        <a:pt x="0" y="2096"/>
                        <a:pt x="2096" y="0"/>
                        <a:pt x="4763" y="0"/>
                      </a:cubicBezTo>
                      <a:cubicBezTo>
                        <a:pt x="7429" y="0"/>
                        <a:pt x="9525" y="2096"/>
                        <a:pt x="9525" y="4763"/>
                      </a:cubicBezTo>
                      <a:lnTo>
                        <a:pt x="9525" y="116967"/>
                      </a:lnTo>
                      <a:cubicBezTo>
                        <a:pt x="9525" y="119539"/>
                        <a:pt x="7429" y="121730"/>
                        <a:pt x="4763" y="121730"/>
                      </a:cubicBezTo>
                      <a:close/>
                    </a:path>
                  </a:pathLst>
                </a:custGeom>
                <a:solidFill>
                  <a:srgbClr val="4A2C2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992" name="Google Shape;992;p38"/>
              <p:cNvGrpSpPr/>
              <p:nvPr/>
            </p:nvGrpSpPr>
            <p:grpSpPr>
              <a:xfrm>
                <a:off x="6502308" y="5372888"/>
                <a:ext cx="14288" cy="121729"/>
                <a:chOff x="6502308" y="5372888"/>
                <a:chExt cx="14288" cy="121729"/>
              </a:xfrm>
            </p:grpSpPr>
            <p:sp>
              <p:nvSpPr>
                <p:cNvPr id="993" name="Google Shape;993;p38"/>
                <p:cNvSpPr/>
                <p:nvPr/>
              </p:nvSpPr>
              <p:spPr>
                <a:xfrm>
                  <a:off x="6507071" y="5377651"/>
                  <a:ext cx="9525" cy="112204"/>
                </a:xfrm>
                <a:custGeom>
                  <a:avLst/>
                  <a:gdLst/>
                  <a:ahLst/>
                  <a:cxnLst/>
                  <a:rect l="l" t="t" r="r" b="b"/>
                  <a:pathLst>
                    <a:path w="9525" h="112204" extrusionOk="0">
                      <a:moveTo>
                        <a:pt x="0" y="0"/>
                      </a:moveTo>
                      <a:lnTo>
                        <a:pt x="0" y="112205"/>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994" name="Google Shape;994;p38"/>
                <p:cNvSpPr/>
                <p:nvPr/>
              </p:nvSpPr>
              <p:spPr>
                <a:xfrm>
                  <a:off x="6502308" y="5372888"/>
                  <a:ext cx="9525" cy="121729"/>
                </a:xfrm>
                <a:custGeom>
                  <a:avLst/>
                  <a:gdLst/>
                  <a:ahLst/>
                  <a:cxnLst/>
                  <a:rect l="l" t="t" r="r" b="b"/>
                  <a:pathLst>
                    <a:path w="9525" h="121729" extrusionOk="0">
                      <a:moveTo>
                        <a:pt x="4763" y="121730"/>
                      </a:moveTo>
                      <a:cubicBezTo>
                        <a:pt x="2096" y="121730"/>
                        <a:pt x="0" y="119634"/>
                        <a:pt x="0" y="116967"/>
                      </a:cubicBezTo>
                      <a:lnTo>
                        <a:pt x="0" y="4763"/>
                      </a:lnTo>
                      <a:cubicBezTo>
                        <a:pt x="0" y="2096"/>
                        <a:pt x="2096" y="0"/>
                        <a:pt x="4763" y="0"/>
                      </a:cubicBezTo>
                      <a:cubicBezTo>
                        <a:pt x="7429" y="0"/>
                        <a:pt x="9525" y="2096"/>
                        <a:pt x="9525" y="4763"/>
                      </a:cubicBezTo>
                      <a:lnTo>
                        <a:pt x="9525" y="116967"/>
                      </a:lnTo>
                      <a:cubicBezTo>
                        <a:pt x="9525" y="119539"/>
                        <a:pt x="7429" y="121730"/>
                        <a:pt x="4763" y="121730"/>
                      </a:cubicBezTo>
                      <a:close/>
                    </a:path>
                  </a:pathLst>
                </a:custGeom>
                <a:solidFill>
                  <a:srgbClr val="4A2C2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995" name="Google Shape;995;p38"/>
              <p:cNvGrpSpPr/>
              <p:nvPr/>
            </p:nvGrpSpPr>
            <p:grpSpPr>
              <a:xfrm>
                <a:off x="6549933" y="5372888"/>
                <a:ext cx="14288" cy="121729"/>
                <a:chOff x="6549933" y="5372888"/>
                <a:chExt cx="14288" cy="121729"/>
              </a:xfrm>
            </p:grpSpPr>
            <p:sp>
              <p:nvSpPr>
                <p:cNvPr id="996" name="Google Shape;996;p38"/>
                <p:cNvSpPr/>
                <p:nvPr/>
              </p:nvSpPr>
              <p:spPr>
                <a:xfrm>
                  <a:off x="6554696" y="5377651"/>
                  <a:ext cx="9525" cy="112204"/>
                </a:xfrm>
                <a:custGeom>
                  <a:avLst/>
                  <a:gdLst/>
                  <a:ahLst/>
                  <a:cxnLst/>
                  <a:rect l="l" t="t" r="r" b="b"/>
                  <a:pathLst>
                    <a:path w="9525" h="112204" extrusionOk="0">
                      <a:moveTo>
                        <a:pt x="0" y="0"/>
                      </a:moveTo>
                      <a:lnTo>
                        <a:pt x="0" y="112205"/>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997" name="Google Shape;997;p38"/>
                <p:cNvSpPr/>
                <p:nvPr/>
              </p:nvSpPr>
              <p:spPr>
                <a:xfrm>
                  <a:off x="6549933" y="5372888"/>
                  <a:ext cx="9525" cy="121729"/>
                </a:xfrm>
                <a:custGeom>
                  <a:avLst/>
                  <a:gdLst/>
                  <a:ahLst/>
                  <a:cxnLst/>
                  <a:rect l="l" t="t" r="r" b="b"/>
                  <a:pathLst>
                    <a:path w="9525" h="121729" extrusionOk="0">
                      <a:moveTo>
                        <a:pt x="4763" y="121730"/>
                      </a:moveTo>
                      <a:cubicBezTo>
                        <a:pt x="2096" y="121730"/>
                        <a:pt x="0" y="119634"/>
                        <a:pt x="0" y="116967"/>
                      </a:cubicBezTo>
                      <a:lnTo>
                        <a:pt x="0" y="4763"/>
                      </a:lnTo>
                      <a:cubicBezTo>
                        <a:pt x="0" y="2096"/>
                        <a:pt x="2096" y="0"/>
                        <a:pt x="4763" y="0"/>
                      </a:cubicBezTo>
                      <a:cubicBezTo>
                        <a:pt x="7429" y="0"/>
                        <a:pt x="9525" y="2096"/>
                        <a:pt x="9525" y="4763"/>
                      </a:cubicBezTo>
                      <a:lnTo>
                        <a:pt x="9525" y="116967"/>
                      </a:lnTo>
                      <a:cubicBezTo>
                        <a:pt x="9525" y="119539"/>
                        <a:pt x="7429" y="121730"/>
                        <a:pt x="4763" y="121730"/>
                      </a:cubicBezTo>
                      <a:close/>
                    </a:path>
                  </a:pathLst>
                </a:custGeom>
                <a:solidFill>
                  <a:srgbClr val="4A2C2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998" name="Google Shape;998;p38"/>
              <p:cNvGrpSpPr/>
              <p:nvPr/>
            </p:nvGrpSpPr>
            <p:grpSpPr>
              <a:xfrm>
                <a:off x="6597558" y="5372888"/>
                <a:ext cx="14288" cy="121729"/>
                <a:chOff x="6597558" y="5372888"/>
                <a:chExt cx="14288" cy="121729"/>
              </a:xfrm>
            </p:grpSpPr>
            <p:sp>
              <p:nvSpPr>
                <p:cNvPr id="999" name="Google Shape;999;p38"/>
                <p:cNvSpPr/>
                <p:nvPr/>
              </p:nvSpPr>
              <p:spPr>
                <a:xfrm>
                  <a:off x="6602321" y="5377651"/>
                  <a:ext cx="9525" cy="112204"/>
                </a:xfrm>
                <a:custGeom>
                  <a:avLst/>
                  <a:gdLst/>
                  <a:ahLst/>
                  <a:cxnLst/>
                  <a:rect l="l" t="t" r="r" b="b"/>
                  <a:pathLst>
                    <a:path w="9525" h="112204" extrusionOk="0">
                      <a:moveTo>
                        <a:pt x="0" y="0"/>
                      </a:moveTo>
                      <a:lnTo>
                        <a:pt x="0" y="112205"/>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000" name="Google Shape;1000;p38"/>
                <p:cNvSpPr/>
                <p:nvPr/>
              </p:nvSpPr>
              <p:spPr>
                <a:xfrm>
                  <a:off x="6597558" y="5372888"/>
                  <a:ext cx="9525" cy="121729"/>
                </a:xfrm>
                <a:custGeom>
                  <a:avLst/>
                  <a:gdLst/>
                  <a:ahLst/>
                  <a:cxnLst/>
                  <a:rect l="l" t="t" r="r" b="b"/>
                  <a:pathLst>
                    <a:path w="9525" h="121729" extrusionOk="0">
                      <a:moveTo>
                        <a:pt x="4763" y="121730"/>
                      </a:moveTo>
                      <a:cubicBezTo>
                        <a:pt x="2096" y="121730"/>
                        <a:pt x="0" y="119634"/>
                        <a:pt x="0" y="116967"/>
                      </a:cubicBezTo>
                      <a:lnTo>
                        <a:pt x="0" y="4763"/>
                      </a:lnTo>
                      <a:cubicBezTo>
                        <a:pt x="0" y="2096"/>
                        <a:pt x="2096" y="0"/>
                        <a:pt x="4763" y="0"/>
                      </a:cubicBezTo>
                      <a:cubicBezTo>
                        <a:pt x="7429" y="0"/>
                        <a:pt x="9525" y="2096"/>
                        <a:pt x="9525" y="4763"/>
                      </a:cubicBezTo>
                      <a:lnTo>
                        <a:pt x="9525" y="116967"/>
                      </a:lnTo>
                      <a:cubicBezTo>
                        <a:pt x="9525" y="119539"/>
                        <a:pt x="7429" y="121730"/>
                        <a:pt x="4763" y="121730"/>
                      </a:cubicBezTo>
                      <a:close/>
                    </a:path>
                  </a:pathLst>
                </a:custGeom>
                <a:solidFill>
                  <a:srgbClr val="4A2C2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grpSp>
          <p:nvGrpSpPr>
            <p:cNvPr id="1001" name="Google Shape;1001;p38"/>
            <p:cNvGrpSpPr/>
            <p:nvPr/>
          </p:nvGrpSpPr>
          <p:grpSpPr>
            <a:xfrm rot="27703">
              <a:off x="7576648" y="5722958"/>
              <a:ext cx="569248" cy="659707"/>
              <a:chOff x="6645183" y="5239539"/>
              <a:chExt cx="204788" cy="255079"/>
            </a:xfrm>
          </p:grpSpPr>
          <p:grpSp>
            <p:nvGrpSpPr>
              <p:cNvPr id="1002" name="Google Shape;1002;p38"/>
              <p:cNvGrpSpPr/>
              <p:nvPr/>
            </p:nvGrpSpPr>
            <p:grpSpPr>
              <a:xfrm>
                <a:off x="6645183" y="5239539"/>
                <a:ext cx="14288" cy="255079"/>
                <a:chOff x="6645183" y="5239539"/>
                <a:chExt cx="14288" cy="255079"/>
              </a:xfrm>
            </p:grpSpPr>
            <p:sp>
              <p:nvSpPr>
                <p:cNvPr id="1003" name="Google Shape;1003;p38"/>
                <p:cNvSpPr/>
                <p:nvPr/>
              </p:nvSpPr>
              <p:spPr>
                <a:xfrm>
                  <a:off x="6649946" y="5244301"/>
                  <a:ext cx="9525" cy="245554"/>
                </a:xfrm>
                <a:custGeom>
                  <a:avLst/>
                  <a:gdLst/>
                  <a:ahLst/>
                  <a:cxnLst/>
                  <a:rect l="l" t="t" r="r" b="b"/>
                  <a:pathLst>
                    <a:path w="9525" h="245554" extrusionOk="0">
                      <a:moveTo>
                        <a:pt x="0" y="0"/>
                      </a:moveTo>
                      <a:lnTo>
                        <a:pt x="0" y="245555"/>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004" name="Google Shape;1004;p38"/>
                <p:cNvSpPr/>
                <p:nvPr/>
              </p:nvSpPr>
              <p:spPr>
                <a:xfrm>
                  <a:off x="6645183" y="5239539"/>
                  <a:ext cx="9525" cy="255079"/>
                </a:xfrm>
                <a:custGeom>
                  <a:avLst/>
                  <a:gdLst/>
                  <a:ahLst/>
                  <a:cxnLst/>
                  <a:rect l="l" t="t" r="r" b="b"/>
                  <a:pathLst>
                    <a:path w="9525" h="255079" extrusionOk="0">
                      <a:moveTo>
                        <a:pt x="4763" y="255080"/>
                      </a:moveTo>
                      <a:cubicBezTo>
                        <a:pt x="2096" y="255080"/>
                        <a:pt x="0" y="252984"/>
                        <a:pt x="0" y="250317"/>
                      </a:cubicBezTo>
                      <a:lnTo>
                        <a:pt x="0" y="4763"/>
                      </a:lnTo>
                      <a:cubicBezTo>
                        <a:pt x="0" y="2095"/>
                        <a:pt x="2096" y="0"/>
                        <a:pt x="4763" y="0"/>
                      </a:cubicBezTo>
                      <a:cubicBezTo>
                        <a:pt x="7429" y="0"/>
                        <a:pt x="9525" y="2095"/>
                        <a:pt x="9525" y="4763"/>
                      </a:cubicBezTo>
                      <a:lnTo>
                        <a:pt x="9525" y="250317"/>
                      </a:lnTo>
                      <a:cubicBezTo>
                        <a:pt x="9525" y="252889"/>
                        <a:pt x="7429" y="255080"/>
                        <a:pt x="4763" y="255080"/>
                      </a:cubicBezTo>
                      <a:close/>
                    </a:path>
                  </a:pathLst>
                </a:custGeom>
                <a:solidFill>
                  <a:srgbClr val="4A2C2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1005" name="Google Shape;1005;p38"/>
              <p:cNvGrpSpPr/>
              <p:nvPr/>
            </p:nvGrpSpPr>
            <p:grpSpPr>
              <a:xfrm>
                <a:off x="6692808" y="5372888"/>
                <a:ext cx="14288" cy="121729"/>
                <a:chOff x="6692808" y="5372888"/>
                <a:chExt cx="14288" cy="121729"/>
              </a:xfrm>
            </p:grpSpPr>
            <p:sp>
              <p:nvSpPr>
                <p:cNvPr id="1006" name="Google Shape;1006;p38"/>
                <p:cNvSpPr/>
                <p:nvPr/>
              </p:nvSpPr>
              <p:spPr>
                <a:xfrm>
                  <a:off x="6697571" y="5377651"/>
                  <a:ext cx="9525" cy="112204"/>
                </a:xfrm>
                <a:custGeom>
                  <a:avLst/>
                  <a:gdLst/>
                  <a:ahLst/>
                  <a:cxnLst/>
                  <a:rect l="l" t="t" r="r" b="b"/>
                  <a:pathLst>
                    <a:path w="9525" h="112204" extrusionOk="0">
                      <a:moveTo>
                        <a:pt x="0" y="0"/>
                      </a:moveTo>
                      <a:lnTo>
                        <a:pt x="0" y="112205"/>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007" name="Google Shape;1007;p38"/>
                <p:cNvSpPr/>
                <p:nvPr/>
              </p:nvSpPr>
              <p:spPr>
                <a:xfrm>
                  <a:off x="6692808" y="5372888"/>
                  <a:ext cx="9525" cy="121729"/>
                </a:xfrm>
                <a:custGeom>
                  <a:avLst/>
                  <a:gdLst/>
                  <a:ahLst/>
                  <a:cxnLst/>
                  <a:rect l="l" t="t" r="r" b="b"/>
                  <a:pathLst>
                    <a:path w="9525" h="121729" extrusionOk="0">
                      <a:moveTo>
                        <a:pt x="4763" y="121730"/>
                      </a:moveTo>
                      <a:cubicBezTo>
                        <a:pt x="2096" y="121730"/>
                        <a:pt x="0" y="119634"/>
                        <a:pt x="0" y="116967"/>
                      </a:cubicBezTo>
                      <a:lnTo>
                        <a:pt x="0" y="4763"/>
                      </a:lnTo>
                      <a:cubicBezTo>
                        <a:pt x="0" y="2096"/>
                        <a:pt x="2096" y="0"/>
                        <a:pt x="4763" y="0"/>
                      </a:cubicBezTo>
                      <a:cubicBezTo>
                        <a:pt x="7429" y="0"/>
                        <a:pt x="9525" y="2096"/>
                        <a:pt x="9525" y="4763"/>
                      </a:cubicBezTo>
                      <a:lnTo>
                        <a:pt x="9525" y="116967"/>
                      </a:lnTo>
                      <a:cubicBezTo>
                        <a:pt x="9525" y="119539"/>
                        <a:pt x="7429" y="121730"/>
                        <a:pt x="4763" y="121730"/>
                      </a:cubicBezTo>
                      <a:close/>
                    </a:path>
                  </a:pathLst>
                </a:custGeom>
                <a:solidFill>
                  <a:srgbClr val="4A2C2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1008" name="Google Shape;1008;p38"/>
              <p:cNvGrpSpPr/>
              <p:nvPr/>
            </p:nvGrpSpPr>
            <p:grpSpPr>
              <a:xfrm>
                <a:off x="6740433" y="5372888"/>
                <a:ext cx="14288" cy="121729"/>
                <a:chOff x="6740433" y="5372888"/>
                <a:chExt cx="14288" cy="121729"/>
              </a:xfrm>
            </p:grpSpPr>
            <p:sp>
              <p:nvSpPr>
                <p:cNvPr id="1009" name="Google Shape;1009;p38"/>
                <p:cNvSpPr/>
                <p:nvPr/>
              </p:nvSpPr>
              <p:spPr>
                <a:xfrm>
                  <a:off x="6745196" y="5377651"/>
                  <a:ext cx="9525" cy="112204"/>
                </a:xfrm>
                <a:custGeom>
                  <a:avLst/>
                  <a:gdLst/>
                  <a:ahLst/>
                  <a:cxnLst/>
                  <a:rect l="l" t="t" r="r" b="b"/>
                  <a:pathLst>
                    <a:path w="9525" h="112204" extrusionOk="0">
                      <a:moveTo>
                        <a:pt x="0" y="0"/>
                      </a:moveTo>
                      <a:lnTo>
                        <a:pt x="0" y="112205"/>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010" name="Google Shape;1010;p38"/>
                <p:cNvSpPr/>
                <p:nvPr/>
              </p:nvSpPr>
              <p:spPr>
                <a:xfrm>
                  <a:off x="6740433" y="5372888"/>
                  <a:ext cx="9525" cy="121729"/>
                </a:xfrm>
                <a:custGeom>
                  <a:avLst/>
                  <a:gdLst/>
                  <a:ahLst/>
                  <a:cxnLst/>
                  <a:rect l="l" t="t" r="r" b="b"/>
                  <a:pathLst>
                    <a:path w="9525" h="121729" extrusionOk="0">
                      <a:moveTo>
                        <a:pt x="4763" y="121730"/>
                      </a:moveTo>
                      <a:cubicBezTo>
                        <a:pt x="2096" y="121730"/>
                        <a:pt x="0" y="119634"/>
                        <a:pt x="0" y="116967"/>
                      </a:cubicBezTo>
                      <a:lnTo>
                        <a:pt x="0" y="4763"/>
                      </a:lnTo>
                      <a:cubicBezTo>
                        <a:pt x="0" y="2096"/>
                        <a:pt x="2096" y="0"/>
                        <a:pt x="4763" y="0"/>
                      </a:cubicBezTo>
                      <a:cubicBezTo>
                        <a:pt x="7429" y="0"/>
                        <a:pt x="9525" y="2096"/>
                        <a:pt x="9525" y="4763"/>
                      </a:cubicBezTo>
                      <a:lnTo>
                        <a:pt x="9525" y="116967"/>
                      </a:lnTo>
                      <a:cubicBezTo>
                        <a:pt x="9525" y="119539"/>
                        <a:pt x="7429" y="121730"/>
                        <a:pt x="4763" y="121730"/>
                      </a:cubicBezTo>
                      <a:close/>
                    </a:path>
                  </a:pathLst>
                </a:custGeom>
                <a:solidFill>
                  <a:srgbClr val="4A2C2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1011" name="Google Shape;1011;p38"/>
              <p:cNvGrpSpPr/>
              <p:nvPr/>
            </p:nvGrpSpPr>
            <p:grpSpPr>
              <a:xfrm>
                <a:off x="6788058" y="5372888"/>
                <a:ext cx="14288" cy="121729"/>
                <a:chOff x="6788058" y="5372888"/>
                <a:chExt cx="14288" cy="121729"/>
              </a:xfrm>
            </p:grpSpPr>
            <p:sp>
              <p:nvSpPr>
                <p:cNvPr id="1012" name="Google Shape;1012;p38"/>
                <p:cNvSpPr/>
                <p:nvPr/>
              </p:nvSpPr>
              <p:spPr>
                <a:xfrm>
                  <a:off x="6792821" y="5377651"/>
                  <a:ext cx="9525" cy="112204"/>
                </a:xfrm>
                <a:custGeom>
                  <a:avLst/>
                  <a:gdLst/>
                  <a:ahLst/>
                  <a:cxnLst/>
                  <a:rect l="l" t="t" r="r" b="b"/>
                  <a:pathLst>
                    <a:path w="9525" h="112204" extrusionOk="0">
                      <a:moveTo>
                        <a:pt x="0" y="0"/>
                      </a:moveTo>
                      <a:lnTo>
                        <a:pt x="0" y="112205"/>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013" name="Google Shape;1013;p38"/>
                <p:cNvSpPr/>
                <p:nvPr/>
              </p:nvSpPr>
              <p:spPr>
                <a:xfrm>
                  <a:off x="6788058" y="5372888"/>
                  <a:ext cx="9525" cy="121729"/>
                </a:xfrm>
                <a:custGeom>
                  <a:avLst/>
                  <a:gdLst/>
                  <a:ahLst/>
                  <a:cxnLst/>
                  <a:rect l="l" t="t" r="r" b="b"/>
                  <a:pathLst>
                    <a:path w="9525" h="121729" extrusionOk="0">
                      <a:moveTo>
                        <a:pt x="4763" y="121730"/>
                      </a:moveTo>
                      <a:cubicBezTo>
                        <a:pt x="2096" y="121730"/>
                        <a:pt x="0" y="119634"/>
                        <a:pt x="0" y="116967"/>
                      </a:cubicBezTo>
                      <a:lnTo>
                        <a:pt x="0" y="4763"/>
                      </a:lnTo>
                      <a:cubicBezTo>
                        <a:pt x="0" y="2096"/>
                        <a:pt x="2096" y="0"/>
                        <a:pt x="4763" y="0"/>
                      </a:cubicBezTo>
                      <a:cubicBezTo>
                        <a:pt x="7429" y="0"/>
                        <a:pt x="9525" y="2096"/>
                        <a:pt x="9525" y="4763"/>
                      </a:cubicBezTo>
                      <a:lnTo>
                        <a:pt x="9525" y="116967"/>
                      </a:lnTo>
                      <a:cubicBezTo>
                        <a:pt x="9525" y="119539"/>
                        <a:pt x="7429" y="121730"/>
                        <a:pt x="4763" y="121730"/>
                      </a:cubicBezTo>
                      <a:close/>
                    </a:path>
                  </a:pathLst>
                </a:custGeom>
                <a:solidFill>
                  <a:srgbClr val="4A2C2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1014" name="Google Shape;1014;p38"/>
              <p:cNvGrpSpPr/>
              <p:nvPr/>
            </p:nvGrpSpPr>
            <p:grpSpPr>
              <a:xfrm>
                <a:off x="6835683" y="5372888"/>
                <a:ext cx="14288" cy="121729"/>
                <a:chOff x="6835683" y="5372888"/>
                <a:chExt cx="14288" cy="121729"/>
              </a:xfrm>
            </p:grpSpPr>
            <p:sp>
              <p:nvSpPr>
                <p:cNvPr id="1015" name="Google Shape;1015;p38"/>
                <p:cNvSpPr/>
                <p:nvPr/>
              </p:nvSpPr>
              <p:spPr>
                <a:xfrm>
                  <a:off x="6840446" y="5377651"/>
                  <a:ext cx="9525" cy="112204"/>
                </a:xfrm>
                <a:custGeom>
                  <a:avLst/>
                  <a:gdLst/>
                  <a:ahLst/>
                  <a:cxnLst/>
                  <a:rect l="l" t="t" r="r" b="b"/>
                  <a:pathLst>
                    <a:path w="9525" h="112204" extrusionOk="0">
                      <a:moveTo>
                        <a:pt x="0" y="0"/>
                      </a:moveTo>
                      <a:lnTo>
                        <a:pt x="0" y="112205"/>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016" name="Google Shape;1016;p38"/>
                <p:cNvSpPr/>
                <p:nvPr/>
              </p:nvSpPr>
              <p:spPr>
                <a:xfrm>
                  <a:off x="6835683" y="5372888"/>
                  <a:ext cx="9525" cy="121729"/>
                </a:xfrm>
                <a:custGeom>
                  <a:avLst/>
                  <a:gdLst/>
                  <a:ahLst/>
                  <a:cxnLst/>
                  <a:rect l="l" t="t" r="r" b="b"/>
                  <a:pathLst>
                    <a:path w="9525" h="121729" extrusionOk="0">
                      <a:moveTo>
                        <a:pt x="4763" y="121730"/>
                      </a:moveTo>
                      <a:cubicBezTo>
                        <a:pt x="2096" y="121730"/>
                        <a:pt x="0" y="119634"/>
                        <a:pt x="0" y="116967"/>
                      </a:cubicBezTo>
                      <a:lnTo>
                        <a:pt x="0" y="4763"/>
                      </a:lnTo>
                      <a:cubicBezTo>
                        <a:pt x="0" y="2096"/>
                        <a:pt x="2096" y="0"/>
                        <a:pt x="4763" y="0"/>
                      </a:cubicBezTo>
                      <a:cubicBezTo>
                        <a:pt x="7429" y="0"/>
                        <a:pt x="9525" y="2096"/>
                        <a:pt x="9525" y="4763"/>
                      </a:cubicBezTo>
                      <a:lnTo>
                        <a:pt x="9525" y="116967"/>
                      </a:lnTo>
                      <a:cubicBezTo>
                        <a:pt x="9525" y="119539"/>
                        <a:pt x="7429" y="121730"/>
                        <a:pt x="4763" y="121730"/>
                      </a:cubicBezTo>
                      <a:close/>
                    </a:path>
                  </a:pathLst>
                </a:custGeom>
                <a:solidFill>
                  <a:srgbClr val="4A2C2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grpSp>
          <p:nvGrpSpPr>
            <p:cNvPr id="1017" name="Google Shape;1017;p38"/>
            <p:cNvGrpSpPr/>
            <p:nvPr/>
          </p:nvGrpSpPr>
          <p:grpSpPr>
            <a:xfrm rot="27703">
              <a:off x="8238541" y="5728292"/>
              <a:ext cx="569248" cy="659707"/>
              <a:chOff x="6883308" y="5239539"/>
              <a:chExt cx="204788" cy="255079"/>
            </a:xfrm>
          </p:grpSpPr>
          <p:grpSp>
            <p:nvGrpSpPr>
              <p:cNvPr id="1018" name="Google Shape;1018;p38"/>
              <p:cNvGrpSpPr/>
              <p:nvPr/>
            </p:nvGrpSpPr>
            <p:grpSpPr>
              <a:xfrm>
                <a:off x="6883308" y="5239539"/>
                <a:ext cx="14288" cy="255079"/>
                <a:chOff x="6883308" y="5239539"/>
                <a:chExt cx="14288" cy="255079"/>
              </a:xfrm>
            </p:grpSpPr>
            <p:sp>
              <p:nvSpPr>
                <p:cNvPr id="1019" name="Google Shape;1019;p38"/>
                <p:cNvSpPr/>
                <p:nvPr/>
              </p:nvSpPr>
              <p:spPr>
                <a:xfrm>
                  <a:off x="6888071" y="5244301"/>
                  <a:ext cx="9525" cy="245554"/>
                </a:xfrm>
                <a:custGeom>
                  <a:avLst/>
                  <a:gdLst/>
                  <a:ahLst/>
                  <a:cxnLst/>
                  <a:rect l="l" t="t" r="r" b="b"/>
                  <a:pathLst>
                    <a:path w="9525" h="245554" extrusionOk="0">
                      <a:moveTo>
                        <a:pt x="0" y="0"/>
                      </a:moveTo>
                      <a:lnTo>
                        <a:pt x="0" y="245555"/>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020" name="Google Shape;1020;p38"/>
                <p:cNvSpPr/>
                <p:nvPr/>
              </p:nvSpPr>
              <p:spPr>
                <a:xfrm>
                  <a:off x="6883308" y="5239539"/>
                  <a:ext cx="9525" cy="255079"/>
                </a:xfrm>
                <a:custGeom>
                  <a:avLst/>
                  <a:gdLst/>
                  <a:ahLst/>
                  <a:cxnLst/>
                  <a:rect l="l" t="t" r="r" b="b"/>
                  <a:pathLst>
                    <a:path w="9525" h="255079" extrusionOk="0">
                      <a:moveTo>
                        <a:pt x="4763" y="255080"/>
                      </a:moveTo>
                      <a:cubicBezTo>
                        <a:pt x="2096" y="255080"/>
                        <a:pt x="0" y="252984"/>
                        <a:pt x="0" y="250317"/>
                      </a:cubicBezTo>
                      <a:lnTo>
                        <a:pt x="0" y="4763"/>
                      </a:lnTo>
                      <a:cubicBezTo>
                        <a:pt x="0" y="2095"/>
                        <a:pt x="2096" y="0"/>
                        <a:pt x="4763" y="0"/>
                      </a:cubicBezTo>
                      <a:cubicBezTo>
                        <a:pt x="7429" y="0"/>
                        <a:pt x="9525" y="2095"/>
                        <a:pt x="9525" y="4763"/>
                      </a:cubicBezTo>
                      <a:lnTo>
                        <a:pt x="9525" y="250317"/>
                      </a:lnTo>
                      <a:cubicBezTo>
                        <a:pt x="9525" y="252889"/>
                        <a:pt x="7429" y="255080"/>
                        <a:pt x="4763" y="255080"/>
                      </a:cubicBezTo>
                      <a:close/>
                    </a:path>
                  </a:pathLst>
                </a:custGeom>
                <a:solidFill>
                  <a:srgbClr val="4A2C2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1021" name="Google Shape;1021;p38"/>
              <p:cNvGrpSpPr/>
              <p:nvPr/>
            </p:nvGrpSpPr>
            <p:grpSpPr>
              <a:xfrm>
                <a:off x="6930933" y="5372888"/>
                <a:ext cx="14288" cy="121729"/>
                <a:chOff x="6930933" y="5372888"/>
                <a:chExt cx="14288" cy="121729"/>
              </a:xfrm>
            </p:grpSpPr>
            <p:sp>
              <p:nvSpPr>
                <p:cNvPr id="1022" name="Google Shape;1022;p38"/>
                <p:cNvSpPr/>
                <p:nvPr/>
              </p:nvSpPr>
              <p:spPr>
                <a:xfrm>
                  <a:off x="6935696" y="5377651"/>
                  <a:ext cx="9525" cy="112204"/>
                </a:xfrm>
                <a:custGeom>
                  <a:avLst/>
                  <a:gdLst/>
                  <a:ahLst/>
                  <a:cxnLst/>
                  <a:rect l="l" t="t" r="r" b="b"/>
                  <a:pathLst>
                    <a:path w="9525" h="112204" extrusionOk="0">
                      <a:moveTo>
                        <a:pt x="0" y="0"/>
                      </a:moveTo>
                      <a:lnTo>
                        <a:pt x="0" y="112205"/>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023" name="Google Shape;1023;p38"/>
                <p:cNvSpPr/>
                <p:nvPr/>
              </p:nvSpPr>
              <p:spPr>
                <a:xfrm>
                  <a:off x="6930933" y="5372888"/>
                  <a:ext cx="9525" cy="121729"/>
                </a:xfrm>
                <a:custGeom>
                  <a:avLst/>
                  <a:gdLst/>
                  <a:ahLst/>
                  <a:cxnLst/>
                  <a:rect l="l" t="t" r="r" b="b"/>
                  <a:pathLst>
                    <a:path w="9525" h="121729" extrusionOk="0">
                      <a:moveTo>
                        <a:pt x="4763" y="121730"/>
                      </a:moveTo>
                      <a:cubicBezTo>
                        <a:pt x="2096" y="121730"/>
                        <a:pt x="0" y="119634"/>
                        <a:pt x="0" y="116967"/>
                      </a:cubicBezTo>
                      <a:lnTo>
                        <a:pt x="0" y="4763"/>
                      </a:lnTo>
                      <a:cubicBezTo>
                        <a:pt x="0" y="2096"/>
                        <a:pt x="2096" y="0"/>
                        <a:pt x="4763" y="0"/>
                      </a:cubicBezTo>
                      <a:cubicBezTo>
                        <a:pt x="7429" y="0"/>
                        <a:pt x="9525" y="2096"/>
                        <a:pt x="9525" y="4763"/>
                      </a:cubicBezTo>
                      <a:lnTo>
                        <a:pt x="9525" y="116967"/>
                      </a:lnTo>
                      <a:cubicBezTo>
                        <a:pt x="9525" y="119539"/>
                        <a:pt x="7429" y="121730"/>
                        <a:pt x="4763" y="121730"/>
                      </a:cubicBezTo>
                      <a:close/>
                    </a:path>
                  </a:pathLst>
                </a:custGeom>
                <a:solidFill>
                  <a:srgbClr val="4A2C2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1024" name="Google Shape;1024;p38"/>
              <p:cNvGrpSpPr/>
              <p:nvPr/>
            </p:nvGrpSpPr>
            <p:grpSpPr>
              <a:xfrm>
                <a:off x="6978558" y="5372888"/>
                <a:ext cx="14288" cy="121729"/>
                <a:chOff x="6978558" y="5372888"/>
                <a:chExt cx="14288" cy="121729"/>
              </a:xfrm>
            </p:grpSpPr>
            <p:sp>
              <p:nvSpPr>
                <p:cNvPr id="1025" name="Google Shape;1025;p38"/>
                <p:cNvSpPr/>
                <p:nvPr/>
              </p:nvSpPr>
              <p:spPr>
                <a:xfrm>
                  <a:off x="6983321" y="5377651"/>
                  <a:ext cx="9525" cy="112204"/>
                </a:xfrm>
                <a:custGeom>
                  <a:avLst/>
                  <a:gdLst/>
                  <a:ahLst/>
                  <a:cxnLst/>
                  <a:rect l="l" t="t" r="r" b="b"/>
                  <a:pathLst>
                    <a:path w="9525" h="112204" extrusionOk="0">
                      <a:moveTo>
                        <a:pt x="0" y="0"/>
                      </a:moveTo>
                      <a:lnTo>
                        <a:pt x="0" y="112205"/>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026" name="Google Shape;1026;p38"/>
                <p:cNvSpPr/>
                <p:nvPr/>
              </p:nvSpPr>
              <p:spPr>
                <a:xfrm>
                  <a:off x="6978558" y="5372888"/>
                  <a:ext cx="9525" cy="121729"/>
                </a:xfrm>
                <a:custGeom>
                  <a:avLst/>
                  <a:gdLst/>
                  <a:ahLst/>
                  <a:cxnLst/>
                  <a:rect l="l" t="t" r="r" b="b"/>
                  <a:pathLst>
                    <a:path w="9525" h="121729" extrusionOk="0">
                      <a:moveTo>
                        <a:pt x="4763" y="121730"/>
                      </a:moveTo>
                      <a:cubicBezTo>
                        <a:pt x="2096" y="121730"/>
                        <a:pt x="0" y="119634"/>
                        <a:pt x="0" y="116967"/>
                      </a:cubicBezTo>
                      <a:lnTo>
                        <a:pt x="0" y="4763"/>
                      </a:lnTo>
                      <a:cubicBezTo>
                        <a:pt x="0" y="2096"/>
                        <a:pt x="2096" y="0"/>
                        <a:pt x="4763" y="0"/>
                      </a:cubicBezTo>
                      <a:cubicBezTo>
                        <a:pt x="7429" y="0"/>
                        <a:pt x="9525" y="2096"/>
                        <a:pt x="9525" y="4763"/>
                      </a:cubicBezTo>
                      <a:lnTo>
                        <a:pt x="9525" y="116967"/>
                      </a:lnTo>
                      <a:cubicBezTo>
                        <a:pt x="9525" y="119539"/>
                        <a:pt x="7429" y="121730"/>
                        <a:pt x="4763" y="121730"/>
                      </a:cubicBezTo>
                      <a:close/>
                    </a:path>
                  </a:pathLst>
                </a:custGeom>
                <a:solidFill>
                  <a:srgbClr val="4A2C2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1027" name="Google Shape;1027;p38"/>
              <p:cNvGrpSpPr/>
              <p:nvPr/>
            </p:nvGrpSpPr>
            <p:grpSpPr>
              <a:xfrm>
                <a:off x="7026183" y="5372888"/>
                <a:ext cx="14288" cy="121729"/>
                <a:chOff x="7026183" y="5372888"/>
                <a:chExt cx="14288" cy="121729"/>
              </a:xfrm>
            </p:grpSpPr>
            <p:sp>
              <p:nvSpPr>
                <p:cNvPr id="1028" name="Google Shape;1028;p38"/>
                <p:cNvSpPr/>
                <p:nvPr/>
              </p:nvSpPr>
              <p:spPr>
                <a:xfrm>
                  <a:off x="7030946" y="5377651"/>
                  <a:ext cx="9525" cy="112204"/>
                </a:xfrm>
                <a:custGeom>
                  <a:avLst/>
                  <a:gdLst/>
                  <a:ahLst/>
                  <a:cxnLst/>
                  <a:rect l="l" t="t" r="r" b="b"/>
                  <a:pathLst>
                    <a:path w="9525" h="112204" extrusionOk="0">
                      <a:moveTo>
                        <a:pt x="0" y="0"/>
                      </a:moveTo>
                      <a:lnTo>
                        <a:pt x="0" y="112205"/>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029" name="Google Shape;1029;p38"/>
                <p:cNvSpPr/>
                <p:nvPr/>
              </p:nvSpPr>
              <p:spPr>
                <a:xfrm>
                  <a:off x="7026183" y="5372888"/>
                  <a:ext cx="9525" cy="121729"/>
                </a:xfrm>
                <a:custGeom>
                  <a:avLst/>
                  <a:gdLst/>
                  <a:ahLst/>
                  <a:cxnLst/>
                  <a:rect l="l" t="t" r="r" b="b"/>
                  <a:pathLst>
                    <a:path w="9525" h="121729" extrusionOk="0">
                      <a:moveTo>
                        <a:pt x="4763" y="121730"/>
                      </a:moveTo>
                      <a:cubicBezTo>
                        <a:pt x="2096" y="121730"/>
                        <a:pt x="0" y="119634"/>
                        <a:pt x="0" y="116967"/>
                      </a:cubicBezTo>
                      <a:lnTo>
                        <a:pt x="0" y="4763"/>
                      </a:lnTo>
                      <a:cubicBezTo>
                        <a:pt x="0" y="2096"/>
                        <a:pt x="2096" y="0"/>
                        <a:pt x="4763" y="0"/>
                      </a:cubicBezTo>
                      <a:cubicBezTo>
                        <a:pt x="7429" y="0"/>
                        <a:pt x="9525" y="2096"/>
                        <a:pt x="9525" y="4763"/>
                      </a:cubicBezTo>
                      <a:lnTo>
                        <a:pt x="9525" y="116967"/>
                      </a:lnTo>
                      <a:cubicBezTo>
                        <a:pt x="9525" y="119539"/>
                        <a:pt x="7429" y="121730"/>
                        <a:pt x="4763" y="121730"/>
                      </a:cubicBezTo>
                      <a:close/>
                    </a:path>
                  </a:pathLst>
                </a:custGeom>
                <a:solidFill>
                  <a:srgbClr val="4A2C2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1030" name="Google Shape;1030;p38"/>
              <p:cNvGrpSpPr/>
              <p:nvPr/>
            </p:nvGrpSpPr>
            <p:grpSpPr>
              <a:xfrm>
                <a:off x="7073808" y="5372888"/>
                <a:ext cx="14288" cy="121729"/>
                <a:chOff x="7073808" y="5372888"/>
                <a:chExt cx="14288" cy="121729"/>
              </a:xfrm>
            </p:grpSpPr>
            <p:sp>
              <p:nvSpPr>
                <p:cNvPr id="1031" name="Google Shape;1031;p38"/>
                <p:cNvSpPr/>
                <p:nvPr/>
              </p:nvSpPr>
              <p:spPr>
                <a:xfrm>
                  <a:off x="7078571" y="5377651"/>
                  <a:ext cx="9525" cy="112204"/>
                </a:xfrm>
                <a:custGeom>
                  <a:avLst/>
                  <a:gdLst/>
                  <a:ahLst/>
                  <a:cxnLst/>
                  <a:rect l="l" t="t" r="r" b="b"/>
                  <a:pathLst>
                    <a:path w="9525" h="112204" extrusionOk="0">
                      <a:moveTo>
                        <a:pt x="0" y="0"/>
                      </a:moveTo>
                      <a:lnTo>
                        <a:pt x="0" y="112205"/>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032" name="Google Shape;1032;p38"/>
                <p:cNvSpPr/>
                <p:nvPr/>
              </p:nvSpPr>
              <p:spPr>
                <a:xfrm>
                  <a:off x="7073808" y="5372888"/>
                  <a:ext cx="9525" cy="121729"/>
                </a:xfrm>
                <a:custGeom>
                  <a:avLst/>
                  <a:gdLst/>
                  <a:ahLst/>
                  <a:cxnLst/>
                  <a:rect l="l" t="t" r="r" b="b"/>
                  <a:pathLst>
                    <a:path w="9525" h="121729" extrusionOk="0">
                      <a:moveTo>
                        <a:pt x="4763" y="121730"/>
                      </a:moveTo>
                      <a:cubicBezTo>
                        <a:pt x="2096" y="121730"/>
                        <a:pt x="0" y="119634"/>
                        <a:pt x="0" y="116967"/>
                      </a:cubicBezTo>
                      <a:lnTo>
                        <a:pt x="0" y="4763"/>
                      </a:lnTo>
                      <a:cubicBezTo>
                        <a:pt x="0" y="2096"/>
                        <a:pt x="2096" y="0"/>
                        <a:pt x="4763" y="0"/>
                      </a:cubicBezTo>
                      <a:cubicBezTo>
                        <a:pt x="7429" y="0"/>
                        <a:pt x="9525" y="2096"/>
                        <a:pt x="9525" y="4763"/>
                      </a:cubicBezTo>
                      <a:lnTo>
                        <a:pt x="9525" y="116967"/>
                      </a:lnTo>
                      <a:cubicBezTo>
                        <a:pt x="9525" y="119539"/>
                        <a:pt x="7429" y="121730"/>
                        <a:pt x="4763" y="121730"/>
                      </a:cubicBezTo>
                      <a:close/>
                    </a:path>
                  </a:pathLst>
                </a:custGeom>
                <a:solidFill>
                  <a:srgbClr val="4A2C2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sp>
          <p:nvSpPr>
            <p:cNvPr id="1033" name="Google Shape;1033;p38"/>
            <p:cNvSpPr/>
            <p:nvPr/>
          </p:nvSpPr>
          <p:spPr>
            <a:xfrm rot="27823">
              <a:off x="5190577" y="5766186"/>
              <a:ext cx="266391" cy="278042"/>
            </a:xfrm>
            <a:custGeom>
              <a:avLst/>
              <a:gdLst/>
              <a:ahLst/>
              <a:cxnLst/>
              <a:rect l="l" t="t" r="r" b="b"/>
              <a:pathLst>
                <a:path w="95821" h="100012" extrusionOk="0">
                  <a:moveTo>
                    <a:pt x="66675" y="42863"/>
                  </a:moveTo>
                  <a:lnTo>
                    <a:pt x="0" y="42863"/>
                  </a:lnTo>
                  <a:lnTo>
                    <a:pt x="0" y="100013"/>
                  </a:lnTo>
                  <a:lnTo>
                    <a:pt x="66675" y="100013"/>
                  </a:lnTo>
                  <a:lnTo>
                    <a:pt x="66675" y="57150"/>
                  </a:lnTo>
                  <a:lnTo>
                    <a:pt x="95821" y="57150"/>
                  </a:lnTo>
                  <a:lnTo>
                    <a:pt x="95821" y="0"/>
                  </a:lnTo>
                  <a:lnTo>
                    <a:pt x="66675" y="0"/>
                  </a:lnTo>
                  <a:close/>
                </a:path>
              </a:pathLst>
            </a:custGeom>
            <a:solidFill>
              <a:srgbClr val="FFFFFF">
                <a:alpha val="29409"/>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034" name="Google Shape;1034;p38"/>
            <p:cNvSpPr/>
            <p:nvPr/>
          </p:nvSpPr>
          <p:spPr>
            <a:xfrm rot="27823">
              <a:off x="5458623" y="5624380"/>
              <a:ext cx="3935247" cy="158882"/>
            </a:xfrm>
            <a:custGeom>
              <a:avLst/>
              <a:gdLst/>
              <a:ahLst/>
              <a:cxnLst/>
              <a:rect l="l" t="t" r="r" b="b"/>
              <a:pathLst>
                <a:path w="1415510" h="57150" extrusionOk="0">
                  <a:moveTo>
                    <a:pt x="0" y="0"/>
                  </a:moveTo>
                  <a:lnTo>
                    <a:pt x="1415510" y="0"/>
                  </a:lnTo>
                  <a:lnTo>
                    <a:pt x="1415510" y="57150"/>
                  </a:lnTo>
                  <a:lnTo>
                    <a:pt x="0" y="57150"/>
                  </a:lnTo>
                  <a:close/>
                </a:path>
              </a:pathLst>
            </a:custGeom>
            <a:solidFill>
              <a:srgbClr val="FFFFFF">
                <a:alpha val="29409"/>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035" name="Google Shape;1035;p38"/>
            <p:cNvSpPr/>
            <p:nvPr/>
          </p:nvSpPr>
          <p:spPr>
            <a:xfrm rot="27823">
              <a:off x="5164269" y="5902896"/>
              <a:ext cx="4226000" cy="503127"/>
            </a:xfrm>
            <a:custGeom>
              <a:avLst/>
              <a:gdLst/>
              <a:ahLst/>
              <a:cxnLst/>
              <a:rect l="l" t="t" r="r" b="b"/>
              <a:pathLst>
                <a:path w="1520094" h="180975" extrusionOk="0">
                  <a:moveTo>
                    <a:pt x="1520095" y="180975"/>
                  </a:moveTo>
                  <a:lnTo>
                    <a:pt x="1520095" y="104680"/>
                  </a:lnTo>
                  <a:lnTo>
                    <a:pt x="96107" y="104680"/>
                  </a:lnTo>
                  <a:lnTo>
                    <a:pt x="96107" y="42767"/>
                  </a:lnTo>
                  <a:lnTo>
                    <a:pt x="66865" y="42767"/>
                  </a:lnTo>
                  <a:lnTo>
                    <a:pt x="66865" y="0"/>
                  </a:lnTo>
                  <a:lnTo>
                    <a:pt x="0" y="0"/>
                  </a:lnTo>
                  <a:lnTo>
                    <a:pt x="0" y="76200"/>
                  </a:lnTo>
                  <a:lnTo>
                    <a:pt x="66865" y="76200"/>
                  </a:lnTo>
                  <a:lnTo>
                    <a:pt x="66865" y="119063"/>
                  </a:lnTo>
                  <a:lnTo>
                    <a:pt x="96107" y="119063"/>
                  </a:lnTo>
                  <a:lnTo>
                    <a:pt x="96107" y="180975"/>
                  </a:lnTo>
                  <a:close/>
                </a:path>
              </a:pathLst>
            </a:custGeom>
            <a:solidFill>
              <a:srgbClr val="000000">
                <a:alpha val="941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036" name="Google Shape;1036;p38"/>
            <p:cNvSpPr/>
            <p:nvPr/>
          </p:nvSpPr>
          <p:spPr>
            <a:xfrm rot="27823">
              <a:off x="11055609" y="6294553"/>
              <a:ext cx="158882" cy="261626"/>
            </a:xfrm>
            <a:custGeom>
              <a:avLst/>
              <a:gdLst/>
              <a:ahLst/>
              <a:cxnLst/>
              <a:rect l="l" t="t" r="r" b="b"/>
              <a:pathLst>
                <a:path w="57150" h="94107" extrusionOk="0">
                  <a:moveTo>
                    <a:pt x="39338" y="17812"/>
                  </a:moveTo>
                  <a:lnTo>
                    <a:pt x="17812" y="17812"/>
                  </a:lnTo>
                  <a:cubicBezTo>
                    <a:pt x="8001" y="17812"/>
                    <a:pt x="0" y="9811"/>
                    <a:pt x="0" y="0"/>
                  </a:cubicBezTo>
                  <a:lnTo>
                    <a:pt x="0" y="76295"/>
                  </a:lnTo>
                  <a:cubicBezTo>
                    <a:pt x="0" y="86106"/>
                    <a:pt x="8001" y="94107"/>
                    <a:pt x="17812" y="94107"/>
                  </a:cubicBezTo>
                  <a:lnTo>
                    <a:pt x="39338" y="94107"/>
                  </a:lnTo>
                  <a:cubicBezTo>
                    <a:pt x="49149" y="94107"/>
                    <a:pt x="57150" y="86106"/>
                    <a:pt x="57150" y="76295"/>
                  </a:cubicBezTo>
                  <a:lnTo>
                    <a:pt x="57150" y="0"/>
                  </a:lnTo>
                  <a:cubicBezTo>
                    <a:pt x="57150" y="9811"/>
                    <a:pt x="49149" y="17812"/>
                    <a:pt x="39338" y="17812"/>
                  </a:cubicBezTo>
                  <a:close/>
                </a:path>
              </a:pathLst>
            </a:custGeom>
            <a:solidFill>
              <a:srgbClr val="000000">
                <a:alpha val="941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037" name="Google Shape;1037;p38"/>
            <p:cNvSpPr/>
            <p:nvPr/>
          </p:nvSpPr>
          <p:spPr>
            <a:xfrm rot="27823">
              <a:off x="4770690" y="5786637"/>
              <a:ext cx="489885" cy="423683"/>
            </a:xfrm>
            <a:custGeom>
              <a:avLst/>
              <a:gdLst/>
              <a:ahLst/>
              <a:cxnLst/>
              <a:rect l="l" t="t" r="r" b="b"/>
              <a:pathLst>
                <a:path w="176212" h="152399" extrusionOk="0">
                  <a:moveTo>
                    <a:pt x="176213" y="17812"/>
                  </a:moveTo>
                  <a:lnTo>
                    <a:pt x="176213" y="134588"/>
                  </a:lnTo>
                  <a:cubicBezTo>
                    <a:pt x="176213" y="144399"/>
                    <a:pt x="168212" y="152400"/>
                    <a:pt x="158401" y="152400"/>
                  </a:cubicBezTo>
                  <a:lnTo>
                    <a:pt x="136874" y="152400"/>
                  </a:lnTo>
                  <a:cubicBezTo>
                    <a:pt x="127063" y="152400"/>
                    <a:pt x="119063" y="144399"/>
                    <a:pt x="119063" y="134588"/>
                  </a:cubicBezTo>
                  <a:lnTo>
                    <a:pt x="119063" y="128587"/>
                  </a:lnTo>
                  <a:lnTo>
                    <a:pt x="0" y="128587"/>
                  </a:lnTo>
                  <a:lnTo>
                    <a:pt x="0" y="23813"/>
                  </a:lnTo>
                  <a:lnTo>
                    <a:pt x="119063" y="23813"/>
                  </a:lnTo>
                  <a:lnTo>
                    <a:pt x="119063" y="17812"/>
                  </a:lnTo>
                  <a:cubicBezTo>
                    <a:pt x="119063" y="8001"/>
                    <a:pt x="127063" y="0"/>
                    <a:pt x="136874" y="0"/>
                  </a:cubicBezTo>
                  <a:lnTo>
                    <a:pt x="158401" y="0"/>
                  </a:lnTo>
                  <a:cubicBezTo>
                    <a:pt x="168212" y="0"/>
                    <a:pt x="176213" y="8001"/>
                    <a:pt x="176213" y="17812"/>
                  </a:cubicBezTo>
                  <a:close/>
                </a:path>
              </a:pathLst>
            </a:custGeom>
            <a:solidFill>
              <a:srgbClr val="9999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038" name="Google Shape;1038;p38"/>
            <p:cNvSpPr/>
            <p:nvPr/>
          </p:nvSpPr>
          <p:spPr>
            <a:xfrm rot="27823">
              <a:off x="4069087" y="5848028"/>
              <a:ext cx="701728" cy="291281"/>
            </a:xfrm>
            <a:custGeom>
              <a:avLst/>
              <a:gdLst/>
              <a:ahLst/>
              <a:cxnLst/>
              <a:rect l="l" t="t" r="r" b="b"/>
              <a:pathLst>
                <a:path w="252412" h="104774" extrusionOk="0">
                  <a:moveTo>
                    <a:pt x="252413" y="0"/>
                  </a:moveTo>
                  <a:lnTo>
                    <a:pt x="252413" y="104775"/>
                  </a:lnTo>
                  <a:lnTo>
                    <a:pt x="52388" y="104775"/>
                  </a:lnTo>
                  <a:cubicBezTo>
                    <a:pt x="23431" y="104775"/>
                    <a:pt x="0" y="81343"/>
                    <a:pt x="0" y="52388"/>
                  </a:cubicBezTo>
                  <a:cubicBezTo>
                    <a:pt x="0" y="37909"/>
                    <a:pt x="5906" y="24860"/>
                    <a:pt x="15335" y="15335"/>
                  </a:cubicBezTo>
                  <a:cubicBezTo>
                    <a:pt x="24765" y="5810"/>
                    <a:pt x="37910" y="0"/>
                    <a:pt x="52388" y="0"/>
                  </a:cubicBezTo>
                  <a:lnTo>
                    <a:pt x="252413" y="0"/>
                  </a:lnTo>
                  <a:close/>
                </a:path>
              </a:pathLst>
            </a:custGeom>
            <a:solidFill>
              <a:srgbClr val="CCCC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039" name="Google Shape;1039;p38"/>
            <p:cNvSpPr/>
            <p:nvPr/>
          </p:nvSpPr>
          <p:spPr>
            <a:xfrm rot="27823">
              <a:off x="9588245" y="5671742"/>
              <a:ext cx="120219" cy="714967"/>
            </a:xfrm>
            <a:custGeom>
              <a:avLst/>
              <a:gdLst/>
              <a:ahLst/>
              <a:cxnLst/>
              <a:rect l="l" t="t" r="r" b="b"/>
              <a:pathLst>
                <a:path w="43243" h="257174" extrusionOk="0">
                  <a:moveTo>
                    <a:pt x="0" y="0"/>
                  </a:moveTo>
                  <a:lnTo>
                    <a:pt x="43244" y="0"/>
                  </a:lnTo>
                  <a:lnTo>
                    <a:pt x="43244" y="257175"/>
                  </a:lnTo>
                  <a:lnTo>
                    <a:pt x="0" y="257175"/>
                  </a:lnTo>
                  <a:close/>
                </a:path>
              </a:pathLst>
            </a:custGeom>
            <a:solidFill>
              <a:srgbClr val="CCCC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040" name="Google Shape;1040;p38"/>
            <p:cNvSpPr/>
            <p:nvPr/>
          </p:nvSpPr>
          <p:spPr>
            <a:xfrm rot="27823">
              <a:off x="9390707" y="5195533"/>
              <a:ext cx="211843" cy="1668263"/>
            </a:xfrm>
            <a:custGeom>
              <a:avLst/>
              <a:gdLst/>
              <a:ahLst/>
              <a:cxnLst/>
              <a:rect l="l" t="t" r="r" b="b"/>
              <a:pathLst>
                <a:path w="76200" h="600075" extrusionOk="0">
                  <a:moveTo>
                    <a:pt x="58388" y="600075"/>
                  </a:moveTo>
                  <a:lnTo>
                    <a:pt x="17812" y="600075"/>
                  </a:lnTo>
                  <a:cubicBezTo>
                    <a:pt x="8001" y="600075"/>
                    <a:pt x="0" y="592074"/>
                    <a:pt x="0" y="582263"/>
                  </a:cubicBezTo>
                  <a:lnTo>
                    <a:pt x="0" y="17812"/>
                  </a:lnTo>
                  <a:cubicBezTo>
                    <a:pt x="0" y="8001"/>
                    <a:pt x="8001" y="0"/>
                    <a:pt x="17812" y="0"/>
                  </a:cubicBezTo>
                  <a:lnTo>
                    <a:pt x="58388" y="0"/>
                  </a:lnTo>
                  <a:cubicBezTo>
                    <a:pt x="68199" y="0"/>
                    <a:pt x="76200" y="8001"/>
                    <a:pt x="76200" y="17812"/>
                  </a:cubicBezTo>
                  <a:lnTo>
                    <a:pt x="76200" y="582263"/>
                  </a:lnTo>
                  <a:cubicBezTo>
                    <a:pt x="76200" y="592074"/>
                    <a:pt x="68199" y="600075"/>
                    <a:pt x="58388" y="600075"/>
                  </a:cubicBezTo>
                  <a:close/>
                </a:path>
              </a:pathLst>
            </a:custGeom>
            <a:solidFill>
              <a:srgbClr val="D9D9D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041" name="Google Shape;1041;p38"/>
            <p:cNvSpPr/>
            <p:nvPr/>
          </p:nvSpPr>
          <p:spPr>
            <a:xfrm rot="27823">
              <a:off x="9385084" y="6599026"/>
              <a:ext cx="211843" cy="261626"/>
            </a:xfrm>
            <a:custGeom>
              <a:avLst/>
              <a:gdLst/>
              <a:ahLst/>
              <a:cxnLst/>
              <a:rect l="l" t="t" r="r" b="b"/>
              <a:pathLst>
                <a:path w="76200" h="94107" extrusionOk="0">
                  <a:moveTo>
                    <a:pt x="58388" y="17812"/>
                  </a:moveTo>
                  <a:lnTo>
                    <a:pt x="17812" y="17812"/>
                  </a:lnTo>
                  <a:cubicBezTo>
                    <a:pt x="8001" y="17812"/>
                    <a:pt x="0" y="9811"/>
                    <a:pt x="0" y="0"/>
                  </a:cubicBezTo>
                  <a:lnTo>
                    <a:pt x="0" y="76295"/>
                  </a:lnTo>
                  <a:cubicBezTo>
                    <a:pt x="0" y="86106"/>
                    <a:pt x="8001" y="94107"/>
                    <a:pt x="17812" y="94107"/>
                  </a:cubicBezTo>
                  <a:lnTo>
                    <a:pt x="58388" y="94107"/>
                  </a:lnTo>
                  <a:cubicBezTo>
                    <a:pt x="68199" y="94107"/>
                    <a:pt x="76200" y="86106"/>
                    <a:pt x="76200" y="76295"/>
                  </a:cubicBezTo>
                  <a:lnTo>
                    <a:pt x="76200" y="0"/>
                  </a:lnTo>
                  <a:cubicBezTo>
                    <a:pt x="76200" y="9811"/>
                    <a:pt x="68199" y="17812"/>
                    <a:pt x="58388" y="17812"/>
                  </a:cubicBezTo>
                  <a:close/>
                </a:path>
              </a:pathLst>
            </a:custGeom>
            <a:solidFill>
              <a:srgbClr val="000000">
                <a:alpha val="941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042" name="Google Shape;1042;p38"/>
            <p:cNvSpPr/>
            <p:nvPr/>
          </p:nvSpPr>
          <p:spPr>
            <a:xfrm rot="27823">
              <a:off x="9603966" y="5710631"/>
              <a:ext cx="1456420" cy="291284"/>
            </a:xfrm>
            <a:custGeom>
              <a:avLst/>
              <a:gdLst/>
              <a:ahLst/>
              <a:cxnLst/>
              <a:rect l="l" t="t" r="r" b="b"/>
              <a:pathLst>
                <a:path w="523875" h="104775" extrusionOk="0">
                  <a:moveTo>
                    <a:pt x="171450" y="0"/>
                  </a:moveTo>
                  <a:lnTo>
                    <a:pt x="0" y="0"/>
                  </a:lnTo>
                  <a:lnTo>
                    <a:pt x="0" y="57150"/>
                  </a:lnTo>
                  <a:lnTo>
                    <a:pt x="171450" y="57150"/>
                  </a:lnTo>
                  <a:cubicBezTo>
                    <a:pt x="216027" y="57150"/>
                    <a:pt x="255746" y="75724"/>
                    <a:pt x="281940" y="104775"/>
                  </a:cubicBezTo>
                  <a:lnTo>
                    <a:pt x="523875" y="104775"/>
                  </a:lnTo>
                  <a:lnTo>
                    <a:pt x="523875" y="47625"/>
                  </a:lnTo>
                  <a:lnTo>
                    <a:pt x="281940" y="47625"/>
                  </a:lnTo>
                  <a:cubicBezTo>
                    <a:pt x="255746" y="18574"/>
                    <a:pt x="216027" y="0"/>
                    <a:pt x="171450" y="0"/>
                  </a:cubicBezTo>
                  <a:close/>
                </a:path>
              </a:pathLst>
            </a:custGeom>
            <a:solidFill>
              <a:srgbClr val="FFFFFF">
                <a:alpha val="29409"/>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043" name="Google Shape;1043;p38"/>
            <p:cNvSpPr/>
            <p:nvPr/>
          </p:nvSpPr>
          <p:spPr>
            <a:xfrm rot="27823">
              <a:off x="9601017" y="6049782"/>
              <a:ext cx="1456420" cy="344245"/>
            </a:xfrm>
            <a:custGeom>
              <a:avLst/>
              <a:gdLst/>
              <a:ahLst/>
              <a:cxnLst/>
              <a:rect l="l" t="t" r="r" b="b"/>
              <a:pathLst>
                <a:path w="523875" h="123825" extrusionOk="0">
                  <a:moveTo>
                    <a:pt x="523875" y="0"/>
                  </a:moveTo>
                  <a:lnTo>
                    <a:pt x="281940" y="0"/>
                  </a:lnTo>
                  <a:cubicBezTo>
                    <a:pt x="278987" y="3334"/>
                    <a:pt x="275749" y="6572"/>
                    <a:pt x="272415" y="9620"/>
                  </a:cubicBezTo>
                  <a:cubicBezTo>
                    <a:pt x="246602" y="33052"/>
                    <a:pt x="210884" y="47530"/>
                    <a:pt x="171450" y="47530"/>
                  </a:cubicBezTo>
                  <a:lnTo>
                    <a:pt x="0" y="47530"/>
                  </a:lnTo>
                  <a:lnTo>
                    <a:pt x="0" y="123825"/>
                  </a:lnTo>
                  <a:lnTo>
                    <a:pt x="171450" y="123825"/>
                  </a:lnTo>
                  <a:cubicBezTo>
                    <a:pt x="210884" y="123825"/>
                    <a:pt x="246602" y="109252"/>
                    <a:pt x="272415" y="85916"/>
                  </a:cubicBezTo>
                  <a:cubicBezTo>
                    <a:pt x="275749" y="82772"/>
                    <a:pt x="278987" y="79534"/>
                    <a:pt x="281940" y="76295"/>
                  </a:cubicBezTo>
                  <a:lnTo>
                    <a:pt x="523875" y="76295"/>
                  </a:lnTo>
                  <a:lnTo>
                    <a:pt x="523875" y="0"/>
                  </a:lnTo>
                  <a:close/>
                </a:path>
              </a:pathLst>
            </a:custGeom>
            <a:solidFill>
              <a:srgbClr val="000000">
                <a:alpha val="941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sp>
        <p:nvSpPr>
          <p:cNvPr id="27650" name="TextBox 2"/>
          <p:cNvSpPr txBox="1"/>
          <p:nvPr/>
        </p:nvSpPr>
        <p:spPr>
          <a:xfrm>
            <a:off x="1699895" y="1666875"/>
            <a:ext cx="9776460" cy="479996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r>
              <a:rPr lang="en-US" altLang="ru-RU" sz="1800" b="1" dirty="0">
                <a:solidFill>
                  <a:srgbClr val="1C1D1E"/>
                </a:solidFill>
                <a:latin typeface="Times New Roman" panose="02020603050405020304" pitchFamily="18" charset="0"/>
                <a:cs typeface="Times New Roman" panose="02020603050405020304" pitchFamily="18" charset="0"/>
              </a:rPr>
              <a:t>1</a:t>
            </a:r>
            <a:r>
              <a:rPr lang="en-US" altLang="ru-RU" sz="1800" dirty="0">
                <a:latin typeface="Times New Roman" panose="02020603050405020304" pitchFamily="18" charset="0"/>
                <a:cs typeface="Times New Roman" panose="02020603050405020304" pitchFamily="18" charset="0"/>
              </a:rPr>
              <a:t>. An overview on inactivated and live-attenuated SARS-CoV-2 vaccines</a:t>
            </a:r>
          </a:p>
          <a:p>
            <a:pPr marL="0" lvl="0" indent="0">
              <a:spcBef>
                <a:spcPct val="0"/>
              </a:spcBef>
              <a:buFontTx/>
              <a:buNone/>
            </a:pPr>
            <a:r>
              <a:rPr lang="en-US" altLang="ru-RU" sz="1800" dirty="0">
                <a:latin typeface="Times New Roman" panose="02020603050405020304" pitchFamily="18" charset="0"/>
                <a:cs typeface="Times New Roman" panose="02020603050405020304" pitchFamily="18" charset="0"/>
                <a:hlinkClick r:id="rId3"/>
              </a:rPr>
              <a:t>Saeed Khoshnood</a:t>
            </a:r>
            <a:r>
              <a:rPr lang="en-US" altLang="ru-RU" sz="1800" dirty="0">
                <a:latin typeface="Times New Roman" panose="02020603050405020304" pitchFamily="18" charset="0"/>
                <a:cs typeface="Times New Roman" panose="02020603050405020304" pitchFamily="18" charset="0"/>
              </a:rPr>
              <a:t>,</a:t>
            </a:r>
            <a:r>
              <a:rPr lang="en-US" altLang="ru-RU" sz="1800" dirty="0">
                <a:latin typeface="Times New Roman" panose="02020603050405020304" pitchFamily="18" charset="0"/>
                <a:cs typeface="Times New Roman" panose="02020603050405020304" pitchFamily="18" charset="0"/>
                <a:hlinkClick r:id="rId4"/>
              </a:rPr>
              <a:t>Maniya</a:t>
            </a:r>
            <a:r>
              <a:rPr lang="en-US" altLang="ru-RU" sz="1800" dirty="0">
                <a:solidFill>
                  <a:srgbClr val="0000FF"/>
                </a:solidFill>
                <a:latin typeface="Times New Roman" panose="02020603050405020304" pitchFamily="18" charset="0"/>
                <a:cs typeface="Times New Roman" panose="02020603050405020304" pitchFamily="18" charset="0"/>
                <a:hlinkClick r:id="rId4"/>
              </a:rPr>
              <a:t> </a:t>
            </a:r>
            <a:r>
              <a:rPr lang="en-US" altLang="ru-RU" sz="1800" dirty="0">
                <a:latin typeface="Times New Roman" panose="02020603050405020304" pitchFamily="18" charset="0"/>
                <a:cs typeface="Times New Roman" panose="02020603050405020304" pitchFamily="18" charset="0"/>
                <a:hlinkClick r:id="rId4"/>
              </a:rPr>
              <a:t>Arshadi</a:t>
            </a:r>
            <a:r>
              <a:rPr lang="en-US" altLang="ru-RU" sz="1800" dirty="0">
                <a:latin typeface="Times New Roman" panose="02020603050405020304" pitchFamily="18" charset="0"/>
                <a:cs typeface="Times New Roman" panose="02020603050405020304" pitchFamily="18" charset="0"/>
              </a:rPr>
              <a:t>,</a:t>
            </a:r>
            <a:r>
              <a:rPr lang="en-US" altLang="ru-RU" sz="1800" dirty="0">
                <a:latin typeface="Times New Roman" panose="02020603050405020304" pitchFamily="18" charset="0"/>
                <a:cs typeface="Times New Roman" panose="02020603050405020304" pitchFamily="18" charset="0"/>
                <a:hlinkClick r:id="rId5"/>
              </a:rPr>
              <a:t>Sousan</a:t>
            </a:r>
            <a:r>
              <a:rPr lang="en-US" altLang="ru-RU" sz="1800" dirty="0">
                <a:solidFill>
                  <a:srgbClr val="0000FF"/>
                </a:solidFill>
                <a:latin typeface="Times New Roman" panose="02020603050405020304" pitchFamily="18" charset="0"/>
                <a:cs typeface="Times New Roman" panose="02020603050405020304" pitchFamily="18" charset="0"/>
                <a:hlinkClick r:id="rId5"/>
              </a:rPr>
              <a:t> </a:t>
            </a:r>
            <a:r>
              <a:rPr lang="en-US" altLang="ru-RU" sz="1800" dirty="0">
                <a:latin typeface="Times New Roman" panose="02020603050405020304" pitchFamily="18" charset="0"/>
                <a:cs typeface="Times New Roman" panose="02020603050405020304" pitchFamily="18" charset="0"/>
                <a:hlinkClick r:id="rId5"/>
              </a:rPr>
              <a:t>Akrami</a:t>
            </a:r>
            <a:r>
              <a:rPr lang="en-US" altLang="ru-RU" sz="1800" dirty="0">
                <a:latin typeface="Times New Roman" panose="02020603050405020304" pitchFamily="18" charset="0"/>
                <a:cs typeface="Times New Roman" panose="02020603050405020304" pitchFamily="18" charset="0"/>
              </a:rPr>
              <a:t>,</a:t>
            </a:r>
            <a:r>
              <a:rPr lang="en-US" altLang="ru-RU" sz="1800" dirty="0">
                <a:latin typeface="Times New Roman" panose="02020603050405020304" pitchFamily="18" charset="0"/>
                <a:cs typeface="Times New Roman" panose="02020603050405020304" pitchFamily="18" charset="0"/>
                <a:hlinkClick r:id="rId6"/>
              </a:rPr>
              <a:t>Maryam Koupaei</a:t>
            </a:r>
            <a:r>
              <a:rPr lang="en-US" altLang="ru-RU" sz="1800" dirty="0">
                <a:latin typeface="Times New Roman" panose="02020603050405020304" pitchFamily="18" charset="0"/>
                <a:cs typeface="Times New Roman" panose="02020603050405020304" pitchFamily="18" charset="0"/>
              </a:rPr>
              <a:t>,</a:t>
            </a:r>
            <a:r>
              <a:rPr lang="en-US" altLang="ru-RU" sz="1800" dirty="0">
                <a:latin typeface="Times New Roman" panose="02020603050405020304" pitchFamily="18" charset="0"/>
                <a:cs typeface="Times New Roman" panose="02020603050405020304" pitchFamily="18" charset="0"/>
                <a:hlinkClick r:id="rId7"/>
              </a:rPr>
              <a:t>Hossein Ghahramanpour</a:t>
            </a:r>
            <a:r>
              <a:rPr lang="en-US" altLang="ru-RU" sz="1800" dirty="0">
                <a:latin typeface="Times New Roman" panose="02020603050405020304" pitchFamily="18" charset="0"/>
                <a:cs typeface="Times New Roman" panose="02020603050405020304" pitchFamily="18" charset="0"/>
              </a:rPr>
              <a:t>,</a:t>
            </a:r>
            <a:r>
              <a:rPr lang="en-US" altLang="ru-RU" sz="1800" dirty="0">
                <a:latin typeface="Times New Roman" panose="02020603050405020304" pitchFamily="18" charset="0"/>
                <a:cs typeface="Times New Roman" panose="02020603050405020304" pitchFamily="18" charset="0"/>
                <a:hlinkClick r:id="rId8"/>
              </a:rPr>
              <a:t>Aref Shariati</a:t>
            </a:r>
            <a:r>
              <a:rPr lang="en-US" altLang="ru-RU" sz="1800" dirty="0">
                <a:latin typeface="Times New Roman" panose="02020603050405020304" pitchFamily="18" charset="0"/>
                <a:cs typeface="Times New Roman" panose="02020603050405020304" pitchFamily="18" charset="0"/>
              </a:rPr>
              <a:t>,</a:t>
            </a:r>
            <a:r>
              <a:rPr lang="en-US" altLang="ru-RU" sz="1800" dirty="0">
                <a:latin typeface="Times New Roman" panose="02020603050405020304" pitchFamily="18" charset="0"/>
                <a:cs typeface="Times New Roman" panose="02020603050405020304" pitchFamily="18" charset="0"/>
                <a:hlinkClick r:id="rId9"/>
              </a:rPr>
              <a:t>Nourkhoda</a:t>
            </a:r>
            <a:r>
              <a:rPr lang="en-US" altLang="ru-RU" sz="1800" dirty="0">
                <a:solidFill>
                  <a:srgbClr val="0000FF"/>
                </a:solidFill>
                <a:latin typeface="Times New Roman" panose="02020603050405020304" pitchFamily="18" charset="0"/>
                <a:cs typeface="Times New Roman" panose="02020603050405020304" pitchFamily="18" charset="0"/>
                <a:hlinkClick r:id="rId9"/>
              </a:rPr>
              <a:t> </a:t>
            </a:r>
            <a:r>
              <a:rPr lang="en-US" altLang="ru-RU" sz="1800" dirty="0">
                <a:latin typeface="Times New Roman" panose="02020603050405020304" pitchFamily="18" charset="0"/>
                <a:cs typeface="Times New Roman" panose="02020603050405020304" pitchFamily="18" charset="0"/>
                <a:hlinkClick r:id="rId9"/>
              </a:rPr>
              <a:t>Sadeghifard</a:t>
            </a:r>
            <a:r>
              <a:rPr lang="en-US" altLang="ru-RU" sz="1800" dirty="0">
                <a:latin typeface="Times New Roman" panose="02020603050405020304" pitchFamily="18" charset="0"/>
                <a:cs typeface="Times New Roman" panose="02020603050405020304" pitchFamily="18" charset="0"/>
              </a:rPr>
              <a:t>,</a:t>
            </a:r>
            <a:r>
              <a:rPr lang="en-US" altLang="ru-RU" sz="1800" dirty="0">
                <a:latin typeface="Times New Roman" panose="02020603050405020304" pitchFamily="18" charset="0"/>
                <a:cs typeface="Times New Roman" panose="02020603050405020304" pitchFamily="18" charset="0"/>
                <a:hlinkClick r:id="rId10"/>
              </a:rPr>
              <a:t>Mohsen</a:t>
            </a:r>
            <a:r>
              <a:rPr lang="en-US" altLang="ru-RU" sz="1800" dirty="0">
                <a:solidFill>
                  <a:srgbClr val="0000FF"/>
                </a:solidFill>
                <a:latin typeface="Times New Roman" panose="02020603050405020304" pitchFamily="18" charset="0"/>
                <a:cs typeface="Times New Roman" panose="02020603050405020304" pitchFamily="18" charset="0"/>
                <a:hlinkClick r:id="rId10"/>
              </a:rPr>
              <a:t> </a:t>
            </a:r>
            <a:r>
              <a:rPr lang="en-US" altLang="ru-RU" sz="1800" dirty="0">
                <a:latin typeface="Times New Roman" panose="02020603050405020304" pitchFamily="18" charset="0"/>
                <a:cs typeface="Times New Roman" panose="02020603050405020304" pitchFamily="18" charset="0"/>
                <a:hlinkClick r:id="rId10"/>
              </a:rPr>
              <a:t>Heidary</a:t>
            </a:r>
            <a:r>
              <a:rPr lang="en-US" altLang="ru-RU" sz="1800" dirty="0">
                <a:latin typeface="Times New Roman" panose="02020603050405020304" pitchFamily="18" charset="0"/>
                <a:cs typeface="Times New Roman" panose="02020603050405020304" pitchFamily="18" charset="0"/>
              </a:rPr>
              <a:t>, April 2022</a:t>
            </a:r>
          </a:p>
          <a:p>
            <a:pPr marL="0" lvl="0" indent="0">
              <a:spcBef>
                <a:spcPct val="0"/>
              </a:spcBef>
              <a:buFontTx/>
              <a:buNone/>
            </a:pPr>
            <a:r>
              <a:rPr lang="en-US" altLang="ru-RU" sz="1800" dirty="0">
                <a:latin typeface="Times New Roman" panose="02020603050405020304" pitchFamily="18" charset="0"/>
                <a:cs typeface="Times New Roman" panose="02020603050405020304" pitchFamily="18" charset="0"/>
              </a:rPr>
              <a:t>2. Overview of COVID-19 VaccinesUpdated Oct. 13, 2022</a:t>
            </a:r>
          </a:p>
          <a:p>
            <a:pPr marL="0" lvl="0" indent="0">
              <a:spcBef>
                <a:spcPct val="0"/>
              </a:spcBef>
              <a:buFontTx/>
              <a:buNone/>
            </a:pPr>
            <a:r>
              <a:rPr lang="en-US" altLang="ru-RU" sz="1800" dirty="0">
                <a:latin typeface="Times New Roman" panose="02020603050405020304" pitchFamily="18" charset="0"/>
                <a:cs typeface="Times New Roman" panose="02020603050405020304" pitchFamily="18" charset="0"/>
              </a:rPr>
              <a:t>3. A live-attenuated SARS-CoV-2 vaccine candidate with accessory protein deletions, Yang Liu, Jing Zou, July 2022</a:t>
            </a:r>
          </a:p>
          <a:p>
            <a:pPr marL="0" lvl="0" indent="0">
              <a:spcBef>
                <a:spcPct val="0"/>
              </a:spcBef>
              <a:buFontTx/>
              <a:buNone/>
            </a:pPr>
            <a:r>
              <a:rPr lang="en-US" altLang="ru-RU" sz="1800" dirty="0">
                <a:latin typeface="Times New Roman" panose="02020603050405020304" pitchFamily="18" charset="0"/>
                <a:cs typeface="Times New Roman" panose="02020603050405020304" pitchFamily="18" charset="0"/>
              </a:rPr>
              <a:t>4. </a:t>
            </a:r>
            <a:r>
              <a:rPr lang="en-US" altLang="ru-RU" sz="1800" dirty="0">
                <a:solidFill>
                  <a:srgbClr val="222222"/>
                </a:solidFill>
                <a:latin typeface="Times New Roman" panose="02020603050405020304" pitchFamily="18" charset="0"/>
                <a:cs typeface="Times New Roman" panose="02020603050405020304" pitchFamily="18" charset="0"/>
              </a:rPr>
              <a:t>Okamura, S. &amp; Ebina, H. Could live attenuated vaccines better control COVID-19? </a:t>
            </a:r>
            <a:r>
              <a:rPr lang="en-US" altLang="ru-RU" sz="1800" i="1" dirty="0">
                <a:solidFill>
                  <a:srgbClr val="222222"/>
                </a:solidFill>
                <a:latin typeface="Times New Roman" panose="02020603050405020304" pitchFamily="18" charset="0"/>
                <a:cs typeface="Times New Roman" panose="02020603050405020304" pitchFamily="18" charset="0"/>
              </a:rPr>
              <a:t>Vaccine</a:t>
            </a:r>
            <a:r>
              <a:rPr lang="en-US" altLang="ru-RU" sz="1800" dirty="0">
                <a:solidFill>
                  <a:srgbClr val="222222"/>
                </a:solidFill>
                <a:latin typeface="Times New Roman" panose="02020603050405020304" pitchFamily="18" charset="0"/>
                <a:cs typeface="Times New Roman" panose="02020603050405020304" pitchFamily="18" charset="0"/>
              </a:rPr>
              <a:t> 39, 5719–5726 (2021).</a:t>
            </a:r>
          </a:p>
          <a:p>
            <a:pPr marL="0" lvl="0" indent="0">
              <a:spcBef>
                <a:spcPct val="0"/>
              </a:spcBef>
              <a:buFontTx/>
              <a:buNone/>
            </a:pPr>
            <a:r>
              <a:rPr lang="en-US" altLang="ru-RU" sz="1800" dirty="0">
                <a:solidFill>
                  <a:srgbClr val="222222"/>
                </a:solidFill>
                <a:latin typeface="Times New Roman" panose="02020603050405020304" pitchFamily="18" charset="0"/>
                <a:cs typeface="Times New Roman" panose="02020603050405020304" pitchFamily="18" charset="0"/>
              </a:rPr>
              <a:t>5. Yao, H. et al. Molecular architecture of the SARS-CoV-2 virus. </a:t>
            </a:r>
            <a:r>
              <a:rPr lang="en-US" altLang="ru-RU" sz="1800" i="1" dirty="0">
                <a:solidFill>
                  <a:srgbClr val="222222"/>
                </a:solidFill>
                <a:latin typeface="Times New Roman" panose="02020603050405020304" pitchFamily="18" charset="0"/>
                <a:cs typeface="Times New Roman" panose="02020603050405020304" pitchFamily="18" charset="0"/>
              </a:rPr>
              <a:t>Cell</a:t>
            </a:r>
            <a:r>
              <a:rPr lang="en-US" altLang="ru-RU" sz="1800" dirty="0">
                <a:solidFill>
                  <a:srgbClr val="222222"/>
                </a:solidFill>
                <a:latin typeface="Times New Roman" panose="02020603050405020304" pitchFamily="18" charset="0"/>
                <a:cs typeface="Times New Roman" panose="02020603050405020304" pitchFamily="18" charset="0"/>
              </a:rPr>
              <a:t> 183, 730–738 e713 (2020).</a:t>
            </a:r>
          </a:p>
          <a:p>
            <a:pPr marL="0" lvl="0" indent="0">
              <a:spcBef>
                <a:spcPct val="0"/>
              </a:spcBef>
              <a:buFontTx/>
              <a:buNone/>
            </a:pPr>
            <a:r>
              <a:rPr lang="en-US" altLang="ru-RU" sz="1800" dirty="0">
                <a:solidFill>
                  <a:srgbClr val="222222"/>
                </a:solidFill>
                <a:latin typeface="Times New Roman" panose="02020603050405020304" pitchFamily="18" charset="0"/>
                <a:cs typeface="Times New Roman" panose="02020603050405020304" pitchFamily="18" charset="0"/>
              </a:rPr>
              <a:t>6. </a:t>
            </a:r>
            <a:r>
              <a:rPr lang="en-US" altLang="ru-RU" sz="1800" dirty="0">
                <a:solidFill>
                  <a:srgbClr val="1C1D1E"/>
                </a:solidFill>
                <a:latin typeface="Times New Roman" panose="02020603050405020304" pitchFamily="18" charset="0"/>
                <a:cs typeface="Times New Roman" panose="02020603050405020304" pitchFamily="18" charset="0"/>
              </a:rPr>
              <a:t>Zhang J, He Q, An C, et al. Boosting with heterologous vaccines effectively improves protective immune responses of the inactivated SARS-CoV-2 vaccine. </a:t>
            </a:r>
            <a:r>
              <a:rPr lang="en-US" altLang="ru-RU" sz="1800" i="1" dirty="0">
                <a:solidFill>
                  <a:srgbClr val="1C1D1E"/>
                </a:solidFill>
                <a:latin typeface="Times New Roman" panose="02020603050405020304" pitchFamily="18" charset="0"/>
                <a:cs typeface="Times New Roman" panose="02020603050405020304" pitchFamily="18" charset="0"/>
              </a:rPr>
              <a:t>Emerg Microbes Infect</a:t>
            </a:r>
            <a:r>
              <a:rPr lang="en-US" altLang="ru-RU" sz="1800" dirty="0">
                <a:solidFill>
                  <a:srgbClr val="1C1D1E"/>
                </a:solidFill>
                <a:latin typeface="Times New Roman" panose="02020603050405020304" pitchFamily="18" charset="0"/>
                <a:cs typeface="Times New Roman" panose="02020603050405020304" pitchFamily="18" charset="0"/>
              </a:rPr>
              <a:t>. 2021; 10(1): 1598- 1608.</a:t>
            </a:r>
          </a:p>
          <a:p>
            <a:pPr marL="0" lvl="0" indent="0">
              <a:spcBef>
                <a:spcPct val="0"/>
              </a:spcBef>
              <a:buFontTx/>
              <a:buNone/>
            </a:pPr>
            <a:r>
              <a:rPr lang="en-US" altLang="ru-RU" sz="1800" dirty="0">
                <a:solidFill>
                  <a:srgbClr val="1C1D1E"/>
                </a:solidFill>
                <a:latin typeface="Times New Roman" panose="02020603050405020304" pitchFamily="18" charset="0"/>
                <a:cs typeface="Times New Roman" panose="02020603050405020304" pitchFamily="18" charset="0"/>
              </a:rPr>
              <a:t>7. Awadasseid A, Wu Y, Tanaka Y, Zhang W. Current advances in the development of SARS-CoV-2 vaccines. </a:t>
            </a:r>
            <a:r>
              <a:rPr lang="en-US" altLang="ru-RU" sz="1800" i="1" dirty="0">
                <a:solidFill>
                  <a:srgbClr val="1C1D1E"/>
                </a:solidFill>
                <a:latin typeface="Times New Roman" panose="02020603050405020304" pitchFamily="18" charset="0"/>
                <a:cs typeface="Times New Roman" panose="02020603050405020304" pitchFamily="18" charset="0"/>
              </a:rPr>
              <a:t>Int J Biol Sci</a:t>
            </a:r>
            <a:r>
              <a:rPr lang="en-US" altLang="ru-RU" sz="1800" dirty="0">
                <a:solidFill>
                  <a:srgbClr val="1C1D1E"/>
                </a:solidFill>
                <a:latin typeface="Times New Roman" panose="02020603050405020304" pitchFamily="18" charset="0"/>
                <a:cs typeface="Times New Roman" panose="02020603050405020304" pitchFamily="18" charset="0"/>
              </a:rPr>
              <a:t>. 2021; 17(1): 8- 19. </a:t>
            </a:r>
          </a:p>
          <a:p>
            <a:pPr marL="0" lvl="0" indent="0">
              <a:spcBef>
                <a:spcPct val="0"/>
              </a:spcBef>
              <a:buFontTx/>
              <a:buNone/>
            </a:pPr>
            <a:r>
              <a:rPr lang="en-US" altLang="ru-RU" sz="1800" dirty="0">
                <a:solidFill>
                  <a:srgbClr val="1C1D1E"/>
                </a:solidFill>
                <a:latin typeface="Times New Roman" panose="02020603050405020304" pitchFamily="18" charset="0"/>
                <a:cs typeface="Times New Roman" panose="02020603050405020304" pitchFamily="18" charset="0"/>
              </a:rPr>
              <a:t>Li X-N, Huang Y, Wang W, et al. Effectiveness of inactivated SARS-CoV-2 vaccines against the Delta variant infection in Guangzhou: a test-negative case–control real-world study. </a:t>
            </a:r>
            <a:r>
              <a:rPr lang="en-US" altLang="ru-RU" sz="1800" i="1" dirty="0">
                <a:solidFill>
                  <a:srgbClr val="1C1D1E"/>
                </a:solidFill>
                <a:latin typeface="Times New Roman" panose="02020603050405020304" pitchFamily="18" charset="0"/>
                <a:cs typeface="Times New Roman" panose="02020603050405020304" pitchFamily="18" charset="0"/>
              </a:rPr>
              <a:t>Emerg Microbes Infect</a:t>
            </a:r>
            <a:r>
              <a:rPr lang="en-US" altLang="ru-RU" sz="1800" dirty="0">
                <a:solidFill>
                  <a:srgbClr val="1C1D1E"/>
                </a:solidFill>
                <a:latin typeface="Times New Roman" panose="02020603050405020304" pitchFamily="18" charset="0"/>
                <a:cs typeface="Times New Roman" panose="02020603050405020304" pitchFamily="18" charset="0"/>
              </a:rPr>
              <a:t>. 2021; 10(1): 1751- 1759.</a:t>
            </a:r>
            <a:endParaRPr lang="ru-RU" altLang="ru-RU" sz="1800" dirty="0">
              <a:latin typeface="Arial" panose="020B0604020202020204" pitchFamily="34" charset="0"/>
              <a:ea typeface="Arial" panose="020B0604020202020204"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816"/>
        <p:cNvGrpSpPr/>
        <p:nvPr/>
      </p:nvGrpSpPr>
      <p:grpSpPr>
        <a:xfrm>
          <a:off x="0" y="0"/>
          <a:ext cx="0" cy="0"/>
          <a:chOff x="0" y="0"/>
          <a:chExt cx="0" cy="0"/>
        </a:xfrm>
      </p:grpSpPr>
      <p:sp>
        <p:nvSpPr>
          <p:cNvPr id="1817" name="Google Shape;1817;p43"/>
          <p:cNvSpPr txBox="1">
            <a:spLocks noGrp="1"/>
          </p:cNvSpPr>
          <p:nvPr>
            <p:ph type="title"/>
          </p:nvPr>
        </p:nvSpPr>
        <p:spPr>
          <a:xfrm>
            <a:off x="5194935" y="826135"/>
            <a:ext cx="6517005" cy="2251710"/>
          </a:xfrm>
          <a:prstGeom prst="rect">
            <a:avLst/>
          </a:prstGeom>
          <a:noFill/>
          <a:ln>
            <a:noFill/>
          </a:ln>
        </p:spPr>
        <p:txBody>
          <a:bodyPr spcFirstLastPara="1" wrap="square" lIns="121900" tIns="121900" rIns="121900" bIns="121900" anchor="b" anchorCtr="0">
            <a:noAutofit/>
          </a:bodyPr>
          <a:lstStyle/>
          <a:p>
            <a:pPr marL="0" lvl="0" indent="0" algn="l" rtl="0">
              <a:lnSpc>
                <a:spcPct val="100000"/>
              </a:lnSpc>
              <a:spcBef>
                <a:spcPts val="0"/>
              </a:spcBef>
              <a:spcAft>
                <a:spcPts val="0"/>
              </a:spcAft>
              <a:buSzPts val="7000"/>
              <a:buNone/>
            </a:pPr>
            <a:r>
              <a:rPr lang="en-GB"/>
              <a:t>Thank</a:t>
            </a:r>
            <a:r>
              <a:rPr lang="en-US" altLang="en-GB"/>
              <a:t>s for your attention!</a:t>
            </a:r>
          </a:p>
        </p:txBody>
      </p:sp>
      <p:sp>
        <p:nvSpPr>
          <p:cNvPr id="1818" name="Google Shape;1818;p43"/>
          <p:cNvSpPr txBox="1">
            <a:spLocks noGrp="1"/>
          </p:cNvSpPr>
          <p:nvPr>
            <p:ph type="subTitle" idx="1"/>
          </p:nvPr>
        </p:nvSpPr>
        <p:spPr>
          <a:xfrm>
            <a:off x="6130600" y="2974025"/>
            <a:ext cx="5581500" cy="7179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2100"/>
              </a:spcAft>
              <a:buSzPts val="2100"/>
              <a:buNone/>
            </a:pPr>
            <a:r>
              <a:rPr lang="en-GB"/>
              <a:t>Do you have any questions?</a:t>
            </a:r>
          </a:p>
        </p:txBody>
      </p:sp>
      <p:sp>
        <p:nvSpPr>
          <p:cNvPr id="1825" name="Google Shape;1825;p43"/>
          <p:cNvSpPr txBox="1">
            <a:spLocks noGrp="1"/>
          </p:cNvSpPr>
          <p:nvPr>
            <p:ph type="body" idx="2"/>
          </p:nvPr>
        </p:nvSpPr>
        <p:spPr>
          <a:xfrm>
            <a:off x="6130290" y="3381375"/>
            <a:ext cx="3202305" cy="678815"/>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SzPts val="1900"/>
              <a:buNone/>
            </a:pPr>
            <a:r>
              <a:rPr lang="en-US" altLang="en-GB"/>
              <a:t>sahiraaw@gmail.com</a:t>
            </a:r>
          </a:p>
        </p:txBody>
      </p:sp>
      <p:grpSp>
        <p:nvGrpSpPr>
          <p:cNvPr id="1826" name="Google Shape;1826;p43"/>
          <p:cNvGrpSpPr/>
          <p:nvPr/>
        </p:nvGrpSpPr>
        <p:grpSpPr>
          <a:xfrm>
            <a:off x="2543876" y="2002210"/>
            <a:ext cx="1309099" cy="2528214"/>
            <a:chOff x="5067292" y="767095"/>
            <a:chExt cx="2805613" cy="5418376"/>
          </a:xfrm>
        </p:grpSpPr>
        <p:sp>
          <p:nvSpPr>
            <p:cNvPr id="1827" name="Google Shape;1827;p43"/>
            <p:cNvSpPr/>
            <p:nvPr/>
          </p:nvSpPr>
          <p:spPr>
            <a:xfrm>
              <a:off x="5067292" y="1667338"/>
              <a:ext cx="2803693" cy="4518133"/>
            </a:xfrm>
            <a:custGeom>
              <a:avLst/>
              <a:gdLst/>
              <a:ahLst/>
              <a:cxnLst/>
              <a:rect l="l" t="t" r="r" b="b"/>
              <a:pathLst>
                <a:path w="981170" h="1581149" extrusionOk="0">
                  <a:moveTo>
                    <a:pt x="981170" y="227267"/>
                  </a:moveTo>
                  <a:lnTo>
                    <a:pt x="981170" y="1506474"/>
                  </a:lnTo>
                  <a:cubicBezTo>
                    <a:pt x="981170" y="1547717"/>
                    <a:pt x="947737" y="1581150"/>
                    <a:pt x="906494" y="1581150"/>
                  </a:cubicBezTo>
                  <a:lnTo>
                    <a:pt x="74676" y="1581150"/>
                  </a:lnTo>
                  <a:cubicBezTo>
                    <a:pt x="33433" y="1581150"/>
                    <a:pt x="0" y="1547717"/>
                    <a:pt x="0" y="1506474"/>
                  </a:cubicBezTo>
                  <a:lnTo>
                    <a:pt x="0" y="226790"/>
                  </a:lnTo>
                  <a:cubicBezTo>
                    <a:pt x="0" y="203264"/>
                    <a:pt x="11144" y="181166"/>
                    <a:pt x="30099" y="167259"/>
                  </a:cubicBezTo>
                  <a:lnTo>
                    <a:pt x="121063" y="100298"/>
                  </a:lnTo>
                  <a:cubicBezTo>
                    <a:pt x="135255" y="89821"/>
                    <a:pt x="143637" y="73343"/>
                    <a:pt x="143637" y="55721"/>
                  </a:cubicBezTo>
                  <a:lnTo>
                    <a:pt x="143637" y="0"/>
                  </a:lnTo>
                  <a:lnTo>
                    <a:pt x="829437" y="0"/>
                  </a:lnTo>
                  <a:lnTo>
                    <a:pt x="829437" y="50292"/>
                  </a:lnTo>
                  <a:cubicBezTo>
                    <a:pt x="829437" y="67913"/>
                    <a:pt x="837819" y="84392"/>
                    <a:pt x="852011" y="94869"/>
                  </a:cubicBezTo>
                  <a:lnTo>
                    <a:pt x="950976" y="167735"/>
                  </a:lnTo>
                  <a:cubicBezTo>
                    <a:pt x="969931" y="181642"/>
                    <a:pt x="981170" y="203740"/>
                    <a:pt x="981170" y="227267"/>
                  </a:cubicBezTo>
                  <a:close/>
                </a:path>
              </a:pathLst>
            </a:custGeom>
            <a:solidFill>
              <a:srgbClr val="DFE9F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828" name="Google Shape;1828;p43"/>
            <p:cNvSpPr/>
            <p:nvPr/>
          </p:nvSpPr>
          <p:spPr>
            <a:xfrm>
              <a:off x="5067292" y="2374871"/>
              <a:ext cx="2803422" cy="2803422"/>
            </a:xfrm>
            <a:custGeom>
              <a:avLst/>
              <a:gdLst/>
              <a:ahLst/>
              <a:cxnLst/>
              <a:rect l="l" t="t" r="r" b="b"/>
              <a:pathLst>
                <a:path w="981075" h="981075" extrusionOk="0">
                  <a:moveTo>
                    <a:pt x="0" y="0"/>
                  </a:moveTo>
                  <a:lnTo>
                    <a:pt x="981075" y="0"/>
                  </a:lnTo>
                  <a:lnTo>
                    <a:pt x="981075" y="981075"/>
                  </a:lnTo>
                  <a:lnTo>
                    <a:pt x="0" y="981075"/>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829" name="Google Shape;1829;p43"/>
            <p:cNvSpPr/>
            <p:nvPr/>
          </p:nvSpPr>
          <p:spPr>
            <a:xfrm>
              <a:off x="5285350" y="768699"/>
              <a:ext cx="2367936" cy="1007052"/>
            </a:xfrm>
            <a:custGeom>
              <a:avLst/>
              <a:gdLst/>
              <a:ahLst/>
              <a:cxnLst/>
              <a:rect l="l" t="t" r="r" b="b"/>
              <a:pathLst>
                <a:path w="828674" h="352424" extrusionOk="0">
                  <a:moveTo>
                    <a:pt x="828675" y="321755"/>
                  </a:moveTo>
                  <a:lnTo>
                    <a:pt x="828675" y="344234"/>
                  </a:lnTo>
                  <a:cubicBezTo>
                    <a:pt x="828675" y="348806"/>
                    <a:pt x="824960" y="352425"/>
                    <a:pt x="820484" y="352425"/>
                  </a:cubicBezTo>
                  <a:lnTo>
                    <a:pt x="8191" y="352425"/>
                  </a:lnTo>
                  <a:cubicBezTo>
                    <a:pt x="3619" y="352425"/>
                    <a:pt x="0" y="348710"/>
                    <a:pt x="0" y="344234"/>
                  </a:cubicBezTo>
                  <a:lnTo>
                    <a:pt x="0" y="321755"/>
                  </a:lnTo>
                  <a:cubicBezTo>
                    <a:pt x="0" y="317659"/>
                    <a:pt x="3334" y="314325"/>
                    <a:pt x="7429" y="314325"/>
                  </a:cubicBezTo>
                  <a:lnTo>
                    <a:pt x="16383" y="314325"/>
                  </a:lnTo>
                  <a:cubicBezTo>
                    <a:pt x="20479" y="314325"/>
                    <a:pt x="23813" y="310991"/>
                    <a:pt x="23813" y="306896"/>
                  </a:cubicBezTo>
                  <a:lnTo>
                    <a:pt x="23813" y="24194"/>
                  </a:lnTo>
                  <a:cubicBezTo>
                    <a:pt x="23813" y="10858"/>
                    <a:pt x="34671" y="0"/>
                    <a:pt x="48006" y="0"/>
                  </a:cubicBezTo>
                  <a:lnTo>
                    <a:pt x="780764" y="0"/>
                  </a:lnTo>
                  <a:cubicBezTo>
                    <a:pt x="794099" y="0"/>
                    <a:pt x="804958" y="10858"/>
                    <a:pt x="804958" y="24194"/>
                  </a:cubicBezTo>
                  <a:lnTo>
                    <a:pt x="804958" y="306991"/>
                  </a:lnTo>
                  <a:cubicBezTo>
                    <a:pt x="804958" y="311087"/>
                    <a:pt x="808292" y="314420"/>
                    <a:pt x="812387" y="314420"/>
                  </a:cubicBezTo>
                  <a:lnTo>
                    <a:pt x="821341" y="314420"/>
                  </a:lnTo>
                  <a:cubicBezTo>
                    <a:pt x="825341" y="314325"/>
                    <a:pt x="828675" y="317659"/>
                    <a:pt x="828675" y="321755"/>
                  </a:cubicBezTo>
                  <a:close/>
                </a:path>
              </a:pathLst>
            </a:custGeom>
            <a:solidFill>
              <a:srgbClr val="DFE9F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nvGrpSpPr>
            <p:cNvPr id="1830" name="Google Shape;1830;p43"/>
            <p:cNvGrpSpPr/>
            <p:nvPr/>
          </p:nvGrpSpPr>
          <p:grpSpPr>
            <a:xfrm>
              <a:off x="5422093" y="850404"/>
              <a:ext cx="2107909" cy="724686"/>
              <a:chOff x="5730429" y="2511456"/>
              <a:chExt cx="737521" cy="253555"/>
            </a:xfrm>
          </p:grpSpPr>
          <p:grpSp>
            <p:nvGrpSpPr>
              <p:cNvPr id="1831" name="Google Shape;1831;p43"/>
              <p:cNvGrpSpPr/>
              <p:nvPr/>
            </p:nvGrpSpPr>
            <p:grpSpPr>
              <a:xfrm>
                <a:off x="5730429" y="2511456"/>
                <a:ext cx="14479" cy="253555"/>
                <a:chOff x="5730429" y="2511456"/>
                <a:chExt cx="14479" cy="253555"/>
              </a:xfrm>
            </p:grpSpPr>
            <p:sp>
              <p:nvSpPr>
                <p:cNvPr id="1832" name="Google Shape;1832;p43"/>
                <p:cNvSpPr/>
                <p:nvPr/>
              </p:nvSpPr>
              <p:spPr>
                <a:xfrm>
                  <a:off x="5735383" y="2523172"/>
                  <a:ext cx="9525" cy="230123"/>
                </a:xfrm>
                <a:custGeom>
                  <a:avLst/>
                  <a:gdLst/>
                  <a:ahLst/>
                  <a:cxnLst/>
                  <a:rect l="l" t="t" r="r" b="b"/>
                  <a:pathLst>
                    <a:path w="9525" h="230123" extrusionOk="0">
                      <a:moveTo>
                        <a:pt x="0" y="0"/>
                      </a:moveTo>
                      <a:lnTo>
                        <a:pt x="0" y="230124"/>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833" name="Google Shape;1833;p43"/>
                <p:cNvSpPr/>
                <p:nvPr/>
              </p:nvSpPr>
              <p:spPr>
                <a:xfrm>
                  <a:off x="5730429" y="2511456"/>
                  <a:ext cx="9905" cy="253555"/>
                </a:xfrm>
                <a:custGeom>
                  <a:avLst/>
                  <a:gdLst/>
                  <a:ahLst/>
                  <a:cxnLst/>
                  <a:rect l="l" t="t" r="r" b="b"/>
                  <a:pathLst>
                    <a:path w="9905" h="253555" extrusionOk="0">
                      <a:moveTo>
                        <a:pt x="4953" y="253556"/>
                      </a:moveTo>
                      <a:cubicBezTo>
                        <a:pt x="2191" y="253556"/>
                        <a:pt x="0" y="248317"/>
                        <a:pt x="0" y="241840"/>
                      </a:cubicBezTo>
                      <a:lnTo>
                        <a:pt x="0" y="11716"/>
                      </a:lnTo>
                      <a:cubicBezTo>
                        <a:pt x="0" y="5239"/>
                        <a:pt x="2286" y="0"/>
                        <a:pt x="4953" y="0"/>
                      </a:cubicBezTo>
                      <a:cubicBezTo>
                        <a:pt x="7715" y="0"/>
                        <a:pt x="9906" y="5239"/>
                        <a:pt x="9906" y="11716"/>
                      </a:cubicBezTo>
                      <a:lnTo>
                        <a:pt x="9906" y="241840"/>
                      </a:lnTo>
                      <a:cubicBezTo>
                        <a:pt x="9906" y="248317"/>
                        <a:pt x="7715" y="253556"/>
                        <a:pt x="4953" y="253556"/>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1834" name="Google Shape;1834;p43"/>
              <p:cNvGrpSpPr/>
              <p:nvPr/>
            </p:nvGrpSpPr>
            <p:grpSpPr>
              <a:xfrm>
                <a:off x="5764815" y="2511456"/>
                <a:ext cx="14478" cy="253555"/>
                <a:chOff x="5764815" y="2511456"/>
                <a:chExt cx="14478" cy="253555"/>
              </a:xfrm>
            </p:grpSpPr>
            <p:sp>
              <p:nvSpPr>
                <p:cNvPr id="1835" name="Google Shape;1835;p43"/>
                <p:cNvSpPr/>
                <p:nvPr/>
              </p:nvSpPr>
              <p:spPr>
                <a:xfrm>
                  <a:off x="5769768" y="2523172"/>
                  <a:ext cx="9525" cy="230123"/>
                </a:xfrm>
                <a:custGeom>
                  <a:avLst/>
                  <a:gdLst/>
                  <a:ahLst/>
                  <a:cxnLst/>
                  <a:rect l="l" t="t" r="r" b="b"/>
                  <a:pathLst>
                    <a:path w="9525" h="230123" extrusionOk="0">
                      <a:moveTo>
                        <a:pt x="0" y="0"/>
                      </a:moveTo>
                      <a:lnTo>
                        <a:pt x="0" y="230124"/>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836" name="Google Shape;1836;p43"/>
                <p:cNvSpPr/>
                <p:nvPr/>
              </p:nvSpPr>
              <p:spPr>
                <a:xfrm>
                  <a:off x="5764815" y="2511456"/>
                  <a:ext cx="9908" cy="253555"/>
                </a:xfrm>
                <a:custGeom>
                  <a:avLst/>
                  <a:gdLst/>
                  <a:ahLst/>
                  <a:cxnLst/>
                  <a:rect l="l" t="t" r="r" b="b"/>
                  <a:pathLst>
                    <a:path w="9908" h="253555" extrusionOk="0">
                      <a:moveTo>
                        <a:pt x="4953" y="253556"/>
                      </a:moveTo>
                      <a:cubicBezTo>
                        <a:pt x="2191" y="253556"/>
                        <a:pt x="0" y="248317"/>
                        <a:pt x="0" y="241840"/>
                      </a:cubicBezTo>
                      <a:lnTo>
                        <a:pt x="0" y="11716"/>
                      </a:lnTo>
                      <a:cubicBezTo>
                        <a:pt x="0" y="5239"/>
                        <a:pt x="2286" y="0"/>
                        <a:pt x="4953" y="0"/>
                      </a:cubicBezTo>
                      <a:cubicBezTo>
                        <a:pt x="7620" y="0"/>
                        <a:pt x="9906" y="5239"/>
                        <a:pt x="9906" y="11716"/>
                      </a:cubicBezTo>
                      <a:lnTo>
                        <a:pt x="9906" y="241840"/>
                      </a:lnTo>
                      <a:cubicBezTo>
                        <a:pt x="10001" y="248317"/>
                        <a:pt x="7715" y="253556"/>
                        <a:pt x="4953" y="253556"/>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1837" name="Google Shape;1837;p43"/>
              <p:cNvGrpSpPr/>
              <p:nvPr/>
            </p:nvGrpSpPr>
            <p:grpSpPr>
              <a:xfrm>
                <a:off x="5799295" y="2511456"/>
                <a:ext cx="14478" cy="253555"/>
                <a:chOff x="5799295" y="2511456"/>
                <a:chExt cx="14478" cy="253555"/>
              </a:xfrm>
            </p:grpSpPr>
            <p:sp>
              <p:nvSpPr>
                <p:cNvPr id="1838" name="Google Shape;1838;p43"/>
                <p:cNvSpPr/>
                <p:nvPr/>
              </p:nvSpPr>
              <p:spPr>
                <a:xfrm>
                  <a:off x="5804248" y="2523172"/>
                  <a:ext cx="9525" cy="230123"/>
                </a:xfrm>
                <a:custGeom>
                  <a:avLst/>
                  <a:gdLst/>
                  <a:ahLst/>
                  <a:cxnLst/>
                  <a:rect l="l" t="t" r="r" b="b"/>
                  <a:pathLst>
                    <a:path w="9525" h="230123" extrusionOk="0">
                      <a:moveTo>
                        <a:pt x="0" y="0"/>
                      </a:moveTo>
                      <a:lnTo>
                        <a:pt x="0" y="230124"/>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839" name="Google Shape;1839;p43"/>
                <p:cNvSpPr/>
                <p:nvPr/>
              </p:nvSpPr>
              <p:spPr>
                <a:xfrm>
                  <a:off x="5799295" y="2511456"/>
                  <a:ext cx="9905" cy="253555"/>
                </a:xfrm>
                <a:custGeom>
                  <a:avLst/>
                  <a:gdLst/>
                  <a:ahLst/>
                  <a:cxnLst/>
                  <a:rect l="l" t="t" r="r" b="b"/>
                  <a:pathLst>
                    <a:path w="9905" h="253555" extrusionOk="0">
                      <a:moveTo>
                        <a:pt x="4953" y="253556"/>
                      </a:moveTo>
                      <a:cubicBezTo>
                        <a:pt x="2191" y="253556"/>
                        <a:pt x="0" y="248317"/>
                        <a:pt x="0" y="241840"/>
                      </a:cubicBezTo>
                      <a:lnTo>
                        <a:pt x="0" y="11716"/>
                      </a:lnTo>
                      <a:cubicBezTo>
                        <a:pt x="0" y="5239"/>
                        <a:pt x="2286" y="0"/>
                        <a:pt x="4953" y="0"/>
                      </a:cubicBezTo>
                      <a:cubicBezTo>
                        <a:pt x="7620" y="0"/>
                        <a:pt x="9906" y="5239"/>
                        <a:pt x="9906" y="11716"/>
                      </a:cubicBezTo>
                      <a:lnTo>
                        <a:pt x="9906" y="241840"/>
                      </a:lnTo>
                      <a:cubicBezTo>
                        <a:pt x="9906" y="248317"/>
                        <a:pt x="7715" y="253556"/>
                        <a:pt x="4953" y="253556"/>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1840" name="Google Shape;1840;p43"/>
              <p:cNvGrpSpPr/>
              <p:nvPr/>
            </p:nvGrpSpPr>
            <p:grpSpPr>
              <a:xfrm>
                <a:off x="5833680" y="2511456"/>
                <a:ext cx="14479" cy="253555"/>
                <a:chOff x="5833680" y="2511456"/>
                <a:chExt cx="14479" cy="253555"/>
              </a:xfrm>
            </p:grpSpPr>
            <p:sp>
              <p:nvSpPr>
                <p:cNvPr id="1841" name="Google Shape;1841;p43"/>
                <p:cNvSpPr/>
                <p:nvPr/>
              </p:nvSpPr>
              <p:spPr>
                <a:xfrm>
                  <a:off x="5838634" y="2523172"/>
                  <a:ext cx="9525" cy="230123"/>
                </a:xfrm>
                <a:custGeom>
                  <a:avLst/>
                  <a:gdLst/>
                  <a:ahLst/>
                  <a:cxnLst/>
                  <a:rect l="l" t="t" r="r" b="b"/>
                  <a:pathLst>
                    <a:path w="9525" h="230123" extrusionOk="0">
                      <a:moveTo>
                        <a:pt x="0" y="0"/>
                      </a:moveTo>
                      <a:lnTo>
                        <a:pt x="0" y="230124"/>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842" name="Google Shape;1842;p43"/>
                <p:cNvSpPr/>
                <p:nvPr/>
              </p:nvSpPr>
              <p:spPr>
                <a:xfrm>
                  <a:off x="5833680" y="2511456"/>
                  <a:ext cx="9908" cy="253555"/>
                </a:xfrm>
                <a:custGeom>
                  <a:avLst/>
                  <a:gdLst/>
                  <a:ahLst/>
                  <a:cxnLst/>
                  <a:rect l="l" t="t" r="r" b="b"/>
                  <a:pathLst>
                    <a:path w="9908" h="253555" extrusionOk="0">
                      <a:moveTo>
                        <a:pt x="4953" y="253556"/>
                      </a:moveTo>
                      <a:cubicBezTo>
                        <a:pt x="2191" y="253556"/>
                        <a:pt x="0" y="248317"/>
                        <a:pt x="0" y="241840"/>
                      </a:cubicBezTo>
                      <a:lnTo>
                        <a:pt x="0" y="11716"/>
                      </a:lnTo>
                      <a:cubicBezTo>
                        <a:pt x="0" y="5239"/>
                        <a:pt x="2286" y="0"/>
                        <a:pt x="4953" y="0"/>
                      </a:cubicBezTo>
                      <a:cubicBezTo>
                        <a:pt x="7620" y="0"/>
                        <a:pt x="9906" y="5239"/>
                        <a:pt x="9906" y="11716"/>
                      </a:cubicBezTo>
                      <a:lnTo>
                        <a:pt x="9906" y="241840"/>
                      </a:lnTo>
                      <a:cubicBezTo>
                        <a:pt x="10001" y="248317"/>
                        <a:pt x="7715" y="253556"/>
                        <a:pt x="4953" y="253556"/>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1843" name="Google Shape;1843;p43"/>
              <p:cNvGrpSpPr/>
              <p:nvPr/>
            </p:nvGrpSpPr>
            <p:grpSpPr>
              <a:xfrm>
                <a:off x="5868161" y="2511456"/>
                <a:ext cx="14478" cy="253555"/>
                <a:chOff x="5868161" y="2511456"/>
                <a:chExt cx="14478" cy="253555"/>
              </a:xfrm>
            </p:grpSpPr>
            <p:sp>
              <p:nvSpPr>
                <p:cNvPr id="1844" name="Google Shape;1844;p43"/>
                <p:cNvSpPr/>
                <p:nvPr/>
              </p:nvSpPr>
              <p:spPr>
                <a:xfrm>
                  <a:off x="5873114" y="2523172"/>
                  <a:ext cx="9525" cy="230123"/>
                </a:xfrm>
                <a:custGeom>
                  <a:avLst/>
                  <a:gdLst/>
                  <a:ahLst/>
                  <a:cxnLst/>
                  <a:rect l="l" t="t" r="r" b="b"/>
                  <a:pathLst>
                    <a:path w="9525" h="230123" extrusionOk="0">
                      <a:moveTo>
                        <a:pt x="0" y="0"/>
                      </a:moveTo>
                      <a:lnTo>
                        <a:pt x="0" y="230124"/>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845" name="Google Shape;1845;p43"/>
                <p:cNvSpPr/>
                <p:nvPr/>
              </p:nvSpPr>
              <p:spPr>
                <a:xfrm>
                  <a:off x="5868161" y="2511456"/>
                  <a:ext cx="9906" cy="253555"/>
                </a:xfrm>
                <a:custGeom>
                  <a:avLst/>
                  <a:gdLst/>
                  <a:ahLst/>
                  <a:cxnLst/>
                  <a:rect l="l" t="t" r="r" b="b"/>
                  <a:pathLst>
                    <a:path w="9906" h="253555" extrusionOk="0">
                      <a:moveTo>
                        <a:pt x="4953" y="253556"/>
                      </a:moveTo>
                      <a:cubicBezTo>
                        <a:pt x="2191" y="253556"/>
                        <a:pt x="0" y="248317"/>
                        <a:pt x="0" y="241840"/>
                      </a:cubicBezTo>
                      <a:lnTo>
                        <a:pt x="0" y="11716"/>
                      </a:lnTo>
                      <a:cubicBezTo>
                        <a:pt x="0" y="5239"/>
                        <a:pt x="2286" y="0"/>
                        <a:pt x="4953" y="0"/>
                      </a:cubicBezTo>
                      <a:cubicBezTo>
                        <a:pt x="7620" y="0"/>
                        <a:pt x="9906" y="5239"/>
                        <a:pt x="9906" y="11716"/>
                      </a:cubicBezTo>
                      <a:lnTo>
                        <a:pt x="9906" y="241840"/>
                      </a:lnTo>
                      <a:cubicBezTo>
                        <a:pt x="9906" y="248317"/>
                        <a:pt x="7715" y="253556"/>
                        <a:pt x="4953" y="253556"/>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1846" name="Google Shape;1846;p43"/>
              <p:cNvGrpSpPr/>
              <p:nvPr/>
            </p:nvGrpSpPr>
            <p:grpSpPr>
              <a:xfrm>
                <a:off x="5902546" y="2511456"/>
                <a:ext cx="14478" cy="253555"/>
                <a:chOff x="5902546" y="2511456"/>
                <a:chExt cx="14478" cy="253555"/>
              </a:xfrm>
            </p:grpSpPr>
            <p:sp>
              <p:nvSpPr>
                <p:cNvPr id="1847" name="Google Shape;1847;p43"/>
                <p:cNvSpPr/>
                <p:nvPr/>
              </p:nvSpPr>
              <p:spPr>
                <a:xfrm>
                  <a:off x="5907499" y="2523172"/>
                  <a:ext cx="9525" cy="230123"/>
                </a:xfrm>
                <a:custGeom>
                  <a:avLst/>
                  <a:gdLst/>
                  <a:ahLst/>
                  <a:cxnLst/>
                  <a:rect l="l" t="t" r="r" b="b"/>
                  <a:pathLst>
                    <a:path w="9525" h="230123" extrusionOk="0">
                      <a:moveTo>
                        <a:pt x="0" y="0"/>
                      </a:moveTo>
                      <a:lnTo>
                        <a:pt x="0" y="230124"/>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848" name="Google Shape;1848;p43"/>
                <p:cNvSpPr/>
                <p:nvPr/>
              </p:nvSpPr>
              <p:spPr>
                <a:xfrm>
                  <a:off x="5902546" y="2511456"/>
                  <a:ext cx="9908" cy="253555"/>
                </a:xfrm>
                <a:custGeom>
                  <a:avLst/>
                  <a:gdLst/>
                  <a:ahLst/>
                  <a:cxnLst/>
                  <a:rect l="l" t="t" r="r" b="b"/>
                  <a:pathLst>
                    <a:path w="9908" h="253555" extrusionOk="0">
                      <a:moveTo>
                        <a:pt x="4953" y="253556"/>
                      </a:moveTo>
                      <a:cubicBezTo>
                        <a:pt x="2191" y="253556"/>
                        <a:pt x="0" y="248317"/>
                        <a:pt x="0" y="241840"/>
                      </a:cubicBezTo>
                      <a:lnTo>
                        <a:pt x="0" y="11716"/>
                      </a:lnTo>
                      <a:cubicBezTo>
                        <a:pt x="0" y="5239"/>
                        <a:pt x="2286" y="0"/>
                        <a:pt x="4953" y="0"/>
                      </a:cubicBezTo>
                      <a:cubicBezTo>
                        <a:pt x="7715" y="0"/>
                        <a:pt x="9906" y="5239"/>
                        <a:pt x="9906" y="11716"/>
                      </a:cubicBezTo>
                      <a:lnTo>
                        <a:pt x="9906" y="241840"/>
                      </a:lnTo>
                      <a:cubicBezTo>
                        <a:pt x="10001" y="248317"/>
                        <a:pt x="7715" y="253556"/>
                        <a:pt x="4953" y="253556"/>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1849" name="Google Shape;1849;p43"/>
              <p:cNvGrpSpPr/>
              <p:nvPr/>
            </p:nvGrpSpPr>
            <p:grpSpPr>
              <a:xfrm>
                <a:off x="5937027" y="2511456"/>
                <a:ext cx="14478" cy="253555"/>
                <a:chOff x="5937027" y="2511456"/>
                <a:chExt cx="14478" cy="253555"/>
              </a:xfrm>
            </p:grpSpPr>
            <p:sp>
              <p:nvSpPr>
                <p:cNvPr id="1850" name="Google Shape;1850;p43"/>
                <p:cNvSpPr/>
                <p:nvPr/>
              </p:nvSpPr>
              <p:spPr>
                <a:xfrm>
                  <a:off x="5941980" y="2523172"/>
                  <a:ext cx="9525" cy="230123"/>
                </a:xfrm>
                <a:custGeom>
                  <a:avLst/>
                  <a:gdLst/>
                  <a:ahLst/>
                  <a:cxnLst/>
                  <a:rect l="l" t="t" r="r" b="b"/>
                  <a:pathLst>
                    <a:path w="9525" h="230123" extrusionOk="0">
                      <a:moveTo>
                        <a:pt x="0" y="0"/>
                      </a:moveTo>
                      <a:lnTo>
                        <a:pt x="0" y="230124"/>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851" name="Google Shape;1851;p43"/>
                <p:cNvSpPr/>
                <p:nvPr/>
              </p:nvSpPr>
              <p:spPr>
                <a:xfrm>
                  <a:off x="5937027" y="2511456"/>
                  <a:ext cx="9905" cy="253555"/>
                </a:xfrm>
                <a:custGeom>
                  <a:avLst/>
                  <a:gdLst/>
                  <a:ahLst/>
                  <a:cxnLst/>
                  <a:rect l="l" t="t" r="r" b="b"/>
                  <a:pathLst>
                    <a:path w="9905" h="253555" extrusionOk="0">
                      <a:moveTo>
                        <a:pt x="4953" y="253556"/>
                      </a:moveTo>
                      <a:cubicBezTo>
                        <a:pt x="2191" y="253556"/>
                        <a:pt x="0" y="248317"/>
                        <a:pt x="0" y="241840"/>
                      </a:cubicBezTo>
                      <a:lnTo>
                        <a:pt x="0" y="11716"/>
                      </a:lnTo>
                      <a:cubicBezTo>
                        <a:pt x="0" y="5239"/>
                        <a:pt x="2286" y="0"/>
                        <a:pt x="4953" y="0"/>
                      </a:cubicBezTo>
                      <a:cubicBezTo>
                        <a:pt x="7715" y="0"/>
                        <a:pt x="9906" y="5239"/>
                        <a:pt x="9906" y="11716"/>
                      </a:cubicBezTo>
                      <a:lnTo>
                        <a:pt x="9906" y="241840"/>
                      </a:lnTo>
                      <a:cubicBezTo>
                        <a:pt x="9906" y="248317"/>
                        <a:pt x="7715" y="253556"/>
                        <a:pt x="4953" y="253556"/>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1852" name="Google Shape;1852;p43"/>
              <p:cNvGrpSpPr/>
              <p:nvPr/>
            </p:nvGrpSpPr>
            <p:grpSpPr>
              <a:xfrm>
                <a:off x="5971412" y="2511456"/>
                <a:ext cx="14478" cy="253555"/>
                <a:chOff x="5971412" y="2511456"/>
                <a:chExt cx="14478" cy="253555"/>
              </a:xfrm>
            </p:grpSpPr>
            <p:sp>
              <p:nvSpPr>
                <p:cNvPr id="1853" name="Google Shape;1853;p43"/>
                <p:cNvSpPr/>
                <p:nvPr/>
              </p:nvSpPr>
              <p:spPr>
                <a:xfrm>
                  <a:off x="5976365" y="2523172"/>
                  <a:ext cx="9525" cy="230123"/>
                </a:xfrm>
                <a:custGeom>
                  <a:avLst/>
                  <a:gdLst/>
                  <a:ahLst/>
                  <a:cxnLst/>
                  <a:rect l="l" t="t" r="r" b="b"/>
                  <a:pathLst>
                    <a:path w="9525" h="230123" extrusionOk="0">
                      <a:moveTo>
                        <a:pt x="0" y="0"/>
                      </a:moveTo>
                      <a:lnTo>
                        <a:pt x="0" y="230124"/>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854" name="Google Shape;1854;p43"/>
                <p:cNvSpPr/>
                <p:nvPr/>
              </p:nvSpPr>
              <p:spPr>
                <a:xfrm>
                  <a:off x="5971412" y="2511456"/>
                  <a:ext cx="9908" cy="253555"/>
                </a:xfrm>
                <a:custGeom>
                  <a:avLst/>
                  <a:gdLst/>
                  <a:ahLst/>
                  <a:cxnLst/>
                  <a:rect l="l" t="t" r="r" b="b"/>
                  <a:pathLst>
                    <a:path w="9908" h="253555" extrusionOk="0">
                      <a:moveTo>
                        <a:pt x="4953" y="253556"/>
                      </a:moveTo>
                      <a:cubicBezTo>
                        <a:pt x="2191" y="253556"/>
                        <a:pt x="0" y="248317"/>
                        <a:pt x="0" y="241840"/>
                      </a:cubicBezTo>
                      <a:lnTo>
                        <a:pt x="0" y="11716"/>
                      </a:lnTo>
                      <a:cubicBezTo>
                        <a:pt x="0" y="5239"/>
                        <a:pt x="2286" y="0"/>
                        <a:pt x="4953" y="0"/>
                      </a:cubicBezTo>
                      <a:cubicBezTo>
                        <a:pt x="7620" y="0"/>
                        <a:pt x="9906" y="5239"/>
                        <a:pt x="9906" y="11716"/>
                      </a:cubicBezTo>
                      <a:lnTo>
                        <a:pt x="9906" y="241840"/>
                      </a:lnTo>
                      <a:cubicBezTo>
                        <a:pt x="10001" y="248317"/>
                        <a:pt x="7715" y="253556"/>
                        <a:pt x="4953" y="253556"/>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1855" name="Google Shape;1855;p43"/>
              <p:cNvGrpSpPr/>
              <p:nvPr/>
            </p:nvGrpSpPr>
            <p:grpSpPr>
              <a:xfrm>
                <a:off x="6005893" y="2511456"/>
                <a:ext cx="14478" cy="253555"/>
                <a:chOff x="6005893" y="2511456"/>
                <a:chExt cx="14478" cy="253555"/>
              </a:xfrm>
            </p:grpSpPr>
            <p:sp>
              <p:nvSpPr>
                <p:cNvPr id="1856" name="Google Shape;1856;p43"/>
                <p:cNvSpPr/>
                <p:nvPr/>
              </p:nvSpPr>
              <p:spPr>
                <a:xfrm>
                  <a:off x="6010846" y="2523172"/>
                  <a:ext cx="9525" cy="230123"/>
                </a:xfrm>
                <a:custGeom>
                  <a:avLst/>
                  <a:gdLst/>
                  <a:ahLst/>
                  <a:cxnLst/>
                  <a:rect l="l" t="t" r="r" b="b"/>
                  <a:pathLst>
                    <a:path w="9525" h="230123" extrusionOk="0">
                      <a:moveTo>
                        <a:pt x="0" y="0"/>
                      </a:moveTo>
                      <a:lnTo>
                        <a:pt x="0" y="230124"/>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857" name="Google Shape;1857;p43"/>
                <p:cNvSpPr/>
                <p:nvPr/>
              </p:nvSpPr>
              <p:spPr>
                <a:xfrm>
                  <a:off x="6005893" y="2511456"/>
                  <a:ext cx="9906" cy="253555"/>
                </a:xfrm>
                <a:custGeom>
                  <a:avLst/>
                  <a:gdLst/>
                  <a:ahLst/>
                  <a:cxnLst/>
                  <a:rect l="l" t="t" r="r" b="b"/>
                  <a:pathLst>
                    <a:path w="9906" h="253555" extrusionOk="0">
                      <a:moveTo>
                        <a:pt x="4953" y="253556"/>
                      </a:moveTo>
                      <a:cubicBezTo>
                        <a:pt x="2191" y="253556"/>
                        <a:pt x="0" y="248317"/>
                        <a:pt x="0" y="241840"/>
                      </a:cubicBezTo>
                      <a:lnTo>
                        <a:pt x="0" y="11716"/>
                      </a:lnTo>
                      <a:cubicBezTo>
                        <a:pt x="0" y="5239"/>
                        <a:pt x="2286" y="0"/>
                        <a:pt x="4953" y="0"/>
                      </a:cubicBezTo>
                      <a:cubicBezTo>
                        <a:pt x="7715" y="0"/>
                        <a:pt x="9906" y="5239"/>
                        <a:pt x="9906" y="11716"/>
                      </a:cubicBezTo>
                      <a:lnTo>
                        <a:pt x="9906" y="241840"/>
                      </a:lnTo>
                      <a:cubicBezTo>
                        <a:pt x="9906" y="248317"/>
                        <a:pt x="7715" y="253556"/>
                        <a:pt x="4953" y="253556"/>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1858" name="Google Shape;1858;p43"/>
              <p:cNvGrpSpPr/>
              <p:nvPr/>
            </p:nvGrpSpPr>
            <p:grpSpPr>
              <a:xfrm>
                <a:off x="6040278" y="2511456"/>
                <a:ext cx="14478" cy="253555"/>
                <a:chOff x="6040278" y="2511456"/>
                <a:chExt cx="14478" cy="253555"/>
              </a:xfrm>
            </p:grpSpPr>
            <p:sp>
              <p:nvSpPr>
                <p:cNvPr id="1859" name="Google Shape;1859;p43"/>
                <p:cNvSpPr/>
                <p:nvPr/>
              </p:nvSpPr>
              <p:spPr>
                <a:xfrm>
                  <a:off x="6045231" y="2523172"/>
                  <a:ext cx="9525" cy="230123"/>
                </a:xfrm>
                <a:custGeom>
                  <a:avLst/>
                  <a:gdLst/>
                  <a:ahLst/>
                  <a:cxnLst/>
                  <a:rect l="l" t="t" r="r" b="b"/>
                  <a:pathLst>
                    <a:path w="9525" h="230123" extrusionOk="0">
                      <a:moveTo>
                        <a:pt x="0" y="0"/>
                      </a:moveTo>
                      <a:lnTo>
                        <a:pt x="0" y="230124"/>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860" name="Google Shape;1860;p43"/>
                <p:cNvSpPr/>
                <p:nvPr/>
              </p:nvSpPr>
              <p:spPr>
                <a:xfrm>
                  <a:off x="6040278" y="2511456"/>
                  <a:ext cx="10001" cy="253555"/>
                </a:xfrm>
                <a:custGeom>
                  <a:avLst/>
                  <a:gdLst/>
                  <a:ahLst/>
                  <a:cxnLst/>
                  <a:rect l="l" t="t" r="r" b="b"/>
                  <a:pathLst>
                    <a:path w="10001" h="253555" extrusionOk="0">
                      <a:moveTo>
                        <a:pt x="4953" y="253556"/>
                      </a:moveTo>
                      <a:cubicBezTo>
                        <a:pt x="2191" y="253556"/>
                        <a:pt x="0" y="248317"/>
                        <a:pt x="0" y="241840"/>
                      </a:cubicBezTo>
                      <a:lnTo>
                        <a:pt x="0" y="11716"/>
                      </a:lnTo>
                      <a:cubicBezTo>
                        <a:pt x="0" y="5239"/>
                        <a:pt x="2286" y="0"/>
                        <a:pt x="4953" y="0"/>
                      </a:cubicBezTo>
                      <a:cubicBezTo>
                        <a:pt x="7620" y="0"/>
                        <a:pt x="10001" y="5239"/>
                        <a:pt x="10001" y="11716"/>
                      </a:cubicBezTo>
                      <a:lnTo>
                        <a:pt x="10001" y="241840"/>
                      </a:lnTo>
                      <a:cubicBezTo>
                        <a:pt x="10001" y="248317"/>
                        <a:pt x="7715" y="253556"/>
                        <a:pt x="4953" y="253556"/>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1861" name="Google Shape;1861;p43"/>
              <p:cNvGrpSpPr/>
              <p:nvPr/>
            </p:nvGrpSpPr>
            <p:grpSpPr>
              <a:xfrm>
                <a:off x="6074758" y="2511456"/>
                <a:ext cx="14478" cy="253555"/>
                <a:chOff x="6074758" y="2511456"/>
                <a:chExt cx="14478" cy="253555"/>
              </a:xfrm>
            </p:grpSpPr>
            <p:sp>
              <p:nvSpPr>
                <p:cNvPr id="1862" name="Google Shape;1862;p43"/>
                <p:cNvSpPr/>
                <p:nvPr/>
              </p:nvSpPr>
              <p:spPr>
                <a:xfrm>
                  <a:off x="6079711" y="2523172"/>
                  <a:ext cx="9525" cy="230123"/>
                </a:xfrm>
                <a:custGeom>
                  <a:avLst/>
                  <a:gdLst/>
                  <a:ahLst/>
                  <a:cxnLst/>
                  <a:rect l="l" t="t" r="r" b="b"/>
                  <a:pathLst>
                    <a:path w="9525" h="230123" extrusionOk="0">
                      <a:moveTo>
                        <a:pt x="0" y="0"/>
                      </a:moveTo>
                      <a:lnTo>
                        <a:pt x="0" y="230124"/>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863" name="Google Shape;1863;p43"/>
                <p:cNvSpPr/>
                <p:nvPr/>
              </p:nvSpPr>
              <p:spPr>
                <a:xfrm>
                  <a:off x="6074758" y="2511456"/>
                  <a:ext cx="9906" cy="253555"/>
                </a:xfrm>
                <a:custGeom>
                  <a:avLst/>
                  <a:gdLst/>
                  <a:ahLst/>
                  <a:cxnLst/>
                  <a:rect l="l" t="t" r="r" b="b"/>
                  <a:pathLst>
                    <a:path w="9906" h="253555" extrusionOk="0">
                      <a:moveTo>
                        <a:pt x="4953" y="253556"/>
                      </a:moveTo>
                      <a:cubicBezTo>
                        <a:pt x="2191" y="253556"/>
                        <a:pt x="0" y="248317"/>
                        <a:pt x="0" y="241840"/>
                      </a:cubicBezTo>
                      <a:lnTo>
                        <a:pt x="0" y="11716"/>
                      </a:lnTo>
                      <a:cubicBezTo>
                        <a:pt x="0" y="5239"/>
                        <a:pt x="2286" y="0"/>
                        <a:pt x="4953" y="0"/>
                      </a:cubicBezTo>
                      <a:cubicBezTo>
                        <a:pt x="7715" y="0"/>
                        <a:pt x="9906" y="5239"/>
                        <a:pt x="9906" y="11716"/>
                      </a:cubicBezTo>
                      <a:lnTo>
                        <a:pt x="9906" y="241840"/>
                      </a:lnTo>
                      <a:cubicBezTo>
                        <a:pt x="9906" y="248317"/>
                        <a:pt x="7715" y="253556"/>
                        <a:pt x="4953" y="253556"/>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1864" name="Google Shape;1864;p43"/>
              <p:cNvGrpSpPr/>
              <p:nvPr/>
            </p:nvGrpSpPr>
            <p:grpSpPr>
              <a:xfrm>
                <a:off x="6109144" y="2511456"/>
                <a:ext cx="14478" cy="253555"/>
                <a:chOff x="6109144" y="2511456"/>
                <a:chExt cx="14478" cy="253555"/>
              </a:xfrm>
            </p:grpSpPr>
            <p:sp>
              <p:nvSpPr>
                <p:cNvPr id="1865" name="Google Shape;1865;p43"/>
                <p:cNvSpPr/>
                <p:nvPr/>
              </p:nvSpPr>
              <p:spPr>
                <a:xfrm>
                  <a:off x="6114097" y="2523172"/>
                  <a:ext cx="9525" cy="230123"/>
                </a:xfrm>
                <a:custGeom>
                  <a:avLst/>
                  <a:gdLst/>
                  <a:ahLst/>
                  <a:cxnLst/>
                  <a:rect l="l" t="t" r="r" b="b"/>
                  <a:pathLst>
                    <a:path w="9525" h="230123" extrusionOk="0">
                      <a:moveTo>
                        <a:pt x="0" y="0"/>
                      </a:moveTo>
                      <a:lnTo>
                        <a:pt x="0" y="230124"/>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866" name="Google Shape;1866;p43"/>
                <p:cNvSpPr/>
                <p:nvPr/>
              </p:nvSpPr>
              <p:spPr>
                <a:xfrm>
                  <a:off x="6109144" y="2511456"/>
                  <a:ext cx="9908" cy="253555"/>
                </a:xfrm>
                <a:custGeom>
                  <a:avLst/>
                  <a:gdLst/>
                  <a:ahLst/>
                  <a:cxnLst/>
                  <a:rect l="l" t="t" r="r" b="b"/>
                  <a:pathLst>
                    <a:path w="9908" h="253555" extrusionOk="0">
                      <a:moveTo>
                        <a:pt x="4953" y="253556"/>
                      </a:moveTo>
                      <a:cubicBezTo>
                        <a:pt x="2191" y="253556"/>
                        <a:pt x="0" y="248317"/>
                        <a:pt x="0" y="241840"/>
                      </a:cubicBezTo>
                      <a:lnTo>
                        <a:pt x="0" y="11716"/>
                      </a:lnTo>
                      <a:cubicBezTo>
                        <a:pt x="0" y="5239"/>
                        <a:pt x="2286" y="0"/>
                        <a:pt x="4953" y="0"/>
                      </a:cubicBezTo>
                      <a:cubicBezTo>
                        <a:pt x="7620" y="0"/>
                        <a:pt x="9906" y="5239"/>
                        <a:pt x="9906" y="11716"/>
                      </a:cubicBezTo>
                      <a:lnTo>
                        <a:pt x="9906" y="241840"/>
                      </a:lnTo>
                      <a:cubicBezTo>
                        <a:pt x="10001" y="248317"/>
                        <a:pt x="7715" y="253556"/>
                        <a:pt x="4953" y="253556"/>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1867" name="Google Shape;1867;p43"/>
              <p:cNvGrpSpPr/>
              <p:nvPr/>
            </p:nvGrpSpPr>
            <p:grpSpPr>
              <a:xfrm>
                <a:off x="6143624" y="2511456"/>
                <a:ext cx="14478" cy="253555"/>
                <a:chOff x="6143624" y="2511456"/>
                <a:chExt cx="14478" cy="253555"/>
              </a:xfrm>
            </p:grpSpPr>
            <p:sp>
              <p:nvSpPr>
                <p:cNvPr id="1868" name="Google Shape;1868;p43"/>
                <p:cNvSpPr/>
                <p:nvPr/>
              </p:nvSpPr>
              <p:spPr>
                <a:xfrm>
                  <a:off x="6148577" y="2523172"/>
                  <a:ext cx="9525" cy="230123"/>
                </a:xfrm>
                <a:custGeom>
                  <a:avLst/>
                  <a:gdLst/>
                  <a:ahLst/>
                  <a:cxnLst/>
                  <a:rect l="l" t="t" r="r" b="b"/>
                  <a:pathLst>
                    <a:path w="9525" h="230123" extrusionOk="0">
                      <a:moveTo>
                        <a:pt x="0" y="0"/>
                      </a:moveTo>
                      <a:lnTo>
                        <a:pt x="0" y="230124"/>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869" name="Google Shape;1869;p43"/>
                <p:cNvSpPr/>
                <p:nvPr/>
              </p:nvSpPr>
              <p:spPr>
                <a:xfrm>
                  <a:off x="6143624" y="2511456"/>
                  <a:ext cx="9906" cy="253555"/>
                </a:xfrm>
                <a:custGeom>
                  <a:avLst/>
                  <a:gdLst/>
                  <a:ahLst/>
                  <a:cxnLst/>
                  <a:rect l="l" t="t" r="r" b="b"/>
                  <a:pathLst>
                    <a:path w="9906" h="253555" extrusionOk="0">
                      <a:moveTo>
                        <a:pt x="4953" y="253556"/>
                      </a:moveTo>
                      <a:cubicBezTo>
                        <a:pt x="2191" y="253556"/>
                        <a:pt x="0" y="248317"/>
                        <a:pt x="0" y="241840"/>
                      </a:cubicBezTo>
                      <a:lnTo>
                        <a:pt x="0" y="11716"/>
                      </a:lnTo>
                      <a:cubicBezTo>
                        <a:pt x="0" y="5239"/>
                        <a:pt x="2286" y="0"/>
                        <a:pt x="4953" y="0"/>
                      </a:cubicBezTo>
                      <a:cubicBezTo>
                        <a:pt x="7715" y="0"/>
                        <a:pt x="9906" y="5239"/>
                        <a:pt x="9906" y="11716"/>
                      </a:cubicBezTo>
                      <a:lnTo>
                        <a:pt x="9906" y="241840"/>
                      </a:lnTo>
                      <a:cubicBezTo>
                        <a:pt x="9906" y="248317"/>
                        <a:pt x="7715" y="253556"/>
                        <a:pt x="4953" y="253556"/>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1870" name="Google Shape;1870;p43"/>
              <p:cNvGrpSpPr/>
              <p:nvPr/>
            </p:nvGrpSpPr>
            <p:grpSpPr>
              <a:xfrm>
                <a:off x="6178009" y="2511456"/>
                <a:ext cx="14478" cy="253555"/>
                <a:chOff x="6178009" y="2511456"/>
                <a:chExt cx="14478" cy="253555"/>
              </a:xfrm>
            </p:grpSpPr>
            <p:sp>
              <p:nvSpPr>
                <p:cNvPr id="1871" name="Google Shape;1871;p43"/>
                <p:cNvSpPr/>
                <p:nvPr/>
              </p:nvSpPr>
              <p:spPr>
                <a:xfrm>
                  <a:off x="6182962" y="2523172"/>
                  <a:ext cx="9525" cy="230123"/>
                </a:xfrm>
                <a:custGeom>
                  <a:avLst/>
                  <a:gdLst/>
                  <a:ahLst/>
                  <a:cxnLst/>
                  <a:rect l="l" t="t" r="r" b="b"/>
                  <a:pathLst>
                    <a:path w="9525" h="230123" extrusionOk="0">
                      <a:moveTo>
                        <a:pt x="0" y="0"/>
                      </a:moveTo>
                      <a:lnTo>
                        <a:pt x="0" y="230124"/>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872" name="Google Shape;1872;p43"/>
                <p:cNvSpPr/>
                <p:nvPr/>
              </p:nvSpPr>
              <p:spPr>
                <a:xfrm>
                  <a:off x="6178009" y="2511456"/>
                  <a:ext cx="9908" cy="253555"/>
                </a:xfrm>
                <a:custGeom>
                  <a:avLst/>
                  <a:gdLst/>
                  <a:ahLst/>
                  <a:cxnLst/>
                  <a:rect l="l" t="t" r="r" b="b"/>
                  <a:pathLst>
                    <a:path w="9908" h="253555" extrusionOk="0">
                      <a:moveTo>
                        <a:pt x="4953" y="253556"/>
                      </a:moveTo>
                      <a:cubicBezTo>
                        <a:pt x="2191" y="253556"/>
                        <a:pt x="0" y="248317"/>
                        <a:pt x="0" y="241840"/>
                      </a:cubicBezTo>
                      <a:lnTo>
                        <a:pt x="0" y="11716"/>
                      </a:lnTo>
                      <a:cubicBezTo>
                        <a:pt x="0" y="5239"/>
                        <a:pt x="2286" y="0"/>
                        <a:pt x="4953" y="0"/>
                      </a:cubicBezTo>
                      <a:cubicBezTo>
                        <a:pt x="7715" y="0"/>
                        <a:pt x="9906" y="5239"/>
                        <a:pt x="9906" y="11716"/>
                      </a:cubicBezTo>
                      <a:lnTo>
                        <a:pt x="9906" y="241840"/>
                      </a:lnTo>
                      <a:cubicBezTo>
                        <a:pt x="10001" y="248317"/>
                        <a:pt x="7715" y="253556"/>
                        <a:pt x="4953" y="253556"/>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1873" name="Google Shape;1873;p43"/>
              <p:cNvGrpSpPr/>
              <p:nvPr/>
            </p:nvGrpSpPr>
            <p:grpSpPr>
              <a:xfrm>
                <a:off x="6212490" y="2511456"/>
                <a:ext cx="14478" cy="253555"/>
                <a:chOff x="6212490" y="2511456"/>
                <a:chExt cx="14478" cy="253555"/>
              </a:xfrm>
            </p:grpSpPr>
            <p:sp>
              <p:nvSpPr>
                <p:cNvPr id="1874" name="Google Shape;1874;p43"/>
                <p:cNvSpPr/>
                <p:nvPr/>
              </p:nvSpPr>
              <p:spPr>
                <a:xfrm>
                  <a:off x="6217443" y="2523172"/>
                  <a:ext cx="9525" cy="230123"/>
                </a:xfrm>
                <a:custGeom>
                  <a:avLst/>
                  <a:gdLst/>
                  <a:ahLst/>
                  <a:cxnLst/>
                  <a:rect l="l" t="t" r="r" b="b"/>
                  <a:pathLst>
                    <a:path w="9525" h="230123" extrusionOk="0">
                      <a:moveTo>
                        <a:pt x="0" y="0"/>
                      </a:moveTo>
                      <a:lnTo>
                        <a:pt x="0" y="230124"/>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875" name="Google Shape;1875;p43"/>
                <p:cNvSpPr/>
                <p:nvPr/>
              </p:nvSpPr>
              <p:spPr>
                <a:xfrm>
                  <a:off x="6212490" y="2511456"/>
                  <a:ext cx="9905" cy="253555"/>
                </a:xfrm>
                <a:custGeom>
                  <a:avLst/>
                  <a:gdLst/>
                  <a:ahLst/>
                  <a:cxnLst/>
                  <a:rect l="l" t="t" r="r" b="b"/>
                  <a:pathLst>
                    <a:path w="9905" h="253555" extrusionOk="0">
                      <a:moveTo>
                        <a:pt x="4953" y="253556"/>
                      </a:moveTo>
                      <a:cubicBezTo>
                        <a:pt x="2191" y="253556"/>
                        <a:pt x="0" y="248317"/>
                        <a:pt x="0" y="241840"/>
                      </a:cubicBezTo>
                      <a:lnTo>
                        <a:pt x="0" y="11716"/>
                      </a:lnTo>
                      <a:cubicBezTo>
                        <a:pt x="0" y="5239"/>
                        <a:pt x="2286" y="0"/>
                        <a:pt x="4953" y="0"/>
                      </a:cubicBezTo>
                      <a:cubicBezTo>
                        <a:pt x="7715" y="0"/>
                        <a:pt x="9906" y="5239"/>
                        <a:pt x="9906" y="11716"/>
                      </a:cubicBezTo>
                      <a:lnTo>
                        <a:pt x="9906" y="241840"/>
                      </a:lnTo>
                      <a:cubicBezTo>
                        <a:pt x="9906" y="248317"/>
                        <a:pt x="7715" y="253556"/>
                        <a:pt x="4953" y="253556"/>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1876" name="Google Shape;1876;p43"/>
              <p:cNvGrpSpPr/>
              <p:nvPr/>
            </p:nvGrpSpPr>
            <p:grpSpPr>
              <a:xfrm>
                <a:off x="6246875" y="2511456"/>
                <a:ext cx="14478" cy="253555"/>
                <a:chOff x="6246875" y="2511456"/>
                <a:chExt cx="14478" cy="253555"/>
              </a:xfrm>
            </p:grpSpPr>
            <p:sp>
              <p:nvSpPr>
                <p:cNvPr id="1877" name="Google Shape;1877;p43"/>
                <p:cNvSpPr/>
                <p:nvPr/>
              </p:nvSpPr>
              <p:spPr>
                <a:xfrm>
                  <a:off x="6251828" y="2523172"/>
                  <a:ext cx="9525" cy="230123"/>
                </a:xfrm>
                <a:custGeom>
                  <a:avLst/>
                  <a:gdLst/>
                  <a:ahLst/>
                  <a:cxnLst/>
                  <a:rect l="l" t="t" r="r" b="b"/>
                  <a:pathLst>
                    <a:path w="9525" h="230123" extrusionOk="0">
                      <a:moveTo>
                        <a:pt x="0" y="0"/>
                      </a:moveTo>
                      <a:lnTo>
                        <a:pt x="0" y="230124"/>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878" name="Google Shape;1878;p43"/>
                <p:cNvSpPr/>
                <p:nvPr/>
              </p:nvSpPr>
              <p:spPr>
                <a:xfrm>
                  <a:off x="6246875" y="2511456"/>
                  <a:ext cx="9908" cy="253555"/>
                </a:xfrm>
                <a:custGeom>
                  <a:avLst/>
                  <a:gdLst/>
                  <a:ahLst/>
                  <a:cxnLst/>
                  <a:rect l="l" t="t" r="r" b="b"/>
                  <a:pathLst>
                    <a:path w="9908" h="253555" extrusionOk="0">
                      <a:moveTo>
                        <a:pt x="4953" y="253556"/>
                      </a:moveTo>
                      <a:cubicBezTo>
                        <a:pt x="2191" y="253556"/>
                        <a:pt x="0" y="248317"/>
                        <a:pt x="0" y="241840"/>
                      </a:cubicBezTo>
                      <a:lnTo>
                        <a:pt x="0" y="11716"/>
                      </a:lnTo>
                      <a:cubicBezTo>
                        <a:pt x="0" y="5239"/>
                        <a:pt x="2286" y="0"/>
                        <a:pt x="4953" y="0"/>
                      </a:cubicBezTo>
                      <a:cubicBezTo>
                        <a:pt x="7715" y="0"/>
                        <a:pt x="9906" y="5239"/>
                        <a:pt x="9906" y="11716"/>
                      </a:cubicBezTo>
                      <a:lnTo>
                        <a:pt x="9906" y="241840"/>
                      </a:lnTo>
                      <a:cubicBezTo>
                        <a:pt x="10001" y="248317"/>
                        <a:pt x="7715" y="253556"/>
                        <a:pt x="4953" y="253556"/>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1879" name="Google Shape;1879;p43"/>
              <p:cNvGrpSpPr/>
              <p:nvPr/>
            </p:nvGrpSpPr>
            <p:grpSpPr>
              <a:xfrm>
                <a:off x="6281355" y="2511456"/>
                <a:ext cx="14479" cy="253555"/>
                <a:chOff x="6281355" y="2511456"/>
                <a:chExt cx="14479" cy="253555"/>
              </a:xfrm>
            </p:grpSpPr>
            <p:sp>
              <p:nvSpPr>
                <p:cNvPr id="1880" name="Google Shape;1880;p43"/>
                <p:cNvSpPr/>
                <p:nvPr/>
              </p:nvSpPr>
              <p:spPr>
                <a:xfrm>
                  <a:off x="6286309" y="2523172"/>
                  <a:ext cx="9525" cy="230123"/>
                </a:xfrm>
                <a:custGeom>
                  <a:avLst/>
                  <a:gdLst/>
                  <a:ahLst/>
                  <a:cxnLst/>
                  <a:rect l="l" t="t" r="r" b="b"/>
                  <a:pathLst>
                    <a:path w="9525" h="230123" extrusionOk="0">
                      <a:moveTo>
                        <a:pt x="0" y="0"/>
                      </a:moveTo>
                      <a:lnTo>
                        <a:pt x="0" y="230124"/>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881" name="Google Shape;1881;p43"/>
                <p:cNvSpPr/>
                <p:nvPr/>
              </p:nvSpPr>
              <p:spPr>
                <a:xfrm>
                  <a:off x="6281355" y="2511456"/>
                  <a:ext cx="9906" cy="253555"/>
                </a:xfrm>
                <a:custGeom>
                  <a:avLst/>
                  <a:gdLst/>
                  <a:ahLst/>
                  <a:cxnLst/>
                  <a:rect l="l" t="t" r="r" b="b"/>
                  <a:pathLst>
                    <a:path w="9906" h="253555" extrusionOk="0">
                      <a:moveTo>
                        <a:pt x="4953" y="253556"/>
                      </a:moveTo>
                      <a:cubicBezTo>
                        <a:pt x="2191" y="253556"/>
                        <a:pt x="0" y="248317"/>
                        <a:pt x="0" y="241840"/>
                      </a:cubicBezTo>
                      <a:lnTo>
                        <a:pt x="0" y="11716"/>
                      </a:lnTo>
                      <a:cubicBezTo>
                        <a:pt x="0" y="5239"/>
                        <a:pt x="2286" y="0"/>
                        <a:pt x="4953" y="0"/>
                      </a:cubicBezTo>
                      <a:cubicBezTo>
                        <a:pt x="7620" y="0"/>
                        <a:pt x="9906" y="5239"/>
                        <a:pt x="9906" y="11716"/>
                      </a:cubicBezTo>
                      <a:lnTo>
                        <a:pt x="9906" y="241840"/>
                      </a:lnTo>
                      <a:cubicBezTo>
                        <a:pt x="9906" y="248317"/>
                        <a:pt x="7715" y="253556"/>
                        <a:pt x="4953" y="253556"/>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1882" name="Google Shape;1882;p43"/>
              <p:cNvGrpSpPr/>
              <p:nvPr/>
            </p:nvGrpSpPr>
            <p:grpSpPr>
              <a:xfrm>
                <a:off x="6315741" y="2511456"/>
                <a:ext cx="14478" cy="253555"/>
                <a:chOff x="6315741" y="2511456"/>
                <a:chExt cx="14478" cy="253555"/>
              </a:xfrm>
            </p:grpSpPr>
            <p:sp>
              <p:nvSpPr>
                <p:cNvPr id="1883" name="Google Shape;1883;p43"/>
                <p:cNvSpPr/>
                <p:nvPr/>
              </p:nvSpPr>
              <p:spPr>
                <a:xfrm>
                  <a:off x="6320694" y="2523172"/>
                  <a:ext cx="9525" cy="230123"/>
                </a:xfrm>
                <a:custGeom>
                  <a:avLst/>
                  <a:gdLst/>
                  <a:ahLst/>
                  <a:cxnLst/>
                  <a:rect l="l" t="t" r="r" b="b"/>
                  <a:pathLst>
                    <a:path w="9525" h="230123" extrusionOk="0">
                      <a:moveTo>
                        <a:pt x="0" y="0"/>
                      </a:moveTo>
                      <a:lnTo>
                        <a:pt x="0" y="230124"/>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884" name="Google Shape;1884;p43"/>
                <p:cNvSpPr/>
                <p:nvPr/>
              </p:nvSpPr>
              <p:spPr>
                <a:xfrm>
                  <a:off x="6315741" y="2511456"/>
                  <a:ext cx="9908" cy="253555"/>
                </a:xfrm>
                <a:custGeom>
                  <a:avLst/>
                  <a:gdLst/>
                  <a:ahLst/>
                  <a:cxnLst/>
                  <a:rect l="l" t="t" r="r" b="b"/>
                  <a:pathLst>
                    <a:path w="9908" h="253555" extrusionOk="0">
                      <a:moveTo>
                        <a:pt x="4953" y="253556"/>
                      </a:moveTo>
                      <a:cubicBezTo>
                        <a:pt x="2191" y="253556"/>
                        <a:pt x="0" y="248317"/>
                        <a:pt x="0" y="241840"/>
                      </a:cubicBezTo>
                      <a:lnTo>
                        <a:pt x="0" y="11716"/>
                      </a:lnTo>
                      <a:cubicBezTo>
                        <a:pt x="0" y="5239"/>
                        <a:pt x="2286" y="0"/>
                        <a:pt x="4953" y="0"/>
                      </a:cubicBezTo>
                      <a:cubicBezTo>
                        <a:pt x="7620" y="0"/>
                        <a:pt x="9906" y="5239"/>
                        <a:pt x="9906" y="11716"/>
                      </a:cubicBezTo>
                      <a:lnTo>
                        <a:pt x="9906" y="241840"/>
                      </a:lnTo>
                      <a:cubicBezTo>
                        <a:pt x="10001" y="248317"/>
                        <a:pt x="7715" y="253556"/>
                        <a:pt x="4953" y="253556"/>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1885" name="Google Shape;1885;p43"/>
              <p:cNvGrpSpPr/>
              <p:nvPr/>
            </p:nvGrpSpPr>
            <p:grpSpPr>
              <a:xfrm>
                <a:off x="6350221" y="2511456"/>
                <a:ext cx="14478" cy="253555"/>
                <a:chOff x="6350221" y="2511456"/>
                <a:chExt cx="14478" cy="253555"/>
              </a:xfrm>
            </p:grpSpPr>
            <p:sp>
              <p:nvSpPr>
                <p:cNvPr id="1886" name="Google Shape;1886;p43"/>
                <p:cNvSpPr/>
                <p:nvPr/>
              </p:nvSpPr>
              <p:spPr>
                <a:xfrm>
                  <a:off x="6355174" y="2523172"/>
                  <a:ext cx="9525" cy="230123"/>
                </a:xfrm>
                <a:custGeom>
                  <a:avLst/>
                  <a:gdLst/>
                  <a:ahLst/>
                  <a:cxnLst/>
                  <a:rect l="l" t="t" r="r" b="b"/>
                  <a:pathLst>
                    <a:path w="9525" h="230123" extrusionOk="0">
                      <a:moveTo>
                        <a:pt x="0" y="0"/>
                      </a:moveTo>
                      <a:lnTo>
                        <a:pt x="0" y="230124"/>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887" name="Google Shape;1887;p43"/>
                <p:cNvSpPr/>
                <p:nvPr/>
              </p:nvSpPr>
              <p:spPr>
                <a:xfrm>
                  <a:off x="6350221" y="2511456"/>
                  <a:ext cx="9906" cy="253555"/>
                </a:xfrm>
                <a:custGeom>
                  <a:avLst/>
                  <a:gdLst/>
                  <a:ahLst/>
                  <a:cxnLst/>
                  <a:rect l="l" t="t" r="r" b="b"/>
                  <a:pathLst>
                    <a:path w="9906" h="253555" extrusionOk="0">
                      <a:moveTo>
                        <a:pt x="4953" y="253556"/>
                      </a:moveTo>
                      <a:cubicBezTo>
                        <a:pt x="2191" y="253556"/>
                        <a:pt x="0" y="248317"/>
                        <a:pt x="0" y="241840"/>
                      </a:cubicBezTo>
                      <a:lnTo>
                        <a:pt x="0" y="11716"/>
                      </a:lnTo>
                      <a:cubicBezTo>
                        <a:pt x="0" y="5239"/>
                        <a:pt x="2286" y="0"/>
                        <a:pt x="4953" y="0"/>
                      </a:cubicBezTo>
                      <a:cubicBezTo>
                        <a:pt x="7715" y="0"/>
                        <a:pt x="9906" y="5239"/>
                        <a:pt x="9906" y="11716"/>
                      </a:cubicBezTo>
                      <a:lnTo>
                        <a:pt x="9906" y="241840"/>
                      </a:lnTo>
                      <a:cubicBezTo>
                        <a:pt x="9906" y="248317"/>
                        <a:pt x="7715" y="253556"/>
                        <a:pt x="4953" y="253556"/>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1888" name="Google Shape;1888;p43"/>
              <p:cNvGrpSpPr/>
              <p:nvPr/>
            </p:nvGrpSpPr>
            <p:grpSpPr>
              <a:xfrm>
                <a:off x="6384607" y="2511456"/>
                <a:ext cx="14478" cy="253555"/>
                <a:chOff x="6384607" y="2511456"/>
                <a:chExt cx="14478" cy="253555"/>
              </a:xfrm>
            </p:grpSpPr>
            <p:sp>
              <p:nvSpPr>
                <p:cNvPr id="1889" name="Google Shape;1889;p43"/>
                <p:cNvSpPr/>
                <p:nvPr/>
              </p:nvSpPr>
              <p:spPr>
                <a:xfrm>
                  <a:off x="6389560" y="2523172"/>
                  <a:ext cx="9525" cy="230123"/>
                </a:xfrm>
                <a:custGeom>
                  <a:avLst/>
                  <a:gdLst/>
                  <a:ahLst/>
                  <a:cxnLst/>
                  <a:rect l="l" t="t" r="r" b="b"/>
                  <a:pathLst>
                    <a:path w="9525" h="230123" extrusionOk="0">
                      <a:moveTo>
                        <a:pt x="0" y="0"/>
                      </a:moveTo>
                      <a:lnTo>
                        <a:pt x="0" y="230124"/>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890" name="Google Shape;1890;p43"/>
                <p:cNvSpPr/>
                <p:nvPr/>
              </p:nvSpPr>
              <p:spPr>
                <a:xfrm>
                  <a:off x="6384607" y="2511456"/>
                  <a:ext cx="9908" cy="253555"/>
                </a:xfrm>
                <a:custGeom>
                  <a:avLst/>
                  <a:gdLst/>
                  <a:ahLst/>
                  <a:cxnLst/>
                  <a:rect l="l" t="t" r="r" b="b"/>
                  <a:pathLst>
                    <a:path w="9908" h="253555" extrusionOk="0">
                      <a:moveTo>
                        <a:pt x="4953" y="253556"/>
                      </a:moveTo>
                      <a:cubicBezTo>
                        <a:pt x="2191" y="253556"/>
                        <a:pt x="0" y="248317"/>
                        <a:pt x="0" y="241840"/>
                      </a:cubicBezTo>
                      <a:lnTo>
                        <a:pt x="0" y="11716"/>
                      </a:lnTo>
                      <a:cubicBezTo>
                        <a:pt x="0" y="5239"/>
                        <a:pt x="2286" y="0"/>
                        <a:pt x="4953" y="0"/>
                      </a:cubicBezTo>
                      <a:cubicBezTo>
                        <a:pt x="7715" y="0"/>
                        <a:pt x="9906" y="5239"/>
                        <a:pt x="9906" y="11716"/>
                      </a:cubicBezTo>
                      <a:lnTo>
                        <a:pt x="9906" y="241840"/>
                      </a:lnTo>
                      <a:cubicBezTo>
                        <a:pt x="10001" y="248317"/>
                        <a:pt x="7715" y="253556"/>
                        <a:pt x="4953" y="253556"/>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1891" name="Google Shape;1891;p43"/>
              <p:cNvGrpSpPr/>
              <p:nvPr/>
            </p:nvGrpSpPr>
            <p:grpSpPr>
              <a:xfrm>
                <a:off x="6419087" y="2511456"/>
                <a:ext cx="14478" cy="253555"/>
                <a:chOff x="6419087" y="2511456"/>
                <a:chExt cx="14478" cy="253555"/>
              </a:xfrm>
            </p:grpSpPr>
            <p:sp>
              <p:nvSpPr>
                <p:cNvPr id="1892" name="Google Shape;1892;p43"/>
                <p:cNvSpPr/>
                <p:nvPr/>
              </p:nvSpPr>
              <p:spPr>
                <a:xfrm>
                  <a:off x="6424040" y="2523172"/>
                  <a:ext cx="9525" cy="230123"/>
                </a:xfrm>
                <a:custGeom>
                  <a:avLst/>
                  <a:gdLst/>
                  <a:ahLst/>
                  <a:cxnLst/>
                  <a:rect l="l" t="t" r="r" b="b"/>
                  <a:pathLst>
                    <a:path w="9525" h="230123" extrusionOk="0">
                      <a:moveTo>
                        <a:pt x="0" y="0"/>
                      </a:moveTo>
                      <a:lnTo>
                        <a:pt x="0" y="230124"/>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893" name="Google Shape;1893;p43"/>
                <p:cNvSpPr/>
                <p:nvPr/>
              </p:nvSpPr>
              <p:spPr>
                <a:xfrm>
                  <a:off x="6419087" y="2511456"/>
                  <a:ext cx="9906" cy="253555"/>
                </a:xfrm>
                <a:custGeom>
                  <a:avLst/>
                  <a:gdLst/>
                  <a:ahLst/>
                  <a:cxnLst/>
                  <a:rect l="l" t="t" r="r" b="b"/>
                  <a:pathLst>
                    <a:path w="9906" h="253555" extrusionOk="0">
                      <a:moveTo>
                        <a:pt x="4953" y="253556"/>
                      </a:moveTo>
                      <a:cubicBezTo>
                        <a:pt x="2191" y="253556"/>
                        <a:pt x="0" y="248317"/>
                        <a:pt x="0" y="241840"/>
                      </a:cubicBezTo>
                      <a:lnTo>
                        <a:pt x="0" y="11716"/>
                      </a:lnTo>
                      <a:cubicBezTo>
                        <a:pt x="0" y="5239"/>
                        <a:pt x="2286" y="0"/>
                        <a:pt x="4953" y="0"/>
                      </a:cubicBezTo>
                      <a:cubicBezTo>
                        <a:pt x="7620" y="0"/>
                        <a:pt x="9906" y="5239"/>
                        <a:pt x="9906" y="11716"/>
                      </a:cubicBezTo>
                      <a:lnTo>
                        <a:pt x="9906" y="241840"/>
                      </a:lnTo>
                      <a:cubicBezTo>
                        <a:pt x="9906" y="248317"/>
                        <a:pt x="7715" y="253556"/>
                        <a:pt x="4953" y="253556"/>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1894" name="Google Shape;1894;p43"/>
              <p:cNvGrpSpPr/>
              <p:nvPr/>
            </p:nvGrpSpPr>
            <p:grpSpPr>
              <a:xfrm>
                <a:off x="6453472" y="2511456"/>
                <a:ext cx="14478" cy="253555"/>
                <a:chOff x="6453472" y="2511456"/>
                <a:chExt cx="14478" cy="253555"/>
              </a:xfrm>
            </p:grpSpPr>
            <p:sp>
              <p:nvSpPr>
                <p:cNvPr id="1895" name="Google Shape;1895;p43"/>
                <p:cNvSpPr/>
                <p:nvPr/>
              </p:nvSpPr>
              <p:spPr>
                <a:xfrm>
                  <a:off x="6458425" y="2523172"/>
                  <a:ext cx="9525" cy="230123"/>
                </a:xfrm>
                <a:custGeom>
                  <a:avLst/>
                  <a:gdLst/>
                  <a:ahLst/>
                  <a:cxnLst/>
                  <a:rect l="l" t="t" r="r" b="b"/>
                  <a:pathLst>
                    <a:path w="9525" h="230123" extrusionOk="0">
                      <a:moveTo>
                        <a:pt x="0" y="0"/>
                      </a:moveTo>
                      <a:lnTo>
                        <a:pt x="0" y="230124"/>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896" name="Google Shape;1896;p43"/>
                <p:cNvSpPr/>
                <p:nvPr/>
              </p:nvSpPr>
              <p:spPr>
                <a:xfrm>
                  <a:off x="6453472" y="2511456"/>
                  <a:ext cx="9908" cy="253555"/>
                </a:xfrm>
                <a:custGeom>
                  <a:avLst/>
                  <a:gdLst/>
                  <a:ahLst/>
                  <a:cxnLst/>
                  <a:rect l="l" t="t" r="r" b="b"/>
                  <a:pathLst>
                    <a:path w="9908" h="253555" extrusionOk="0">
                      <a:moveTo>
                        <a:pt x="4953" y="253556"/>
                      </a:moveTo>
                      <a:cubicBezTo>
                        <a:pt x="2191" y="253556"/>
                        <a:pt x="0" y="248317"/>
                        <a:pt x="0" y="241840"/>
                      </a:cubicBezTo>
                      <a:lnTo>
                        <a:pt x="0" y="11716"/>
                      </a:lnTo>
                      <a:cubicBezTo>
                        <a:pt x="0" y="5239"/>
                        <a:pt x="2286" y="0"/>
                        <a:pt x="4953" y="0"/>
                      </a:cubicBezTo>
                      <a:cubicBezTo>
                        <a:pt x="7620" y="0"/>
                        <a:pt x="9906" y="5239"/>
                        <a:pt x="9906" y="11716"/>
                      </a:cubicBezTo>
                      <a:lnTo>
                        <a:pt x="9906" y="241840"/>
                      </a:lnTo>
                      <a:cubicBezTo>
                        <a:pt x="10001" y="248317"/>
                        <a:pt x="7715" y="253556"/>
                        <a:pt x="4953" y="253556"/>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sp>
          <p:nvSpPr>
            <p:cNvPr id="1897" name="Google Shape;1897;p43"/>
            <p:cNvSpPr/>
            <p:nvPr/>
          </p:nvSpPr>
          <p:spPr>
            <a:xfrm>
              <a:off x="5477819" y="1775960"/>
              <a:ext cx="1959673" cy="54435"/>
            </a:xfrm>
            <a:custGeom>
              <a:avLst/>
              <a:gdLst/>
              <a:ahLst/>
              <a:cxnLst/>
              <a:rect l="l" t="t" r="r" b="b"/>
              <a:pathLst>
                <a:path w="685800" h="19050" extrusionOk="0">
                  <a:moveTo>
                    <a:pt x="0" y="0"/>
                  </a:moveTo>
                  <a:lnTo>
                    <a:pt x="685800" y="0"/>
                  </a:lnTo>
                  <a:lnTo>
                    <a:pt x="685800" y="19050"/>
                  </a:lnTo>
                  <a:lnTo>
                    <a:pt x="0" y="19050"/>
                  </a:lnTo>
                  <a:close/>
                </a:path>
              </a:pathLst>
            </a:custGeom>
            <a:solidFill>
              <a:srgbClr val="BDBFC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898" name="Google Shape;1898;p43"/>
            <p:cNvSpPr/>
            <p:nvPr/>
          </p:nvSpPr>
          <p:spPr>
            <a:xfrm flipH="1">
              <a:off x="6527123" y="767095"/>
              <a:ext cx="1345782" cy="5417699"/>
            </a:xfrm>
            <a:custGeom>
              <a:avLst/>
              <a:gdLst/>
              <a:ahLst/>
              <a:cxnLst/>
              <a:rect l="l" t="t" r="r" b="b"/>
              <a:pathLst>
                <a:path w="1345782" h="5417699" extrusionOk="0">
                  <a:moveTo>
                    <a:pt x="355263" y="0"/>
                  </a:moveTo>
                  <a:lnTo>
                    <a:pt x="1290518" y="0"/>
                  </a:lnTo>
                  <a:cubicBezTo>
                    <a:pt x="1252406" y="0"/>
                    <a:pt x="1221373" y="31033"/>
                    <a:pt x="1221373" y="69149"/>
                  </a:cubicBezTo>
                  <a:lnTo>
                    <a:pt x="1221373" y="877134"/>
                  </a:lnTo>
                  <a:cubicBezTo>
                    <a:pt x="1221373" y="888838"/>
                    <a:pt x="1211844" y="898367"/>
                    <a:pt x="1200137" y="898367"/>
                  </a:cubicBezTo>
                  <a:lnTo>
                    <a:pt x="1174546" y="898367"/>
                  </a:lnTo>
                  <a:cubicBezTo>
                    <a:pt x="1162842" y="898367"/>
                    <a:pt x="1153313" y="907896"/>
                    <a:pt x="1153313" y="919603"/>
                  </a:cubicBezTo>
                  <a:lnTo>
                    <a:pt x="1153313" y="983849"/>
                  </a:lnTo>
                  <a:cubicBezTo>
                    <a:pt x="1153313" y="996642"/>
                    <a:pt x="1163657" y="1007260"/>
                    <a:pt x="1176724" y="1007260"/>
                  </a:cubicBezTo>
                  <a:lnTo>
                    <a:pt x="1345782" y="1007260"/>
                  </a:lnTo>
                  <a:lnTo>
                    <a:pt x="1345782" y="1057894"/>
                  </a:lnTo>
                  <a:cubicBezTo>
                    <a:pt x="1345782" y="1108260"/>
                    <a:pt x="1321825" y="1155355"/>
                    <a:pt x="1281263" y="1185299"/>
                  </a:cubicBezTo>
                  <a:lnTo>
                    <a:pt x="1021281" y="1376679"/>
                  </a:lnTo>
                  <a:cubicBezTo>
                    <a:pt x="967106" y="1416427"/>
                    <a:pt x="935255" y="1479585"/>
                    <a:pt x="935255" y="1546824"/>
                  </a:cubicBezTo>
                  <a:lnTo>
                    <a:pt x="935255" y="5204269"/>
                  </a:lnTo>
                  <a:cubicBezTo>
                    <a:pt x="935255" y="5322145"/>
                    <a:pt x="1030810" y="5417699"/>
                    <a:pt x="1148686" y="5417699"/>
                  </a:cubicBezTo>
                  <a:lnTo>
                    <a:pt x="213431" y="5417699"/>
                  </a:lnTo>
                  <a:cubicBezTo>
                    <a:pt x="95555" y="5417699"/>
                    <a:pt x="0" y="5322145"/>
                    <a:pt x="0" y="5204269"/>
                  </a:cubicBezTo>
                  <a:lnTo>
                    <a:pt x="0" y="1546824"/>
                  </a:lnTo>
                  <a:cubicBezTo>
                    <a:pt x="0" y="1479585"/>
                    <a:pt x="31851" y="1416427"/>
                    <a:pt x="86026" y="1376679"/>
                  </a:cubicBezTo>
                  <a:lnTo>
                    <a:pt x="346008" y="1185299"/>
                  </a:lnTo>
                  <a:cubicBezTo>
                    <a:pt x="386570" y="1155355"/>
                    <a:pt x="410527" y="1108260"/>
                    <a:pt x="410527" y="1057894"/>
                  </a:cubicBezTo>
                  <a:lnTo>
                    <a:pt x="410527" y="1007260"/>
                  </a:lnTo>
                  <a:lnTo>
                    <a:pt x="241469" y="1007260"/>
                  </a:lnTo>
                  <a:cubicBezTo>
                    <a:pt x="228402" y="1007260"/>
                    <a:pt x="218058" y="996642"/>
                    <a:pt x="218058" y="983849"/>
                  </a:cubicBezTo>
                  <a:lnTo>
                    <a:pt x="218058" y="919603"/>
                  </a:lnTo>
                  <a:cubicBezTo>
                    <a:pt x="218058" y="907896"/>
                    <a:pt x="227587" y="898367"/>
                    <a:pt x="239291" y="898367"/>
                  </a:cubicBezTo>
                  <a:lnTo>
                    <a:pt x="264882" y="898367"/>
                  </a:lnTo>
                  <a:cubicBezTo>
                    <a:pt x="276589" y="898367"/>
                    <a:pt x="286118" y="888838"/>
                    <a:pt x="286118" y="877134"/>
                  </a:cubicBezTo>
                  <a:lnTo>
                    <a:pt x="286118" y="69149"/>
                  </a:lnTo>
                  <a:cubicBezTo>
                    <a:pt x="286118" y="31033"/>
                    <a:pt x="317151" y="0"/>
                    <a:pt x="355263" y="0"/>
                  </a:cubicBezTo>
                  <a:close/>
                </a:path>
              </a:pathLst>
            </a:custGeom>
            <a:solidFill>
              <a:schemeClr val="dk1">
                <a:alpha val="9410"/>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1899" name="Google Shape;1899;p43"/>
          <p:cNvGrpSpPr/>
          <p:nvPr/>
        </p:nvGrpSpPr>
        <p:grpSpPr>
          <a:xfrm rot="-2527530">
            <a:off x="3039423" y="3110599"/>
            <a:ext cx="1857895" cy="1095420"/>
            <a:chOff x="6939816" y="-4816742"/>
            <a:chExt cx="15875100" cy="9360000"/>
          </a:xfrm>
        </p:grpSpPr>
        <p:sp>
          <p:nvSpPr>
            <p:cNvPr id="1900" name="Google Shape;1900;p43"/>
            <p:cNvSpPr/>
            <p:nvPr/>
          </p:nvSpPr>
          <p:spPr>
            <a:xfrm>
              <a:off x="6939816" y="-4816742"/>
              <a:ext cx="15875100" cy="9360000"/>
            </a:xfrm>
            <a:prstGeom prst="roundRect">
              <a:avLst>
                <a:gd name="adj" fmla="val 9804"/>
              </a:avLst>
            </a:prstGeom>
            <a:solidFill>
              <a:srgbClr val="CCCCCC"/>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grpSp>
          <p:nvGrpSpPr>
            <p:cNvPr id="1901" name="Google Shape;1901;p43"/>
            <p:cNvGrpSpPr/>
            <p:nvPr/>
          </p:nvGrpSpPr>
          <p:grpSpPr>
            <a:xfrm>
              <a:off x="8127334" y="-3984408"/>
              <a:ext cx="13500787" cy="7693813"/>
              <a:chOff x="7983853" y="-4026820"/>
              <a:chExt cx="13500787" cy="7693813"/>
            </a:xfrm>
          </p:grpSpPr>
          <p:grpSp>
            <p:nvGrpSpPr>
              <p:cNvPr id="1902" name="Google Shape;1902;p43"/>
              <p:cNvGrpSpPr/>
              <p:nvPr/>
            </p:nvGrpSpPr>
            <p:grpSpPr>
              <a:xfrm>
                <a:off x="7983853" y="-4026820"/>
                <a:ext cx="1461187" cy="7693813"/>
                <a:chOff x="7545703" y="-4320340"/>
                <a:chExt cx="1461187" cy="7693813"/>
              </a:xfrm>
            </p:grpSpPr>
            <p:grpSp>
              <p:nvGrpSpPr>
                <p:cNvPr id="1903" name="Google Shape;1903;p43"/>
                <p:cNvGrpSpPr/>
                <p:nvPr/>
              </p:nvGrpSpPr>
              <p:grpSpPr>
                <a:xfrm>
                  <a:off x="7545703" y="-4320340"/>
                  <a:ext cx="1461187" cy="3559963"/>
                  <a:chOff x="4661232" y="-202131"/>
                  <a:chExt cx="1461187" cy="3559963"/>
                </a:xfrm>
              </p:grpSpPr>
              <p:sp>
                <p:nvSpPr>
                  <p:cNvPr id="1904" name="Google Shape;1904;p43"/>
                  <p:cNvSpPr/>
                  <p:nvPr/>
                </p:nvSpPr>
                <p:spPr>
                  <a:xfrm>
                    <a:off x="4661232" y="-202131"/>
                    <a:ext cx="1461187" cy="3559963"/>
                  </a:xfrm>
                  <a:custGeom>
                    <a:avLst/>
                    <a:gdLst/>
                    <a:ahLst/>
                    <a:cxnLst/>
                    <a:rect l="l" t="t" r="r" b="b"/>
                    <a:pathLst>
                      <a:path w="1352951" h="3382388" extrusionOk="0">
                        <a:moveTo>
                          <a:pt x="676476" y="0"/>
                        </a:moveTo>
                        <a:cubicBezTo>
                          <a:pt x="862508" y="0"/>
                          <a:pt x="1031624" y="75766"/>
                          <a:pt x="1154071" y="198888"/>
                        </a:cubicBezTo>
                        <a:cubicBezTo>
                          <a:pt x="1277186" y="321329"/>
                          <a:pt x="1352951" y="490445"/>
                          <a:pt x="1352951" y="676478"/>
                        </a:cubicBezTo>
                        <a:lnTo>
                          <a:pt x="1352951" y="1691194"/>
                        </a:lnTo>
                        <a:lnTo>
                          <a:pt x="1352951" y="2705911"/>
                        </a:lnTo>
                        <a:cubicBezTo>
                          <a:pt x="1352951" y="3077977"/>
                          <a:pt x="1048541" y="3382388"/>
                          <a:pt x="676476" y="3382388"/>
                        </a:cubicBezTo>
                        <a:cubicBezTo>
                          <a:pt x="304418" y="3382388"/>
                          <a:pt x="0" y="3077977"/>
                          <a:pt x="0" y="2705911"/>
                        </a:cubicBezTo>
                        <a:lnTo>
                          <a:pt x="0" y="1691194"/>
                        </a:lnTo>
                        <a:lnTo>
                          <a:pt x="0" y="676478"/>
                        </a:lnTo>
                        <a:cubicBezTo>
                          <a:pt x="0" y="304419"/>
                          <a:pt x="304418" y="0"/>
                          <a:pt x="676476" y="0"/>
                        </a:cubicBezTo>
                        <a:close/>
                      </a:path>
                    </a:pathLst>
                  </a:custGeom>
                  <a:solidFill>
                    <a:srgbClr val="D8D8D8"/>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nvGrpSpPr>
                  <p:cNvPr id="1905" name="Google Shape;1905;p43"/>
                  <p:cNvGrpSpPr/>
                  <p:nvPr/>
                </p:nvGrpSpPr>
                <p:grpSpPr>
                  <a:xfrm>
                    <a:off x="4714945" y="-119184"/>
                    <a:ext cx="1352950" cy="3388774"/>
                    <a:chOff x="6000750" y="3189974"/>
                    <a:chExt cx="190500" cy="477151"/>
                  </a:xfrm>
                </p:grpSpPr>
                <p:sp>
                  <p:nvSpPr>
                    <p:cNvPr id="1906" name="Google Shape;1906;p43"/>
                    <p:cNvSpPr/>
                    <p:nvPr/>
                  </p:nvSpPr>
                  <p:spPr>
                    <a:xfrm>
                      <a:off x="6000750" y="3190875"/>
                      <a:ext cx="190500" cy="238125"/>
                    </a:xfrm>
                    <a:custGeom>
                      <a:avLst/>
                      <a:gdLst/>
                      <a:ahLst/>
                      <a:cxnLst/>
                      <a:rect l="l" t="t" r="r" b="b"/>
                      <a:pathLst>
                        <a:path w="190500" h="238125" extrusionOk="0">
                          <a:moveTo>
                            <a:pt x="190500" y="95250"/>
                          </a:moveTo>
                          <a:lnTo>
                            <a:pt x="190500" y="238125"/>
                          </a:lnTo>
                          <a:lnTo>
                            <a:pt x="0" y="238125"/>
                          </a:lnTo>
                          <a:lnTo>
                            <a:pt x="0" y="95250"/>
                          </a:lnTo>
                          <a:cubicBezTo>
                            <a:pt x="0" y="42863"/>
                            <a:pt x="42863" y="0"/>
                            <a:pt x="95250" y="0"/>
                          </a:cubicBezTo>
                          <a:cubicBezTo>
                            <a:pt x="121444" y="0"/>
                            <a:pt x="145256" y="10668"/>
                            <a:pt x="162497" y="28004"/>
                          </a:cubicBezTo>
                          <a:cubicBezTo>
                            <a:pt x="179832" y="45244"/>
                            <a:pt x="190500" y="69056"/>
                            <a:pt x="190500" y="95250"/>
                          </a:cubicBezTo>
                          <a:close/>
                        </a:path>
                      </a:pathLst>
                    </a:custGeom>
                    <a:solidFill>
                      <a:srgbClr val="DFE9F6"/>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907" name="Google Shape;1907;p43"/>
                    <p:cNvSpPr/>
                    <p:nvPr/>
                  </p:nvSpPr>
                  <p:spPr>
                    <a:xfrm>
                      <a:off x="6000750" y="3429000"/>
                      <a:ext cx="190500" cy="238125"/>
                    </a:xfrm>
                    <a:custGeom>
                      <a:avLst/>
                      <a:gdLst/>
                      <a:ahLst/>
                      <a:cxnLst/>
                      <a:rect l="l" t="t" r="r" b="b"/>
                      <a:pathLst>
                        <a:path w="190500" h="238125" extrusionOk="0">
                          <a:moveTo>
                            <a:pt x="190500" y="0"/>
                          </a:moveTo>
                          <a:lnTo>
                            <a:pt x="190500" y="142875"/>
                          </a:lnTo>
                          <a:cubicBezTo>
                            <a:pt x="190500" y="195263"/>
                            <a:pt x="147638" y="238125"/>
                            <a:pt x="95250" y="238125"/>
                          </a:cubicBezTo>
                          <a:cubicBezTo>
                            <a:pt x="42863" y="238125"/>
                            <a:pt x="0" y="195263"/>
                            <a:pt x="0" y="142875"/>
                          </a:cubicBezTo>
                          <a:lnTo>
                            <a:pt x="0" y="0"/>
                          </a:lnTo>
                          <a:lnTo>
                            <a:pt x="190500" y="0"/>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908" name="Google Shape;1908;p43"/>
                    <p:cNvSpPr/>
                    <p:nvPr/>
                  </p:nvSpPr>
                  <p:spPr>
                    <a:xfrm>
                      <a:off x="6019800" y="3238500"/>
                      <a:ext cx="47625" cy="371475"/>
                    </a:xfrm>
                    <a:custGeom>
                      <a:avLst/>
                      <a:gdLst/>
                      <a:ahLst/>
                      <a:cxnLst/>
                      <a:rect l="l" t="t" r="r" b="b"/>
                      <a:pathLst>
                        <a:path w="47625" h="371475" extrusionOk="0">
                          <a:moveTo>
                            <a:pt x="23813" y="371475"/>
                          </a:moveTo>
                          <a:lnTo>
                            <a:pt x="23813" y="371475"/>
                          </a:lnTo>
                          <a:cubicBezTo>
                            <a:pt x="10668" y="371475"/>
                            <a:pt x="0" y="360807"/>
                            <a:pt x="0" y="347663"/>
                          </a:cubicBezTo>
                          <a:lnTo>
                            <a:pt x="0" y="23813"/>
                          </a:lnTo>
                          <a:cubicBezTo>
                            <a:pt x="0" y="10668"/>
                            <a:pt x="10668" y="0"/>
                            <a:pt x="23813" y="0"/>
                          </a:cubicBezTo>
                          <a:lnTo>
                            <a:pt x="23813" y="0"/>
                          </a:lnTo>
                          <a:cubicBezTo>
                            <a:pt x="36957" y="0"/>
                            <a:pt x="47625" y="10668"/>
                            <a:pt x="47625" y="23813"/>
                          </a:cubicBezTo>
                          <a:lnTo>
                            <a:pt x="47625" y="347663"/>
                          </a:lnTo>
                          <a:cubicBezTo>
                            <a:pt x="47625" y="360807"/>
                            <a:pt x="36957" y="371475"/>
                            <a:pt x="23813" y="371475"/>
                          </a:cubicBezTo>
                          <a:close/>
                        </a:path>
                      </a:pathLst>
                    </a:custGeom>
                    <a:solidFill>
                      <a:schemeClr val="lt1">
                        <a:alpha val="29409"/>
                      </a:scheme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909" name="Google Shape;1909;p43"/>
                    <p:cNvSpPr/>
                    <p:nvPr/>
                  </p:nvSpPr>
                  <p:spPr>
                    <a:xfrm>
                      <a:off x="6073114" y="3189974"/>
                      <a:ext cx="117824" cy="476249"/>
                    </a:xfrm>
                    <a:custGeom>
                      <a:avLst/>
                      <a:gdLst/>
                      <a:ahLst/>
                      <a:cxnLst/>
                      <a:rect l="l" t="t" r="r" b="b"/>
                      <a:pathLst>
                        <a:path w="117824" h="476249" extrusionOk="0">
                          <a:moveTo>
                            <a:pt x="117824" y="95250"/>
                          </a:moveTo>
                          <a:lnTo>
                            <a:pt x="117824" y="381000"/>
                          </a:lnTo>
                          <a:cubicBezTo>
                            <a:pt x="117824" y="433388"/>
                            <a:pt x="74962" y="476250"/>
                            <a:pt x="22574" y="476250"/>
                          </a:cubicBezTo>
                          <a:cubicBezTo>
                            <a:pt x="14764" y="476250"/>
                            <a:pt x="7239" y="475298"/>
                            <a:pt x="0" y="473488"/>
                          </a:cubicBezTo>
                          <a:cubicBezTo>
                            <a:pt x="41624" y="463296"/>
                            <a:pt x="72676" y="425577"/>
                            <a:pt x="72676" y="381000"/>
                          </a:cubicBezTo>
                          <a:lnTo>
                            <a:pt x="72676" y="95250"/>
                          </a:lnTo>
                          <a:cubicBezTo>
                            <a:pt x="72676" y="69056"/>
                            <a:pt x="62008" y="45244"/>
                            <a:pt x="44672" y="28004"/>
                          </a:cubicBezTo>
                          <a:cubicBezTo>
                            <a:pt x="32576" y="15812"/>
                            <a:pt x="17145" y="6953"/>
                            <a:pt x="0" y="2762"/>
                          </a:cubicBezTo>
                          <a:cubicBezTo>
                            <a:pt x="7239" y="952"/>
                            <a:pt x="14764" y="0"/>
                            <a:pt x="22574" y="0"/>
                          </a:cubicBezTo>
                          <a:cubicBezTo>
                            <a:pt x="48768" y="0"/>
                            <a:pt x="72581" y="10668"/>
                            <a:pt x="89821" y="28004"/>
                          </a:cubicBezTo>
                          <a:cubicBezTo>
                            <a:pt x="107156" y="45244"/>
                            <a:pt x="117824" y="69056"/>
                            <a:pt x="117824" y="95250"/>
                          </a:cubicBezTo>
                          <a:close/>
                        </a:path>
                      </a:pathLst>
                    </a:custGeom>
                    <a:solidFill>
                      <a:schemeClr val="dk1">
                        <a:alpha val="9410"/>
                      </a:scheme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grpSp>
              <p:nvGrpSpPr>
                <p:cNvPr id="1910" name="Google Shape;1910;p43"/>
                <p:cNvGrpSpPr/>
                <p:nvPr/>
              </p:nvGrpSpPr>
              <p:grpSpPr>
                <a:xfrm>
                  <a:off x="7545703" y="-186490"/>
                  <a:ext cx="1461187" cy="3559963"/>
                  <a:chOff x="4661232" y="-202131"/>
                  <a:chExt cx="1461187" cy="3559963"/>
                </a:xfrm>
              </p:grpSpPr>
              <p:sp>
                <p:nvSpPr>
                  <p:cNvPr id="1911" name="Google Shape;1911;p43"/>
                  <p:cNvSpPr/>
                  <p:nvPr/>
                </p:nvSpPr>
                <p:spPr>
                  <a:xfrm>
                    <a:off x="4661232" y="-202131"/>
                    <a:ext cx="1461187" cy="3559963"/>
                  </a:xfrm>
                  <a:custGeom>
                    <a:avLst/>
                    <a:gdLst/>
                    <a:ahLst/>
                    <a:cxnLst/>
                    <a:rect l="l" t="t" r="r" b="b"/>
                    <a:pathLst>
                      <a:path w="1352951" h="3382388" extrusionOk="0">
                        <a:moveTo>
                          <a:pt x="676476" y="0"/>
                        </a:moveTo>
                        <a:cubicBezTo>
                          <a:pt x="862508" y="0"/>
                          <a:pt x="1031624" y="75766"/>
                          <a:pt x="1154071" y="198888"/>
                        </a:cubicBezTo>
                        <a:cubicBezTo>
                          <a:pt x="1277186" y="321329"/>
                          <a:pt x="1352951" y="490445"/>
                          <a:pt x="1352951" y="676478"/>
                        </a:cubicBezTo>
                        <a:lnTo>
                          <a:pt x="1352951" y="1691194"/>
                        </a:lnTo>
                        <a:lnTo>
                          <a:pt x="1352951" y="2705911"/>
                        </a:lnTo>
                        <a:cubicBezTo>
                          <a:pt x="1352951" y="3077977"/>
                          <a:pt x="1048541" y="3382388"/>
                          <a:pt x="676476" y="3382388"/>
                        </a:cubicBezTo>
                        <a:cubicBezTo>
                          <a:pt x="304418" y="3382388"/>
                          <a:pt x="0" y="3077977"/>
                          <a:pt x="0" y="2705911"/>
                        </a:cubicBezTo>
                        <a:lnTo>
                          <a:pt x="0" y="1691194"/>
                        </a:lnTo>
                        <a:lnTo>
                          <a:pt x="0" y="676478"/>
                        </a:lnTo>
                        <a:cubicBezTo>
                          <a:pt x="0" y="304419"/>
                          <a:pt x="304418" y="0"/>
                          <a:pt x="676476" y="0"/>
                        </a:cubicBezTo>
                        <a:close/>
                      </a:path>
                    </a:pathLst>
                  </a:custGeom>
                  <a:solidFill>
                    <a:srgbClr val="D8D8D8"/>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nvGrpSpPr>
                  <p:cNvPr id="1912" name="Google Shape;1912;p43"/>
                  <p:cNvGrpSpPr/>
                  <p:nvPr/>
                </p:nvGrpSpPr>
                <p:grpSpPr>
                  <a:xfrm>
                    <a:off x="4714945" y="-119184"/>
                    <a:ext cx="1352950" cy="3388774"/>
                    <a:chOff x="6000750" y="3189974"/>
                    <a:chExt cx="190500" cy="477151"/>
                  </a:xfrm>
                </p:grpSpPr>
                <p:sp>
                  <p:nvSpPr>
                    <p:cNvPr id="1913" name="Google Shape;1913;p43"/>
                    <p:cNvSpPr/>
                    <p:nvPr/>
                  </p:nvSpPr>
                  <p:spPr>
                    <a:xfrm>
                      <a:off x="6000750" y="3190875"/>
                      <a:ext cx="190500" cy="238125"/>
                    </a:xfrm>
                    <a:custGeom>
                      <a:avLst/>
                      <a:gdLst/>
                      <a:ahLst/>
                      <a:cxnLst/>
                      <a:rect l="l" t="t" r="r" b="b"/>
                      <a:pathLst>
                        <a:path w="190500" h="238125" extrusionOk="0">
                          <a:moveTo>
                            <a:pt x="190500" y="95250"/>
                          </a:moveTo>
                          <a:lnTo>
                            <a:pt x="190500" y="238125"/>
                          </a:lnTo>
                          <a:lnTo>
                            <a:pt x="0" y="238125"/>
                          </a:lnTo>
                          <a:lnTo>
                            <a:pt x="0" y="95250"/>
                          </a:lnTo>
                          <a:cubicBezTo>
                            <a:pt x="0" y="42863"/>
                            <a:pt x="42863" y="0"/>
                            <a:pt x="95250" y="0"/>
                          </a:cubicBezTo>
                          <a:cubicBezTo>
                            <a:pt x="121444" y="0"/>
                            <a:pt x="145256" y="10668"/>
                            <a:pt x="162497" y="28004"/>
                          </a:cubicBezTo>
                          <a:cubicBezTo>
                            <a:pt x="179832" y="45244"/>
                            <a:pt x="190500" y="69056"/>
                            <a:pt x="190500" y="95250"/>
                          </a:cubicBezTo>
                          <a:close/>
                        </a:path>
                      </a:pathLst>
                    </a:custGeom>
                    <a:solidFill>
                      <a:srgbClr val="DFE9F6"/>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914" name="Google Shape;1914;p43"/>
                    <p:cNvSpPr/>
                    <p:nvPr/>
                  </p:nvSpPr>
                  <p:spPr>
                    <a:xfrm>
                      <a:off x="6000750" y="3429000"/>
                      <a:ext cx="190500" cy="238125"/>
                    </a:xfrm>
                    <a:custGeom>
                      <a:avLst/>
                      <a:gdLst/>
                      <a:ahLst/>
                      <a:cxnLst/>
                      <a:rect l="l" t="t" r="r" b="b"/>
                      <a:pathLst>
                        <a:path w="190500" h="238125" extrusionOk="0">
                          <a:moveTo>
                            <a:pt x="190500" y="0"/>
                          </a:moveTo>
                          <a:lnTo>
                            <a:pt x="190500" y="142875"/>
                          </a:lnTo>
                          <a:cubicBezTo>
                            <a:pt x="190500" y="195263"/>
                            <a:pt x="147638" y="238125"/>
                            <a:pt x="95250" y="238125"/>
                          </a:cubicBezTo>
                          <a:cubicBezTo>
                            <a:pt x="42863" y="238125"/>
                            <a:pt x="0" y="195263"/>
                            <a:pt x="0" y="142875"/>
                          </a:cubicBezTo>
                          <a:lnTo>
                            <a:pt x="0" y="0"/>
                          </a:lnTo>
                          <a:lnTo>
                            <a:pt x="190500" y="0"/>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915" name="Google Shape;1915;p43"/>
                    <p:cNvSpPr/>
                    <p:nvPr/>
                  </p:nvSpPr>
                  <p:spPr>
                    <a:xfrm>
                      <a:off x="6019800" y="3238500"/>
                      <a:ext cx="47625" cy="371475"/>
                    </a:xfrm>
                    <a:custGeom>
                      <a:avLst/>
                      <a:gdLst/>
                      <a:ahLst/>
                      <a:cxnLst/>
                      <a:rect l="l" t="t" r="r" b="b"/>
                      <a:pathLst>
                        <a:path w="47625" h="371475" extrusionOk="0">
                          <a:moveTo>
                            <a:pt x="23813" y="371475"/>
                          </a:moveTo>
                          <a:lnTo>
                            <a:pt x="23813" y="371475"/>
                          </a:lnTo>
                          <a:cubicBezTo>
                            <a:pt x="10668" y="371475"/>
                            <a:pt x="0" y="360807"/>
                            <a:pt x="0" y="347663"/>
                          </a:cubicBezTo>
                          <a:lnTo>
                            <a:pt x="0" y="23813"/>
                          </a:lnTo>
                          <a:cubicBezTo>
                            <a:pt x="0" y="10668"/>
                            <a:pt x="10668" y="0"/>
                            <a:pt x="23813" y="0"/>
                          </a:cubicBezTo>
                          <a:lnTo>
                            <a:pt x="23813" y="0"/>
                          </a:lnTo>
                          <a:cubicBezTo>
                            <a:pt x="36957" y="0"/>
                            <a:pt x="47625" y="10668"/>
                            <a:pt x="47625" y="23813"/>
                          </a:cubicBezTo>
                          <a:lnTo>
                            <a:pt x="47625" y="347663"/>
                          </a:lnTo>
                          <a:cubicBezTo>
                            <a:pt x="47625" y="360807"/>
                            <a:pt x="36957" y="371475"/>
                            <a:pt x="23813" y="371475"/>
                          </a:cubicBezTo>
                          <a:close/>
                        </a:path>
                      </a:pathLst>
                    </a:custGeom>
                    <a:solidFill>
                      <a:schemeClr val="lt1">
                        <a:alpha val="29409"/>
                      </a:scheme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916" name="Google Shape;1916;p43"/>
                    <p:cNvSpPr/>
                    <p:nvPr/>
                  </p:nvSpPr>
                  <p:spPr>
                    <a:xfrm>
                      <a:off x="6073114" y="3189974"/>
                      <a:ext cx="117824" cy="476249"/>
                    </a:xfrm>
                    <a:custGeom>
                      <a:avLst/>
                      <a:gdLst/>
                      <a:ahLst/>
                      <a:cxnLst/>
                      <a:rect l="l" t="t" r="r" b="b"/>
                      <a:pathLst>
                        <a:path w="117824" h="476249" extrusionOk="0">
                          <a:moveTo>
                            <a:pt x="117824" y="95250"/>
                          </a:moveTo>
                          <a:lnTo>
                            <a:pt x="117824" y="381000"/>
                          </a:lnTo>
                          <a:cubicBezTo>
                            <a:pt x="117824" y="433388"/>
                            <a:pt x="74962" y="476250"/>
                            <a:pt x="22574" y="476250"/>
                          </a:cubicBezTo>
                          <a:cubicBezTo>
                            <a:pt x="14764" y="476250"/>
                            <a:pt x="7239" y="475298"/>
                            <a:pt x="0" y="473488"/>
                          </a:cubicBezTo>
                          <a:cubicBezTo>
                            <a:pt x="41624" y="463296"/>
                            <a:pt x="72676" y="425577"/>
                            <a:pt x="72676" y="381000"/>
                          </a:cubicBezTo>
                          <a:lnTo>
                            <a:pt x="72676" y="95250"/>
                          </a:lnTo>
                          <a:cubicBezTo>
                            <a:pt x="72676" y="69056"/>
                            <a:pt x="62008" y="45244"/>
                            <a:pt x="44672" y="28004"/>
                          </a:cubicBezTo>
                          <a:cubicBezTo>
                            <a:pt x="32576" y="15812"/>
                            <a:pt x="17145" y="6953"/>
                            <a:pt x="0" y="2762"/>
                          </a:cubicBezTo>
                          <a:cubicBezTo>
                            <a:pt x="7239" y="952"/>
                            <a:pt x="14764" y="0"/>
                            <a:pt x="22574" y="0"/>
                          </a:cubicBezTo>
                          <a:cubicBezTo>
                            <a:pt x="48768" y="0"/>
                            <a:pt x="72581" y="10668"/>
                            <a:pt x="89821" y="28004"/>
                          </a:cubicBezTo>
                          <a:cubicBezTo>
                            <a:pt x="107156" y="45244"/>
                            <a:pt x="117824" y="69056"/>
                            <a:pt x="117824" y="95250"/>
                          </a:cubicBezTo>
                          <a:close/>
                        </a:path>
                      </a:pathLst>
                    </a:custGeom>
                    <a:solidFill>
                      <a:schemeClr val="dk1">
                        <a:alpha val="9410"/>
                      </a:scheme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grpSp>
          <p:grpSp>
            <p:nvGrpSpPr>
              <p:cNvPr id="1917" name="Google Shape;1917;p43"/>
              <p:cNvGrpSpPr/>
              <p:nvPr/>
            </p:nvGrpSpPr>
            <p:grpSpPr>
              <a:xfrm>
                <a:off x="10993753" y="-4026820"/>
                <a:ext cx="1461187" cy="7693813"/>
                <a:chOff x="7545703" y="-4320340"/>
                <a:chExt cx="1461187" cy="7693813"/>
              </a:xfrm>
            </p:grpSpPr>
            <p:grpSp>
              <p:nvGrpSpPr>
                <p:cNvPr id="1918" name="Google Shape;1918;p43"/>
                <p:cNvGrpSpPr/>
                <p:nvPr/>
              </p:nvGrpSpPr>
              <p:grpSpPr>
                <a:xfrm>
                  <a:off x="7545703" y="-4320340"/>
                  <a:ext cx="1461187" cy="3559963"/>
                  <a:chOff x="4661232" y="-202131"/>
                  <a:chExt cx="1461187" cy="3559963"/>
                </a:xfrm>
              </p:grpSpPr>
              <p:sp>
                <p:nvSpPr>
                  <p:cNvPr id="1919" name="Google Shape;1919;p43"/>
                  <p:cNvSpPr/>
                  <p:nvPr/>
                </p:nvSpPr>
                <p:spPr>
                  <a:xfrm>
                    <a:off x="4661232" y="-202131"/>
                    <a:ext cx="1461187" cy="3559963"/>
                  </a:xfrm>
                  <a:custGeom>
                    <a:avLst/>
                    <a:gdLst/>
                    <a:ahLst/>
                    <a:cxnLst/>
                    <a:rect l="l" t="t" r="r" b="b"/>
                    <a:pathLst>
                      <a:path w="1352951" h="3382388" extrusionOk="0">
                        <a:moveTo>
                          <a:pt x="676476" y="0"/>
                        </a:moveTo>
                        <a:cubicBezTo>
                          <a:pt x="862508" y="0"/>
                          <a:pt x="1031624" y="75766"/>
                          <a:pt x="1154071" y="198888"/>
                        </a:cubicBezTo>
                        <a:cubicBezTo>
                          <a:pt x="1277186" y="321329"/>
                          <a:pt x="1352951" y="490445"/>
                          <a:pt x="1352951" y="676478"/>
                        </a:cubicBezTo>
                        <a:lnTo>
                          <a:pt x="1352951" y="1691194"/>
                        </a:lnTo>
                        <a:lnTo>
                          <a:pt x="1352951" y="2705911"/>
                        </a:lnTo>
                        <a:cubicBezTo>
                          <a:pt x="1352951" y="3077977"/>
                          <a:pt x="1048541" y="3382388"/>
                          <a:pt x="676476" y="3382388"/>
                        </a:cubicBezTo>
                        <a:cubicBezTo>
                          <a:pt x="304418" y="3382388"/>
                          <a:pt x="0" y="3077977"/>
                          <a:pt x="0" y="2705911"/>
                        </a:cubicBezTo>
                        <a:lnTo>
                          <a:pt x="0" y="1691194"/>
                        </a:lnTo>
                        <a:lnTo>
                          <a:pt x="0" y="676478"/>
                        </a:lnTo>
                        <a:cubicBezTo>
                          <a:pt x="0" y="304419"/>
                          <a:pt x="304418" y="0"/>
                          <a:pt x="676476" y="0"/>
                        </a:cubicBezTo>
                        <a:close/>
                      </a:path>
                    </a:pathLst>
                  </a:custGeom>
                  <a:solidFill>
                    <a:srgbClr val="D8D8D8"/>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nvGrpSpPr>
                  <p:cNvPr id="1920" name="Google Shape;1920;p43"/>
                  <p:cNvGrpSpPr/>
                  <p:nvPr/>
                </p:nvGrpSpPr>
                <p:grpSpPr>
                  <a:xfrm>
                    <a:off x="4714945" y="-119184"/>
                    <a:ext cx="1352950" cy="3388774"/>
                    <a:chOff x="6000750" y="3189974"/>
                    <a:chExt cx="190500" cy="477151"/>
                  </a:xfrm>
                </p:grpSpPr>
                <p:sp>
                  <p:nvSpPr>
                    <p:cNvPr id="1921" name="Google Shape;1921;p43"/>
                    <p:cNvSpPr/>
                    <p:nvPr/>
                  </p:nvSpPr>
                  <p:spPr>
                    <a:xfrm>
                      <a:off x="6000750" y="3190875"/>
                      <a:ext cx="190500" cy="238125"/>
                    </a:xfrm>
                    <a:custGeom>
                      <a:avLst/>
                      <a:gdLst/>
                      <a:ahLst/>
                      <a:cxnLst/>
                      <a:rect l="l" t="t" r="r" b="b"/>
                      <a:pathLst>
                        <a:path w="190500" h="238125" extrusionOk="0">
                          <a:moveTo>
                            <a:pt x="190500" y="95250"/>
                          </a:moveTo>
                          <a:lnTo>
                            <a:pt x="190500" y="238125"/>
                          </a:lnTo>
                          <a:lnTo>
                            <a:pt x="0" y="238125"/>
                          </a:lnTo>
                          <a:lnTo>
                            <a:pt x="0" y="95250"/>
                          </a:lnTo>
                          <a:cubicBezTo>
                            <a:pt x="0" y="42863"/>
                            <a:pt x="42863" y="0"/>
                            <a:pt x="95250" y="0"/>
                          </a:cubicBezTo>
                          <a:cubicBezTo>
                            <a:pt x="121444" y="0"/>
                            <a:pt x="145256" y="10668"/>
                            <a:pt x="162497" y="28004"/>
                          </a:cubicBezTo>
                          <a:cubicBezTo>
                            <a:pt x="179832" y="45244"/>
                            <a:pt x="190500" y="69056"/>
                            <a:pt x="190500" y="95250"/>
                          </a:cubicBezTo>
                          <a:close/>
                        </a:path>
                      </a:pathLst>
                    </a:custGeom>
                    <a:solidFill>
                      <a:srgbClr val="DFE9F6"/>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922" name="Google Shape;1922;p43"/>
                    <p:cNvSpPr/>
                    <p:nvPr/>
                  </p:nvSpPr>
                  <p:spPr>
                    <a:xfrm>
                      <a:off x="6000750" y="3429000"/>
                      <a:ext cx="190500" cy="238125"/>
                    </a:xfrm>
                    <a:custGeom>
                      <a:avLst/>
                      <a:gdLst/>
                      <a:ahLst/>
                      <a:cxnLst/>
                      <a:rect l="l" t="t" r="r" b="b"/>
                      <a:pathLst>
                        <a:path w="190500" h="238125" extrusionOk="0">
                          <a:moveTo>
                            <a:pt x="190500" y="0"/>
                          </a:moveTo>
                          <a:lnTo>
                            <a:pt x="190500" y="142875"/>
                          </a:lnTo>
                          <a:cubicBezTo>
                            <a:pt x="190500" y="195263"/>
                            <a:pt x="147638" y="238125"/>
                            <a:pt x="95250" y="238125"/>
                          </a:cubicBezTo>
                          <a:cubicBezTo>
                            <a:pt x="42863" y="238125"/>
                            <a:pt x="0" y="195263"/>
                            <a:pt x="0" y="142875"/>
                          </a:cubicBezTo>
                          <a:lnTo>
                            <a:pt x="0" y="0"/>
                          </a:lnTo>
                          <a:lnTo>
                            <a:pt x="190500" y="0"/>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923" name="Google Shape;1923;p43"/>
                    <p:cNvSpPr/>
                    <p:nvPr/>
                  </p:nvSpPr>
                  <p:spPr>
                    <a:xfrm>
                      <a:off x="6019800" y="3238500"/>
                      <a:ext cx="47625" cy="371475"/>
                    </a:xfrm>
                    <a:custGeom>
                      <a:avLst/>
                      <a:gdLst/>
                      <a:ahLst/>
                      <a:cxnLst/>
                      <a:rect l="l" t="t" r="r" b="b"/>
                      <a:pathLst>
                        <a:path w="47625" h="371475" extrusionOk="0">
                          <a:moveTo>
                            <a:pt x="23813" y="371475"/>
                          </a:moveTo>
                          <a:lnTo>
                            <a:pt x="23813" y="371475"/>
                          </a:lnTo>
                          <a:cubicBezTo>
                            <a:pt x="10668" y="371475"/>
                            <a:pt x="0" y="360807"/>
                            <a:pt x="0" y="347663"/>
                          </a:cubicBezTo>
                          <a:lnTo>
                            <a:pt x="0" y="23813"/>
                          </a:lnTo>
                          <a:cubicBezTo>
                            <a:pt x="0" y="10668"/>
                            <a:pt x="10668" y="0"/>
                            <a:pt x="23813" y="0"/>
                          </a:cubicBezTo>
                          <a:lnTo>
                            <a:pt x="23813" y="0"/>
                          </a:lnTo>
                          <a:cubicBezTo>
                            <a:pt x="36957" y="0"/>
                            <a:pt x="47625" y="10668"/>
                            <a:pt x="47625" y="23813"/>
                          </a:cubicBezTo>
                          <a:lnTo>
                            <a:pt x="47625" y="347663"/>
                          </a:lnTo>
                          <a:cubicBezTo>
                            <a:pt x="47625" y="360807"/>
                            <a:pt x="36957" y="371475"/>
                            <a:pt x="23813" y="371475"/>
                          </a:cubicBezTo>
                          <a:close/>
                        </a:path>
                      </a:pathLst>
                    </a:custGeom>
                    <a:solidFill>
                      <a:schemeClr val="lt1">
                        <a:alpha val="29409"/>
                      </a:scheme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924" name="Google Shape;1924;p43"/>
                    <p:cNvSpPr/>
                    <p:nvPr/>
                  </p:nvSpPr>
                  <p:spPr>
                    <a:xfrm>
                      <a:off x="6073114" y="3189974"/>
                      <a:ext cx="117824" cy="476249"/>
                    </a:xfrm>
                    <a:custGeom>
                      <a:avLst/>
                      <a:gdLst/>
                      <a:ahLst/>
                      <a:cxnLst/>
                      <a:rect l="l" t="t" r="r" b="b"/>
                      <a:pathLst>
                        <a:path w="117824" h="476249" extrusionOk="0">
                          <a:moveTo>
                            <a:pt x="117824" y="95250"/>
                          </a:moveTo>
                          <a:lnTo>
                            <a:pt x="117824" y="381000"/>
                          </a:lnTo>
                          <a:cubicBezTo>
                            <a:pt x="117824" y="433388"/>
                            <a:pt x="74962" y="476250"/>
                            <a:pt x="22574" y="476250"/>
                          </a:cubicBezTo>
                          <a:cubicBezTo>
                            <a:pt x="14764" y="476250"/>
                            <a:pt x="7239" y="475298"/>
                            <a:pt x="0" y="473488"/>
                          </a:cubicBezTo>
                          <a:cubicBezTo>
                            <a:pt x="41624" y="463296"/>
                            <a:pt x="72676" y="425577"/>
                            <a:pt x="72676" y="381000"/>
                          </a:cubicBezTo>
                          <a:lnTo>
                            <a:pt x="72676" y="95250"/>
                          </a:lnTo>
                          <a:cubicBezTo>
                            <a:pt x="72676" y="69056"/>
                            <a:pt x="62008" y="45244"/>
                            <a:pt x="44672" y="28004"/>
                          </a:cubicBezTo>
                          <a:cubicBezTo>
                            <a:pt x="32576" y="15812"/>
                            <a:pt x="17145" y="6953"/>
                            <a:pt x="0" y="2762"/>
                          </a:cubicBezTo>
                          <a:cubicBezTo>
                            <a:pt x="7239" y="952"/>
                            <a:pt x="14764" y="0"/>
                            <a:pt x="22574" y="0"/>
                          </a:cubicBezTo>
                          <a:cubicBezTo>
                            <a:pt x="48768" y="0"/>
                            <a:pt x="72581" y="10668"/>
                            <a:pt x="89821" y="28004"/>
                          </a:cubicBezTo>
                          <a:cubicBezTo>
                            <a:pt x="107156" y="45244"/>
                            <a:pt x="117824" y="69056"/>
                            <a:pt x="117824" y="95250"/>
                          </a:cubicBezTo>
                          <a:close/>
                        </a:path>
                      </a:pathLst>
                    </a:custGeom>
                    <a:solidFill>
                      <a:schemeClr val="dk1">
                        <a:alpha val="9410"/>
                      </a:scheme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grpSp>
              <p:nvGrpSpPr>
                <p:cNvPr id="1925" name="Google Shape;1925;p43"/>
                <p:cNvGrpSpPr/>
                <p:nvPr/>
              </p:nvGrpSpPr>
              <p:grpSpPr>
                <a:xfrm>
                  <a:off x="7545703" y="-186490"/>
                  <a:ext cx="1461187" cy="3559963"/>
                  <a:chOff x="4661232" y="-202131"/>
                  <a:chExt cx="1461187" cy="3559963"/>
                </a:xfrm>
              </p:grpSpPr>
              <p:sp>
                <p:nvSpPr>
                  <p:cNvPr id="1926" name="Google Shape;1926;p43"/>
                  <p:cNvSpPr/>
                  <p:nvPr/>
                </p:nvSpPr>
                <p:spPr>
                  <a:xfrm>
                    <a:off x="4661232" y="-202131"/>
                    <a:ext cx="1461187" cy="3559963"/>
                  </a:xfrm>
                  <a:custGeom>
                    <a:avLst/>
                    <a:gdLst/>
                    <a:ahLst/>
                    <a:cxnLst/>
                    <a:rect l="l" t="t" r="r" b="b"/>
                    <a:pathLst>
                      <a:path w="1352951" h="3382388" extrusionOk="0">
                        <a:moveTo>
                          <a:pt x="676476" y="0"/>
                        </a:moveTo>
                        <a:cubicBezTo>
                          <a:pt x="862508" y="0"/>
                          <a:pt x="1031624" y="75766"/>
                          <a:pt x="1154071" y="198888"/>
                        </a:cubicBezTo>
                        <a:cubicBezTo>
                          <a:pt x="1277186" y="321329"/>
                          <a:pt x="1352951" y="490445"/>
                          <a:pt x="1352951" y="676478"/>
                        </a:cubicBezTo>
                        <a:lnTo>
                          <a:pt x="1352951" y="1691194"/>
                        </a:lnTo>
                        <a:lnTo>
                          <a:pt x="1352951" y="2705911"/>
                        </a:lnTo>
                        <a:cubicBezTo>
                          <a:pt x="1352951" y="3077977"/>
                          <a:pt x="1048541" y="3382388"/>
                          <a:pt x="676476" y="3382388"/>
                        </a:cubicBezTo>
                        <a:cubicBezTo>
                          <a:pt x="304418" y="3382388"/>
                          <a:pt x="0" y="3077977"/>
                          <a:pt x="0" y="2705911"/>
                        </a:cubicBezTo>
                        <a:lnTo>
                          <a:pt x="0" y="1691194"/>
                        </a:lnTo>
                        <a:lnTo>
                          <a:pt x="0" y="676478"/>
                        </a:lnTo>
                        <a:cubicBezTo>
                          <a:pt x="0" y="304419"/>
                          <a:pt x="304418" y="0"/>
                          <a:pt x="676476" y="0"/>
                        </a:cubicBezTo>
                        <a:close/>
                      </a:path>
                    </a:pathLst>
                  </a:custGeom>
                  <a:solidFill>
                    <a:srgbClr val="D8D8D8"/>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nvGrpSpPr>
                  <p:cNvPr id="1927" name="Google Shape;1927;p43"/>
                  <p:cNvGrpSpPr/>
                  <p:nvPr/>
                </p:nvGrpSpPr>
                <p:grpSpPr>
                  <a:xfrm>
                    <a:off x="4714945" y="-119184"/>
                    <a:ext cx="1352950" cy="3388774"/>
                    <a:chOff x="6000750" y="3189974"/>
                    <a:chExt cx="190500" cy="477151"/>
                  </a:xfrm>
                </p:grpSpPr>
                <p:sp>
                  <p:nvSpPr>
                    <p:cNvPr id="1928" name="Google Shape;1928;p43"/>
                    <p:cNvSpPr/>
                    <p:nvPr/>
                  </p:nvSpPr>
                  <p:spPr>
                    <a:xfrm>
                      <a:off x="6000750" y="3190875"/>
                      <a:ext cx="190500" cy="238125"/>
                    </a:xfrm>
                    <a:custGeom>
                      <a:avLst/>
                      <a:gdLst/>
                      <a:ahLst/>
                      <a:cxnLst/>
                      <a:rect l="l" t="t" r="r" b="b"/>
                      <a:pathLst>
                        <a:path w="190500" h="238125" extrusionOk="0">
                          <a:moveTo>
                            <a:pt x="190500" y="95250"/>
                          </a:moveTo>
                          <a:lnTo>
                            <a:pt x="190500" y="238125"/>
                          </a:lnTo>
                          <a:lnTo>
                            <a:pt x="0" y="238125"/>
                          </a:lnTo>
                          <a:lnTo>
                            <a:pt x="0" y="95250"/>
                          </a:lnTo>
                          <a:cubicBezTo>
                            <a:pt x="0" y="42863"/>
                            <a:pt x="42863" y="0"/>
                            <a:pt x="95250" y="0"/>
                          </a:cubicBezTo>
                          <a:cubicBezTo>
                            <a:pt x="121444" y="0"/>
                            <a:pt x="145256" y="10668"/>
                            <a:pt x="162497" y="28004"/>
                          </a:cubicBezTo>
                          <a:cubicBezTo>
                            <a:pt x="179832" y="45244"/>
                            <a:pt x="190500" y="69056"/>
                            <a:pt x="190500" y="95250"/>
                          </a:cubicBezTo>
                          <a:close/>
                        </a:path>
                      </a:pathLst>
                    </a:custGeom>
                    <a:solidFill>
                      <a:srgbClr val="DFE9F6"/>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929" name="Google Shape;1929;p43"/>
                    <p:cNvSpPr/>
                    <p:nvPr/>
                  </p:nvSpPr>
                  <p:spPr>
                    <a:xfrm>
                      <a:off x="6000750" y="3429000"/>
                      <a:ext cx="190500" cy="238125"/>
                    </a:xfrm>
                    <a:custGeom>
                      <a:avLst/>
                      <a:gdLst/>
                      <a:ahLst/>
                      <a:cxnLst/>
                      <a:rect l="l" t="t" r="r" b="b"/>
                      <a:pathLst>
                        <a:path w="190500" h="238125" extrusionOk="0">
                          <a:moveTo>
                            <a:pt x="190500" y="0"/>
                          </a:moveTo>
                          <a:lnTo>
                            <a:pt x="190500" y="142875"/>
                          </a:lnTo>
                          <a:cubicBezTo>
                            <a:pt x="190500" y="195263"/>
                            <a:pt x="147638" y="238125"/>
                            <a:pt x="95250" y="238125"/>
                          </a:cubicBezTo>
                          <a:cubicBezTo>
                            <a:pt x="42863" y="238125"/>
                            <a:pt x="0" y="195263"/>
                            <a:pt x="0" y="142875"/>
                          </a:cubicBezTo>
                          <a:lnTo>
                            <a:pt x="0" y="0"/>
                          </a:lnTo>
                          <a:lnTo>
                            <a:pt x="190500" y="0"/>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930" name="Google Shape;1930;p43"/>
                    <p:cNvSpPr/>
                    <p:nvPr/>
                  </p:nvSpPr>
                  <p:spPr>
                    <a:xfrm>
                      <a:off x="6019800" y="3238500"/>
                      <a:ext cx="47625" cy="371475"/>
                    </a:xfrm>
                    <a:custGeom>
                      <a:avLst/>
                      <a:gdLst/>
                      <a:ahLst/>
                      <a:cxnLst/>
                      <a:rect l="l" t="t" r="r" b="b"/>
                      <a:pathLst>
                        <a:path w="47625" h="371475" extrusionOk="0">
                          <a:moveTo>
                            <a:pt x="23813" y="371475"/>
                          </a:moveTo>
                          <a:lnTo>
                            <a:pt x="23813" y="371475"/>
                          </a:lnTo>
                          <a:cubicBezTo>
                            <a:pt x="10668" y="371475"/>
                            <a:pt x="0" y="360807"/>
                            <a:pt x="0" y="347663"/>
                          </a:cubicBezTo>
                          <a:lnTo>
                            <a:pt x="0" y="23813"/>
                          </a:lnTo>
                          <a:cubicBezTo>
                            <a:pt x="0" y="10668"/>
                            <a:pt x="10668" y="0"/>
                            <a:pt x="23813" y="0"/>
                          </a:cubicBezTo>
                          <a:lnTo>
                            <a:pt x="23813" y="0"/>
                          </a:lnTo>
                          <a:cubicBezTo>
                            <a:pt x="36957" y="0"/>
                            <a:pt x="47625" y="10668"/>
                            <a:pt x="47625" y="23813"/>
                          </a:cubicBezTo>
                          <a:lnTo>
                            <a:pt x="47625" y="347663"/>
                          </a:lnTo>
                          <a:cubicBezTo>
                            <a:pt x="47625" y="360807"/>
                            <a:pt x="36957" y="371475"/>
                            <a:pt x="23813" y="371475"/>
                          </a:cubicBezTo>
                          <a:close/>
                        </a:path>
                      </a:pathLst>
                    </a:custGeom>
                    <a:solidFill>
                      <a:schemeClr val="lt1">
                        <a:alpha val="29409"/>
                      </a:scheme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931" name="Google Shape;1931;p43"/>
                    <p:cNvSpPr/>
                    <p:nvPr/>
                  </p:nvSpPr>
                  <p:spPr>
                    <a:xfrm>
                      <a:off x="6073114" y="3189974"/>
                      <a:ext cx="117824" cy="476249"/>
                    </a:xfrm>
                    <a:custGeom>
                      <a:avLst/>
                      <a:gdLst/>
                      <a:ahLst/>
                      <a:cxnLst/>
                      <a:rect l="l" t="t" r="r" b="b"/>
                      <a:pathLst>
                        <a:path w="117824" h="476249" extrusionOk="0">
                          <a:moveTo>
                            <a:pt x="117824" y="95250"/>
                          </a:moveTo>
                          <a:lnTo>
                            <a:pt x="117824" y="381000"/>
                          </a:lnTo>
                          <a:cubicBezTo>
                            <a:pt x="117824" y="433388"/>
                            <a:pt x="74962" y="476250"/>
                            <a:pt x="22574" y="476250"/>
                          </a:cubicBezTo>
                          <a:cubicBezTo>
                            <a:pt x="14764" y="476250"/>
                            <a:pt x="7239" y="475298"/>
                            <a:pt x="0" y="473488"/>
                          </a:cubicBezTo>
                          <a:cubicBezTo>
                            <a:pt x="41624" y="463296"/>
                            <a:pt x="72676" y="425577"/>
                            <a:pt x="72676" y="381000"/>
                          </a:cubicBezTo>
                          <a:lnTo>
                            <a:pt x="72676" y="95250"/>
                          </a:lnTo>
                          <a:cubicBezTo>
                            <a:pt x="72676" y="69056"/>
                            <a:pt x="62008" y="45244"/>
                            <a:pt x="44672" y="28004"/>
                          </a:cubicBezTo>
                          <a:cubicBezTo>
                            <a:pt x="32576" y="15812"/>
                            <a:pt x="17145" y="6953"/>
                            <a:pt x="0" y="2762"/>
                          </a:cubicBezTo>
                          <a:cubicBezTo>
                            <a:pt x="7239" y="952"/>
                            <a:pt x="14764" y="0"/>
                            <a:pt x="22574" y="0"/>
                          </a:cubicBezTo>
                          <a:cubicBezTo>
                            <a:pt x="48768" y="0"/>
                            <a:pt x="72581" y="10668"/>
                            <a:pt x="89821" y="28004"/>
                          </a:cubicBezTo>
                          <a:cubicBezTo>
                            <a:pt x="107156" y="45244"/>
                            <a:pt x="117824" y="69056"/>
                            <a:pt x="117824" y="95250"/>
                          </a:cubicBezTo>
                          <a:close/>
                        </a:path>
                      </a:pathLst>
                    </a:custGeom>
                    <a:solidFill>
                      <a:schemeClr val="dk1">
                        <a:alpha val="9410"/>
                      </a:scheme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grpSp>
          <p:grpSp>
            <p:nvGrpSpPr>
              <p:cNvPr id="1932" name="Google Shape;1932;p43"/>
              <p:cNvGrpSpPr/>
              <p:nvPr/>
            </p:nvGrpSpPr>
            <p:grpSpPr>
              <a:xfrm>
                <a:off x="14003653" y="-4026820"/>
                <a:ext cx="1461187" cy="7693813"/>
                <a:chOff x="7545703" y="-4320340"/>
                <a:chExt cx="1461187" cy="7693813"/>
              </a:xfrm>
            </p:grpSpPr>
            <p:grpSp>
              <p:nvGrpSpPr>
                <p:cNvPr id="1933" name="Google Shape;1933;p43"/>
                <p:cNvGrpSpPr/>
                <p:nvPr/>
              </p:nvGrpSpPr>
              <p:grpSpPr>
                <a:xfrm>
                  <a:off x="7545703" y="-4320340"/>
                  <a:ext cx="1461187" cy="3559963"/>
                  <a:chOff x="4661232" y="-202131"/>
                  <a:chExt cx="1461187" cy="3559963"/>
                </a:xfrm>
              </p:grpSpPr>
              <p:sp>
                <p:nvSpPr>
                  <p:cNvPr id="1934" name="Google Shape;1934;p43"/>
                  <p:cNvSpPr/>
                  <p:nvPr/>
                </p:nvSpPr>
                <p:spPr>
                  <a:xfrm>
                    <a:off x="4661232" y="-202131"/>
                    <a:ext cx="1461187" cy="3559963"/>
                  </a:xfrm>
                  <a:custGeom>
                    <a:avLst/>
                    <a:gdLst/>
                    <a:ahLst/>
                    <a:cxnLst/>
                    <a:rect l="l" t="t" r="r" b="b"/>
                    <a:pathLst>
                      <a:path w="1352951" h="3382388" extrusionOk="0">
                        <a:moveTo>
                          <a:pt x="676476" y="0"/>
                        </a:moveTo>
                        <a:cubicBezTo>
                          <a:pt x="862508" y="0"/>
                          <a:pt x="1031624" y="75766"/>
                          <a:pt x="1154071" y="198888"/>
                        </a:cubicBezTo>
                        <a:cubicBezTo>
                          <a:pt x="1277186" y="321329"/>
                          <a:pt x="1352951" y="490445"/>
                          <a:pt x="1352951" y="676478"/>
                        </a:cubicBezTo>
                        <a:lnTo>
                          <a:pt x="1352951" y="1691194"/>
                        </a:lnTo>
                        <a:lnTo>
                          <a:pt x="1352951" y="2705911"/>
                        </a:lnTo>
                        <a:cubicBezTo>
                          <a:pt x="1352951" y="3077977"/>
                          <a:pt x="1048541" y="3382388"/>
                          <a:pt x="676476" y="3382388"/>
                        </a:cubicBezTo>
                        <a:cubicBezTo>
                          <a:pt x="304418" y="3382388"/>
                          <a:pt x="0" y="3077977"/>
                          <a:pt x="0" y="2705911"/>
                        </a:cubicBezTo>
                        <a:lnTo>
                          <a:pt x="0" y="1691194"/>
                        </a:lnTo>
                        <a:lnTo>
                          <a:pt x="0" y="676478"/>
                        </a:lnTo>
                        <a:cubicBezTo>
                          <a:pt x="0" y="304419"/>
                          <a:pt x="304418" y="0"/>
                          <a:pt x="676476" y="0"/>
                        </a:cubicBezTo>
                        <a:close/>
                      </a:path>
                    </a:pathLst>
                  </a:custGeom>
                  <a:solidFill>
                    <a:srgbClr val="D8D8D8"/>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nvGrpSpPr>
                  <p:cNvPr id="1935" name="Google Shape;1935;p43"/>
                  <p:cNvGrpSpPr/>
                  <p:nvPr/>
                </p:nvGrpSpPr>
                <p:grpSpPr>
                  <a:xfrm>
                    <a:off x="4714945" y="-119184"/>
                    <a:ext cx="1352950" cy="3388774"/>
                    <a:chOff x="6000750" y="3189974"/>
                    <a:chExt cx="190500" cy="477151"/>
                  </a:xfrm>
                </p:grpSpPr>
                <p:sp>
                  <p:nvSpPr>
                    <p:cNvPr id="1936" name="Google Shape;1936;p43"/>
                    <p:cNvSpPr/>
                    <p:nvPr/>
                  </p:nvSpPr>
                  <p:spPr>
                    <a:xfrm>
                      <a:off x="6000750" y="3190875"/>
                      <a:ext cx="190500" cy="238125"/>
                    </a:xfrm>
                    <a:custGeom>
                      <a:avLst/>
                      <a:gdLst/>
                      <a:ahLst/>
                      <a:cxnLst/>
                      <a:rect l="l" t="t" r="r" b="b"/>
                      <a:pathLst>
                        <a:path w="190500" h="238125" extrusionOk="0">
                          <a:moveTo>
                            <a:pt x="190500" y="95250"/>
                          </a:moveTo>
                          <a:lnTo>
                            <a:pt x="190500" y="238125"/>
                          </a:lnTo>
                          <a:lnTo>
                            <a:pt x="0" y="238125"/>
                          </a:lnTo>
                          <a:lnTo>
                            <a:pt x="0" y="95250"/>
                          </a:lnTo>
                          <a:cubicBezTo>
                            <a:pt x="0" y="42863"/>
                            <a:pt x="42863" y="0"/>
                            <a:pt x="95250" y="0"/>
                          </a:cubicBezTo>
                          <a:cubicBezTo>
                            <a:pt x="121444" y="0"/>
                            <a:pt x="145256" y="10668"/>
                            <a:pt x="162497" y="28004"/>
                          </a:cubicBezTo>
                          <a:cubicBezTo>
                            <a:pt x="179832" y="45244"/>
                            <a:pt x="190500" y="69056"/>
                            <a:pt x="190500" y="95250"/>
                          </a:cubicBezTo>
                          <a:close/>
                        </a:path>
                      </a:pathLst>
                    </a:custGeom>
                    <a:solidFill>
                      <a:srgbClr val="DFE9F6"/>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937" name="Google Shape;1937;p43"/>
                    <p:cNvSpPr/>
                    <p:nvPr/>
                  </p:nvSpPr>
                  <p:spPr>
                    <a:xfrm>
                      <a:off x="6000750" y="3429000"/>
                      <a:ext cx="190500" cy="238125"/>
                    </a:xfrm>
                    <a:custGeom>
                      <a:avLst/>
                      <a:gdLst/>
                      <a:ahLst/>
                      <a:cxnLst/>
                      <a:rect l="l" t="t" r="r" b="b"/>
                      <a:pathLst>
                        <a:path w="190500" h="238125" extrusionOk="0">
                          <a:moveTo>
                            <a:pt x="190500" y="0"/>
                          </a:moveTo>
                          <a:lnTo>
                            <a:pt x="190500" y="142875"/>
                          </a:lnTo>
                          <a:cubicBezTo>
                            <a:pt x="190500" y="195263"/>
                            <a:pt x="147638" y="238125"/>
                            <a:pt x="95250" y="238125"/>
                          </a:cubicBezTo>
                          <a:cubicBezTo>
                            <a:pt x="42863" y="238125"/>
                            <a:pt x="0" y="195263"/>
                            <a:pt x="0" y="142875"/>
                          </a:cubicBezTo>
                          <a:lnTo>
                            <a:pt x="0" y="0"/>
                          </a:lnTo>
                          <a:lnTo>
                            <a:pt x="190500" y="0"/>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938" name="Google Shape;1938;p43"/>
                    <p:cNvSpPr/>
                    <p:nvPr/>
                  </p:nvSpPr>
                  <p:spPr>
                    <a:xfrm>
                      <a:off x="6019800" y="3238500"/>
                      <a:ext cx="47625" cy="371475"/>
                    </a:xfrm>
                    <a:custGeom>
                      <a:avLst/>
                      <a:gdLst/>
                      <a:ahLst/>
                      <a:cxnLst/>
                      <a:rect l="l" t="t" r="r" b="b"/>
                      <a:pathLst>
                        <a:path w="47625" h="371475" extrusionOk="0">
                          <a:moveTo>
                            <a:pt x="23813" y="371475"/>
                          </a:moveTo>
                          <a:lnTo>
                            <a:pt x="23813" y="371475"/>
                          </a:lnTo>
                          <a:cubicBezTo>
                            <a:pt x="10668" y="371475"/>
                            <a:pt x="0" y="360807"/>
                            <a:pt x="0" y="347663"/>
                          </a:cubicBezTo>
                          <a:lnTo>
                            <a:pt x="0" y="23813"/>
                          </a:lnTo>
                          <a:cubicBezTo>
                            <a:pt x="0" y="10668"/>
                            <a:pt x="10668" y="0"/>
                            <a:pt x="23813" y="0"/>
                          </a:cubicBezTo>
                          <a:lnTo>
                            <a:pt x="23813" y="0"/>
                          </a:lnTo>
                          <a:cubicBezTo>
                            <a:pt x="36957" y="0"/>
                            <a:pt x="47625" y="10668"/>
                            <a:pt x="47625" y="23813"/>
                          </a:cubicBezTo>
                          <a:lnTo>
                            <a:pt x="47625" y="347663"/>
                          </a:lnTo>
                          <a:cubicBezTo>
                            <a:pt x="47625" y="360807"/>
                            <a:pt x="36957" y="371475"/>
                            <a:pt x="23813" y="371475"/>
                          </a:cubicBezTo>
                          <a:close/>
                        </a:path>
                      </a:pathLst>
                    </a:custGeom>
                    <a:solidFill>
                      <a:schemeClr val="lt1">
                        <a:alpha val="29409"/>
                      </a:scheme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939" name="Google Shape;1939;p43"/>
                    <p:cNvSpPr/>
                    <p:nvPr/>
                  </p:nvSpPr>
                  <p:spPr>
                    <a:xfrm>
                      <a:off x="6073114" y="3189974"/>
                      <a:ext cx="117824" cy="476249"/>
                    </a:xfrm>
                    <a:custGeom>
                      <a:avLst/>
                      <a:gdLst/>
                      <a:ahLst/>
                      <a:cxnLst/>
                      <a:rect l="l" t="t" r="r" b="b"/>
                      <a:pathLst>
                        <a:path w="117824" h="476249" extrusionOk="0">
                          <a:moveTo>
                            <a:pt x="117824" y="95250"/>
                          </a:moveTo>
                          <a:lnTo>
                            <a:pt x="117824" y="381000"/>
                          </a:lnTo>
                          <a:cubicBezTo>
                            <a:pt x="117824" y="433388"/>
                            <a:pt x="74962" y="476250"/>
                            <a:pt x="22574" y="476250"/>
                          </a:cubicBezTo>
                          <a:cubicBezTo>
                            <a:pt x="14764" y="476250"/>
                            <a:pt x="7239" y="475298"/>
                            <a:pt x="0" y="473488"/>
                          </a:cubicBezTo>
                          <a:cubicBezTo>
                            <a:pt x="41624" y="463296"/>
                            <a:pt x="72676" y="425577"/>
                            <a:pt x="72676" y="381000"/>
                          </a:cubicBezTo>
                          <a:lnTo>
                            <a:pt x="72676" y="95250"/>
                          </a:lnTo>
                          <a:cubicBezTo>
                            <a:pt x="72676" y="69056"/>
                            <a:pt x="62008" y="45244"/>
                            <a:pt x="44672" y="28004"/>
                          </a:cubicBezTo>
                          <a:cubicBezTo>
                            <a:pt x="32576" y="15812"/>
                            <a:pt x="17145" y="6953"/>
                            <a:pt x="0" y="2762"/>
                          </a:cubicBezTo>
                          <a:cubicBezTo>
                            <a:pt x="7239" y="952"/>
                            <a:pt x="14764" y="0"/>
                            <a:pt x="22574" y="0"/>
                          </a:cubicBezTo>
                          <a:cubicBezTo>
                            <a:pt x="48768" y="0"/>
                            <a:pt x="72581" y="10668"/>
                            <a:pt x="89821" y="28004"/>
                          </a:cubicBezTo>
                          <a:cubicBezTo>
                            <a:pt x="107156" y="45244"/>
                            <a:pt x="117824" y="69056"/>
                            <a:pt x="117824" y="95250"/>
                          </a:cubicBezTo>
                          <a:close/>
                        </a:path>
                      </a:pathLst>
                    </a:custGeom>
                    <a:solidFill>
                      <a:schemeClr val="dk1">
                        <a:alpha val="9410"/>
                      </a:scheme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grpSp>
              <p:nvGrpSpPr>
                <p:cNvPr id="1940" name="Google Shape;1940;p43"/>
                <p:cNvGrpSpPr/>
                <p:nvPr/>
              </p:nvGrpSpPr>
              <p:grpSpPr>
                <a:xfrm>
                  <a:off x="7545703" y="-186490"/>
                  <a:ext cx="1461187" cy="3559963"/>
                  <a:chOff x="4661232" y="-202131"/>
                  <a:chExt cx="1461187" cy="3559963"/>
                </a:xfrm>
              </p:grpSpPr>
              <p:sp>
                <p:nvSpPr>
                  <p:cNvPr id="1941" name="Google Shape;1941;p43"/>
                  <p:cNvSpPr/>
                  <p:nvPr/>
                </p:nvSpPr>
                <p:spPr>
                  <a:xfrm>
                    <a:off x="4661232" y="-202131"/>
                    <a:ext cx="1461187" cy="3559963"/>
                  </a:xfrm>
                  <a:custGeom>
                    <a:avLst/>
                    <a:gdLst/>
                    <a:ahLst/>
                    <a:cxnLst/>
                    <a:rect l="l" t="t" r="r" b="b"/>
                    <a:pathLst>
                      <a:path w="1352951" h="3382388" extrusionOk="0">
                        <a:moveTo>
                          <a:pt x="676476" y="0"/>
                        </a:moveTo>
                        <a:cubicBezTo>
                          <a:pt x="862508" y="0"/>
                          <a:pt x="1031624" y="75766"/>
                          <a:pt x="1154071" y="198888"/>
                        </a:cubicBezTo>
                        <a:cubicBezTo>
                          <a:pt x="1277186" y="321329"/>
                          <a:pt x="1352951" y="490445"/>
                          <a:pt x="1352951" y="676478"/>
                        </a:cubicBezTo>
                        <a:lnTo>
                          <a:pt x="1352951" y="1691194"/>
                        </a:lnTo>
                        <a:lnTo>
                          <a:pt x="1352951" y="2705911"/>
                        </a:lnTo>
                        <a:cubicBezTo>
                          <a:pt x="1352951" y="3077977"/>
                          <a:pt x="1048541" y="3382388"/>
                          <a:pt x="676476" y="3382388"/>
                        </a:cubicBezTo>
                        <a:cubicBezTo>
                          <a:pt x="304418" y="3382388"/>
                          <a:pt x="0" y="3077977"/>
                          <a:pt x="0" y="2705911"/>
                        </a:cubicBezTo>
                        <a:lnTo>
                          <a:pt x="0" y="1691194"/>
                        </a:lnTo>
                        <a:lnTo>
                          <a:pt x="0" y="676478"/>
                        </a:lnTo>
                        <a:cubicBezTo>
                          <a:pt x="0" y="304419"/>
                          <a:pt x="304418" y="0"/>
                          <a:pt x="676476" y="0"/>
                        </a:cubicBezTo>
                        <a:close/>
                      </a:path>
                    </a:pathLst>
                  </a:custGeom>
                  <a:solidFill>
                    <a:srgbClr val="D8D8D8"/>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nvGrpSpPr>
                  <p:cNvPr id="1942" name="Google Shape;1942;p43"/>
                  <p:cNvGrpSpPr/>
                  <p:nvPr/>
                </p:nvGrpSpPr>
                <p:grpSpPr>
                  <a:xfrm>
                    <a:off x="4714945" y="-119184"/>
                    <a:ext cx="1352950" cy="3388774"/>
                    <a:chOff x="6000750" y="3189974"/>
                    <a:chExt cx="190500" cy="477151"/>
                  </a:xfrm>
                </p:grpSpPr>
                <p:sp>
                  <p:nvSpPr>
                    <p:cNvPr id="1943" name="Google Shape;1943;p43"/>
                    <p:cNvSpPr/>
                    <p:nvPr/>
                  </p:nvSpPr>
                  <p:spPr>
                    <a:xfrm>
                      <a:off x="6000750" y="3190875"/>
                      <a:ext cx="190500" cy="238125"/>
                    </a:xfrm>
                    <a:custGeom>
                      <a:avLst/>
                      <a:gdLst/>
                      <a:ahLst/>
                      <a:cxnLst/>
                      <a:rect l="l" t="t" r="r" b="b"/>
                      <a:pathLst>
                        <a:path w="190500" h="238125" extrusionOk="0">
                          <a:moveTo>
                            <a:pt x="190500" y="95250"/>
                          </a:moveTo>
                          <a:lnTo>
                            <a:pt x="190500" y="238125"/>
                          </a:lnTo>
                          <a:lnTo>
                            <a:pt x="0" y="238125"/>
                          </a:lnTo>
                          <a:lnTo>
                            <a:pt x="0" y="95250"/>
                          </a:lnTo>
                          <a:cubicBezTo>
                            <a:pt x="0" y="42863"/>
                            <a:pt x="42863" y="0"/>
                            <a:pt x="95250" y="0"/>
                          </a:cubicBezTo>
                          <a:cubicBezTo>
                            <a:pt x="121444" y="0"/>
                            <a:pt x="145256" y="10668"/>
                            <a:pt x="162497" y="28004"/>
                          </a:cubicBezTo>
                          <a:cubicBezTo>
                            <a:pt x="179832" y="45244"/>
                            <a:pt x="190500" y="69056"/>
                            <a:pt x="190500" y="95250"/>
                          </a:cubicBezTo>
                          <a:close/>
                        </a:path>
                      </a:pathLst>
                    </a:custGeom>
                    <a:solidFill>
                      <a:srgbClr val="DFE9F6"/>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944" name="Google Shape;1944;p43"/>
                    <p:cNvSpPr/>
                    <p:nvPr/>
                  </p:nvSpPr>
                  <p:spPr>
                    <a:xfrm>
                      <a:off x="6000750" y="3429000"/>
                      <a:ext cx="190500" cy="238125"/>
                    </a:xfrm>
                    <a:custGeom>
                      <a:avLst/>
                      <a:gdLst/>
                      <a:ahLst/>
                      <a:cxnLst/>
                      <a:rect l="l" t="t" r="r" b="b"/>
                      <a:pathLst>
                        <a:path w="190500" h="238125" extrusionOk="0">
                          <a:moveTo>
                            <a:pt x="190500" y="0"/>
                          </a:moveTo>
                          <a:lnTo>
                            <a:pt x="190500" y="142875"/>
                          </a:lnTo>
                          <a:cubicBezTo>
                            <a:pt x="190500" y="195263"/>
                            <a:pt x="147638" y="238125"/>
                            <a:pt x="95250" y="238125"/>
                          </a:cubicBezTo>
                          <a:cubicBezTo>
                            <a:pt x="42863" y="238125"/>
                            <a:pt x="0" y="195263"/>
                            <a:pt x="0" y="142875"/>
                          </a:cubicBezTo>
                          <a:lnTo>
                            <a:pt x="0" y="0"/>
                          </a:lnTo>
                          <a:lnTo>
                            <a:pt x="190500" y="0"/>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945" name="Google Shape;1945;p43"/>
                    <p:cNvSpPr/>
                    <p:nvPr/>
                  </p:nvSpPr>
                  <p:spPr>
                    <a:xfrm>
                      <a:off x="6019800" y="3238500"/>
                      <a:ext cx="47625" cy="371475"/>
                    </a:xfrm>
                    <a:custGeom>
                      <a:avLst/>
                      <a:gdLst/>
                      <a:ahLst/>
                      <a:cxnLst/>
                      <a:rect l="l" t="t" r="r" b="b"/>
                      <a:pathLst>
                        <a:path w="47625" h="371475" extrusionOk="0">
                          <a:moveTo>
                            <a:pt x="23813" y="371475"/>
                          </a:moveTo>
                          <a:lnTo>
                            <a:pt x="23813" y="371475"/>
                          </a:lnTo>
                          <a:cubicBezTo>
                            <a:pt x="10668" y="371475"/>
                            <a:pt x="0" y="360807"/>
                            <a:pt x="0" y="347663"/>
                          </a:cubicBezTo>
                          <a:lnTo>
                            <a:pt x="0" y="23813"/>
                          </a:lnTo>
                          <a:cubicBezTo>
                            <a:pt x="0" y="10668"/>
                            <a:pt x="10668" y="0"/>
                            <a:pt x="23813" y="0"/>
                          </a:cubicBezTo>
                          <a:lnTo>
                            <a:pt x="23813" y="0"/>
                          </a:lnTo>
                          <a:cubicBezTo>
                            <a:pt x="36957" y="0"/>
                            <a:pt x="47625" y="10668"/>
                            <a:pt x="47625" y="23813"/>
                          </a:cubicBezTo>
                          <a:lnTo>
                            <a:pt x="47625" y="347663"/>
                          </a:lnTo>
                          <a:cubicBezTo>
                            <a:pt x="47625" y="360807"/>
                            <a:pt x="36957" y="371475"/>
                            <a:pt x="23813" y="371475"/>
                          </a:cubicBezTo>
                          <a:close/>
                        </a:path>
                      </a:pathLst>
                    </a:custGeom>
                    <a:solidFill>
                      <a:schemeClr val="lt1">
                        <a:alpha val="29409"/>
                      </a:scheme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946" name="Google Shape;1946;p43"/>
                    <p:cNvSpPr/>
                    <p:nvPr/>
                  </p:nvSpPr>
                  <p:spPr>
                    <a:xfrm>
                      <a:off x="6073114" y="3189974"/>
                      <a:ext cx="117824" cy="476249"/>
                    </a:xfrm>
                    <a:custGeom>
                      <a:avLst/>
                      <a:gdLst/>
                      <a:ahLst/>
                      <a:cxnLst/>
                      <a:rect l="l" t="t" r="r" b="b"/>
                      <a:pathLst>
                        <a:path w="117824" h="476249" extrusionOk="0">
                          <a:moveTo>
                            <a:pt x="117824" y="95250"/>
                          </a:moveTo>
                          <a:lnTo>
                            <a:pt x="117824" y="381000"/>
                          </a:lnTo>
                          <a:cubicBezTo>
                            <a:pt x="117824" y="433388"/>
                            <a:pt x="74962" y="476250"/>
                            <a:pt x="22574" y="476250"/>
                          </a:cubicBezTo>
                          <a:cubicBezTo>
                            <a:pt x="14764" y="476250"/>
                            <a:pt x="7239" y="475298"/>
                            <a:pt x="0" y="473488"/>
                          </a:cubicBezTo>
                          <a:cubicBezTo>
                            <a:pt x="41624" y="463296"/>
                            <a:pt x="72676" y="425577"/>
                            <a:pt x="72676" y="381000"/>
                          </a:cubicBezTo>
                          <a:lnTo>
                            <a:pt x="72676" y="95250"/>
                          </a:lnTo>
                          <a:cubicBezTo>
                            <a:pt x="72676" y="69056"/>
                            <a:pt x="62008" y="45244"/>
                            <a:pt x="44672" y="28004"/>
                          </a:cubicBezTo>
                          <a:cubicBezTo>
                            <a:pt x="32576" y="15812"/>
                            <a:pt x="17145" y="6953"/>
                            <a:pt x="0" y="2762"/>
                          </a:cubicBezTo>
                          <a:cubicBezTo>
                            <a:pt x="7239" y="952"/>
                            <a:pt x="14764" y="0"/>
                            <a:pt x="22574" y="0"/>
                          </a:cubicBezTo>
                          <a:cubicBezTo>
                            <a:pt x="48768" y="0"/>
                            <a:pt x="72581" y="10668"/>
                            <a:pt x="89821" y="28004"/>
                          </a:cubicBezTo>
                          <a:cubicBezTo>
                            <a:pt x="107156" y="45244"/>
                            <a:pt x="117824" y="69056"/>
                            <a:pt x="117824" y="95250"/>
                          </a:cubicBezTo>
                          <a:close/>
                        </a:path>
                      </a:pathLst>
                    </a:custGeom>
                    <a:solidFill>
                      <a:schemeClr val="dk1">
                        <a:alpha val="9410"/>
                      </a:scheme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grpSp>
          <p:grpSp>
            <p:nvGrpSpPr>
              <p:cNvPr id="1947" name="Google Shape;1947;p43"/>
              <p:cNvGrpSpPr/>
              <p:nvPr/>
            </p:nvGrpSpPr>
            <p:grpSpPr>
              <a:xfrm>
                <a:off x="17013553" y="-4026820"/>
                <a:ext cx="1461187" cy="7693813"/>
                <a:chOff x="7545703" y="-4320340"/>
                <a:chExt cx="1461187" cy="7693813"/>
              </a:xfrm>
            </p:grpSpPr>
            <p:grpSp>
              <p:nvGrpSpPr>
                <p:cNvPr id="1948" name="Google Shape;1948;p43"/>
                <p:cNvGrpSpPr/>
                <p:nvPr/>
              </p:nvGrpSpPr>
              <p:grpSpPr>
                <a:xfrm>
                  <a:off x="7545703" y="-4320340"/>
                  <a:ext cx="1461187" cy="3559963"/>
                  <a:chOff x="4661232" y="-202131"/>
                  <a:chExt cx="1461187" cy="3559963"/>
                </a:xfrm>
              </p:grpSpPr>
              <p:sp>
                <p:nvSpPr>
                  <p:cNvPr id="1949" name="Google Shape;1949;p43"/>
                  <p:cNvSpPr/>
                  <p:nvPr/>
                </p:nvSpPr>
                <p:spPr>
                  <a:xfrm>
                    <a:off x="4661232" y="-202131"/>
                    <a:ext cx="1461187" cy="3559963"/>
                  </a:xfrm>
                  <a:custGeom>
                    <a:avLst/>
                    <a:gdLst/>
                    <a:ahLst/>
                    <a:cxnLst/>
                    <a:rect l="l" t="t" r="r" b="b"/>
                    <a:pathLst>
                      <a:path w="1352951" h="3382388" extrusionOk="0">
                        <a:moveTo>
                          <a:pt x="676476" y="0"/>
                        </a:moveTo>
                        <a:cubicBezTo>
                          <a:pt x="862508" y="0"/>
                          <a:pt x="1031624" y="75766"/>
                          <a:pt x="1154071" y="198888"/>
                        </a:cubicBezTo>
                        <a:cubicBezTo>
                          <a:pt x="1277186" y="321329"/>
                          <a:pt x="1352951" y="490445"/>
                          <a:pt x="1352951" y="676478"/>
                        </a:cubicBezTo>
                        <a:lnTo>
                          <a:pt x="1352951" y="1691194"/>
                        </a:lnTo>
                        <a:lnTo>
                          <a:pt x="1352951" y="2705911"/>
                        </a:lnTo>
                        <a:cubicBezTo>
                          <a:pt x="1352951" y="3077977"/>
                          <a:pt x="1048541" y="3382388"/>
                          <a:pt x="676476" y="3382388"/>
                        </a:cubicBezTo>
                        <a:cubicBezTo>
                          <a:pt x="304418" y="3382388"/>
                          <a:pt x="0" y="3077977"/>
                          <a:pt x="0" y="2705911"/>
                        </a:cubicBezTo>
                        <a:lnTo>
                          <a:pt x="0" y="1691194"/>
                        </a:lnTo>
                        <a:lnTo>
                          <a:pt x="0" y="676478"/>
                        </a:lnTo>
                        <a:cubicBezTo>
                          <a:pt x="0" y="304419"/>
                          <a:pt x="304418" y="0"/>
                          <a:pt x="676476" y="0"/>
                        </a:cubicBezTo>
                        <a:close/>
                      </a:path>
                    </a:pathLst>
                  </a:custGeom>
                  <a:solidFill>
                    <a:srgbClr val="D8D8D8"/>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nvGrpSpPr>
                  <p:cNvPr id="1950" name="Google Shape;1950;p43"/>
                  <p:cNvGrpSpPr/>
                  <p:nvPr/>
                </p:nvGrpSpPr>
                <p:grpSpPr>
                  <a:xfrm>
                    <a:off x="4714945" y="-119184"/>
                    <a:ext cx="1352950" cy="3388774"/>
                    <a:chOff x="6000750" y="3189974"/>
                    <a:chExt cx="190500" cy="477151"/>
                  </a:xfrm>
                </p:grpSpPr>
                <p:sp>
                  <p:nvSpPr>
                    <p:cNvPr id="1951" name="Google Shape;1951;p43"/>
                    <p:cNvSpPr/>
                    <p:nvPr/>
                  </p:nvSpPr>
                  <p:spPr>
                    <a:xfrm>
                      <a:off x="6000750" y="3190875"/>
                      <a:ext cx="190500" cy="238125"/>
                    </a:xfrm>
                    <a:custGeom>
                      <a:avLst/>
                      <a:gdLst/>
                      <a:ahLst/>
                      <a:cxnLst/>
                      <a:rect l="l" t="t" r="r" b="b"/>
                      <a:pathLst>
                        <a:path w="190500" h="238125" extrusionOk="0">
                          <a:moveTo>
                            <a:pt x="190500" y="95250"/>
                          </a:moveTo>
                          <a:lnTo>
                            <a:pt x="190500" y="238125"/>
                          </a:lnTo>
                          <a:lnTo>
                            <a:pt x="0" y="238125"/>
                          </a:lnTo>
                          <a:lnTo>
                            <a:pt x="0" y="95250"/>
                          </a:lnTo>
                          <a:cubicBezTo>
                            <a:pt x="0" y="42863"/>
                            <a:pt x="42863" y="0"/>
                            <a:pt x="95250" y="0"/>
                          </a:cubicBezTo>
                          <a:cubicBezTo>
                            <a:pt x="121444" y="0"/>
                            <a:pt x="145256" y="10668"/>
                            <a:pt x="162497" y="28004"/>
                          </a:cubicBezTo>
                          <a:cubicBezTo>
                            <a:pt x="179832" y="45244"/>
                            <a:pt x="190500" y="69056"/>
                            <a:pt x="190500" y="95250"/>
                          </a:cubicBezTo>
                          <a:close/>
                        </a:path>
                      </a:pathLst>
                    </a:custGeom>
                    <a:solidFill>
                      <a:srgbClr val="DFE9F6"/>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952" name="Google Shape;1952;p43"/>
                    <p:cNvSpPr/>
                    <p:nvPr/>
                  </p:nvSpPr>
                  <p:spPr>
                    <a:xfrm>
                      <a:off x="6000750" y="3429000"/>
                      <a:ext cx="190500" cy="238125"/>
                    </a:xfrm>
                    <a:custGeom>
                      <a:avLst/>
                      <a:gdLst/>
                      <a:ahLst/>
                      <a:cxnLst/>
                      <a:rect l="l" t="t" r="r" b="b"/>
                      <a:pathLst>
                        <a:path w="190500" h="238125" extrusionOk="0">
                          <a:moveTo>
                            <a:pt x="190500" y="0"/>
                          </a:moveTo>
                          <a:lnTo>
                            <a:pt x="190500" y="142875"/>
                          </a:lnTo>
                          <a:cubicBezTo>
                            <a:pt x="190500" y="195263"/>
                            <a:pt x="147638" y="238125"/>
                            <a:pt x="95250" y="238125"/>
                          </a:cubicBezTo>
                          <a:cubicBezTo>
                            <a:pt x="42863" y="238125"/>
                            <a:pt x="0" y="195263"/>
                            <a:pt x="0" y="142875"/>
                          </a:cubicBezTo>
                          <a:lnTo>
                            <a:pt x="0" y="0"/>
                          </a:lnTo>
                          <a:lnTo>
                            <a:pt x="190500" y="0"/>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953" name="Google Shape;1953;p43"/>
                    <p:cNvSpPr/>
                    <p:nvPr/>
                  </p:nvSpPr>
                  <p:spPr>
                    <a:xfrm>
                      <a:off x="6019800" y="3238500"/>
                      <a:ext cx="47625" cy="371475"/>
                    </a:xfrm>
                    <a:custGeom>
                      <a:avLst/>
                      <a:gdLst/>
                      <a:ahLst/>
                      <a:cxnLst/>
                      <a:rect l="l" t="t" r="r" b="b"/>
                      <a:pathLst>
                        <a:path w="47625" h="371475" extrusionOk="0">
                          <a:moveTo>
                            <a:pt x="23813" y="371475"/>
                          </a:moveTo>
                          <a:lnTo>
                            <a:pt x="23813" y="371475"/>
                          </a:lnTo>
                          <a:cubicBezTo>
                            <a:pt x="10668" y="371475"/>
                            <a:pt x="0" y="360807"/>
                            <a:pt x="0" y="347663"/>
                          </a:cubicBezTo>
                          <a:lnTo>
                            <a:pt x="0" y="23813"/>
                          </a:lnTo>
                          <a:cubicBezTo>
                            <a:pt x="0" y="10668"/>
                            <a:pt x="10668" y="0"/>
                            <a:pt x="23813" y="0"/>
                          </a:cubicBezTo>
                          <a:lnTo>
                            <a:pt x="23813" y="0"/>
                          </a:lnTo>
                          <a:cubicBezTo>
                            <a:pt x="36957" y="0"/>
                            <a:pt x="47625" y="10668"/>
                            <a:pt x="47625" y="23813"/>
                          </a:cubicBezTo>
                          <a:lnTo>
                            <a:pt x="47625" y="347663"/>
                          </a:lnTo>
                          <a:cubicBezTo>
                            <a:pt x="47625" y="360807"/>
                            <a:pt x="36957" y="371475"/>
                            <a:pt x="23813" y="371475"/>
                          </a:cubicBezTo>
                          <a:close/>
                        </a:path>
                      </a:pathLst>
                    </a:custGeom>
                    <a:solidFill>
                      <a:schemeClr val="lt1">
                        <a:alpha val="29409"/>
                      </a:scheme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954" name="Google Shape;1954;p43"/>
                    <p:cNvSpPr/>
                    <p:nvPr/>
                  </p:nvSpPr>
                  <p:spPr>
                    <a:xfrm>
                      <a:off x="6073114" y="3189974"/>
                      <a:ext cx="117824" cy="476249"/>
                    </a:xfrm>
                    <a:custGeom>
                      <a:avLst/>
                      <a:gdLst/>
                      <a:ahLst/>
                      <a:cxnLst/>
                      <a:rect l="l" t="t" r="r" b="b"/>
                      <a:pathLst>
                        <a:path w="117824" h="476249" extrusionOk="0">
                          <a:moveTo>
                            <a:pt x="117824" y="95250"/>
                          </a:moveTo>
                          <a:lnTo>
                            <a:pt x="117824" y="381000"/>
                          </a:lnTo>
                          <a:cubicBezTo>
                            <a:pt x="117824" y="433388"/>
                            <a:pt x="74962" y="476250"/>
                            <a:pt x="22574" y="476250"/>
                          </a:cubicBezTo>
                          <a:cubicBezTo>
                            <a:pt x="14764" y="476250"/>
                            <a:pt x="7239" y="475298"/>
                            <a:pt x="0" y="473488"/>
                          </a:cubicBezTo>
                          <a:cubicBezTo>
                            <a:pt x="41624" y="463296"/>
                            <a:pt x="72676" y="425577"/>
                            <a:pt x="72676" y="381000"/>
                          </a:cubicBezTo>
                          <a:lnTo>
                            <a:pt x="72676" y="95250"/>
                          </a:lnTo>
                          <a:cubicBezTo>
                            <a:pt x="72676" y="69056"/>
                            <a:pt x="62008" y="45244"/>
                            <a:pt x="44672" y="28004"/>
                          </a:cubicBezTo>
                          <a:cubicBezTo>
                            <a:pt x="32576" y="15812"/>
                            <a:pt x="17145" y="6953"/>
                            <a:pt x="0" y="2762"/>
                          </a:cubicBezTo>
                          <a:cubicBezTo>
                            <a:pt x="7239" y="952"/>
                            <a:pt x="14764" y="0"/>
                            <a:pt x="22574" y="0"/>
                          </a:cubicBezTo>
                          <a:cubicBezTo>
                            <a:pt x="48768" y="0"/>
                            <a:pt x="72581" y="10668"/>
                            <a:pt x="89821" y="28004"/>
                          </a:cubicBezTo>
                          <a:cubicBezTo>
                            <a:pt x="107156" y="45244"/>
                            <a:pt x="117824" y="69056"/>
                            <a:pt x="117824" y="95250"/>
                          </a:cubicBezTo>
                          <a:close/>
                        </a:path>
                      </a:pathLst>
                    </a:custGeom>
                    <a:solidFill>
                      <a:schemeClr val="dk1">
                        <a:alpha val="9410"/>
                      </a:scheme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grpSp>
              <p:nvGrpSpPr>
                <p:cNvPr id="1955" name="Google Shape;1955;p43"/>
                <p:cNvGrpSpPr/>
                <p:nvPr/>
              </p:nvGrpSpPr>
              <p:grpSpPr>
                <a:xfrm>
                  <a:off x="7545703" y="-186490"/>
                  <a:ext cx="1461187" cy="3559963"/>
                  <a:chOff x="4661232" y="-202131"/>
                  <a:chExt cx="1461187" cy="3559963"/>
                </a:xfrm>
              </p:grpSpPr>
              <p:sp>
                <p:nvSpPr>
                  <p:cNvPr id="1956" name="Google Shape;1956;p43"/>
                  <p:cNvSpPr/>
                  <p:nvPr/>
                </p:nvSpPr>
                <p:spPr>
                  <a:xfrm>
                    <a:off x="4661232" y="-202131"/>
                    <a:ext cx="1461187" cy="3559963"/>
                  </a:xfrm>
                  <a:custGeom>
                    <a:avLst/>
                    <a:gdLst/>
                    <a:ahLst/>
                    <a:cxnLst/>
                    <a:rect l="l" t="t" r="r" b="b"/>
                    <a:pathLst>
                      <a:path w="1352951" h="3382388" extrusionOk="0">
                        <a:moveTo>
                          <a:pt x="676476" y="0"/>
                        </a:moveTo>
                        <a:cubicBezTo>
                          <a:pt x="862508" y="0"/>
                          <a:pt x="1031624" y="75766"/>
                          <a:pt x="1154071" y="198888"/>
                        </a:cubicBezTo>
                        <a:cubicBezTo>
                          <a:pt x="1277186" y="321329"/>
                          <a:pt x="1352951" y="490445"/>
                          <a:pt x="1352951" y="676478"/>
                        </a:cubicBezTo>
                        <a:lnTo>
                          <a:pt x="1352951" y="1691194"/>
                        </a:lnTo>
                        <a:lnTo>
                          <a:pt x="1352951" y="2705911"/>
                        </a:lnTo>
                        <a:cubicBezTo>
                          <a:pt x="1352951" y="3077977"/>
                          <a:pt x="1048541" y="3382388"/>
                          <a:pt x="676476" y="3382388"/>
                        </a:cubicBezTo>
                        <a:cubicBezTo>
                          <a:pt x="304418" y="3382388"/>
                          <a:pt x="0" y="3077977"/>
                          <a:pt x="0" y="2705911"/>
                        </a:cubicBezTo>
                        <a:lnTo>
                          <a:pt x="0" y="1691194"/>
                        </a:lnTo>
                        <a:lnTo>
                          <a:pt x="0" y="676478"/>
                        </a:lnTo>
                        <a:cubicBezTo>
                          <a:pt x="0" y="304419"/>
                          <a:pt x="304418" y="0"/>
                          <a:pt x="676476" y="0"/>
                        </a:cubicBezTo>
                        <a:close/>
                      </a:path>
                    </a:pathLst>
                  </a:custGeom>
                  <a:solidFill>
                    <a:srgbClr val="D8D8D8"/>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nvGrpSpPr>
                  <p:cNvPr id="1957" name="Google Shape;1957;p43"/>
                  <p:cNvGrpSpPr/>
                  <p:nvPr/>
                </p:nvGrpSpPr>
                <p:grpSpPr>
                  <a:xfrm>
                    <a:off x="4714945" y="-119184"/>
                    <a:ext cx="1352950" cy="3388774"/>
                    <a:chOff x="6000750" y="3189974"/>
                    <a:chExt cx="190500" cy="477151"/>
                  </a:xfrm>
                </p:grpSpPr>
                <p:sp>
                  <p:nvSpPr>
                    <p:cNvPr id="1958" name="Google Shape;1958;p43"/>
                    <p:cNvSpPr/>
                    <p:nvPr/>
                  </p:nvSpPr>
                  <p:spPr>
                    <a:xfrm>
                      <a:off x="6000750" y="3190875"/>
                      <a:ext cx="190500" cy="238125"/>
                    </a:xfrm>
                    <a:custGeom>
                      <a:avLst/>
                      <a:gdLst/>
                      <a:ahLst/>
                      <a:cxnLst/>
                      <a:rect l="l" t="t" r="r" b="b"/>
                      <a:pathLst>
                        <a:path w="190500" h="238125" extrusionOk="0">
                          <a:moveTo>
                            <a:pt x="190500" y="95250"/>
                          </a:moveTo>
                          <a:lnTo>
                            <a:pt x="190500" y="238125"/>
                          </a:lnTo>
                          <a:lnTo>
                            <a:pt x="0" y="238125"/>
                          </a:lnTo>
                          <a:lnTo>
                            <a:pt x="0" y="95250"/>
                          </a:lnTo>
                          <a:cubicBezTo>
                            <a:pt x="0" y="42863"/>
                            <a:pt x="42863" y="0"/>
                            <a:pt x="95250" y="0"/>
                          </a:cubicBezTo>
                          <a:cubicBezTo>
                            <a:pt x="121444" y="0"/>
                            <a:pt x="145256" y="10668"/>
                            <a:pt x="162497" y="28004"/>
                          </a:cubicBezTo>
                          <a:cubicBezTo>
                            <a:pt x="179832" y="45244"/>
                            <a:pt x="190500" y="69056"/>
                            <a:pt x="190500" y="95250"/>
                          </a:cubicBezTo>
                          <a:close/>
                        </a:path>
                      </a:pathLst>
                    </a:custGeom>
                    <a:solidFill>
                      <a:srgbClr val="DFE9F6"/>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959" name="Google Shape;1959;p43"/>
                    <p:cNvSpPr/>
                    <p:nvPr/>
                  </p:nvSpPr>
                  <p:spPr>
                    <a:xfrm>
                      <a:off x="6000750" y="3429000"/>
                      <a:ext cx="190500" cy="238125"/>
                    </a:xfrm>
                    <a:custGeom>
                      <a:avLst/>
                      <a:gdLst/>
                      <a:ahLst/>
                      <a:cxnLst/>
                      <a:rect l="l" t="t" r="r" b="b"/>
                      <a:pathLst>
                        <a:path w="190500" h="238125" extrusionOk="0">
                          <a:moveTo>
                            <a:pt x="190500" y="0"/>
                          </a:moveTo>
                          <a:lnTo>
                            <a:pt x="190500" y="142875"/>
                          </a:lnTo>
                          <a:cubicBezTo>
                            <a:pt x="190500" y="195263"/>
                            <a:pt x="147638" y="238125"/>
                            <a:pt x="95250" y="238125"/>
                          </a:cubicBezTo>
                          <a:cubicBezTo>
                            <a:pt x="42863" y="238125"/>
                            <a:pt x="0" y="195263"/>
                            <a:pt x="0" y="142875"/>
                          </a:cubicBezTo>
                          <a:lnTo>
                            <a:pt x="0" y="0"/>
                          </a:lnTo>
                          <a:lnTo>
                            <a:pt x="190500" y="0"/>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960" name="Google Shape;1960;p43"/>
                    <p:cNvSpPr/>
                    <p:nvPr/>
                  </p:nvSpPr>
                  <p:spPr>
                    <a:xfrm>
                      <a:off x="6019800" y="3238500"/>
                      <a:ext cx="47625" cy="371475"/>
                    </a:xfrm>
                    <a:custGeom>
                      <a:avLst/>
                      <a:gdLst/>
                      <a:ahLst/>
                      <a:cxnLst/>
                      <a:rect l="l" t="t" r="r" b="b"/>
                      <a:pathLst>
                        <a:path w="47625" h="371475" extrusionOk="0">
                          <a:moveTo>
                            <a:pt x="23813" y="371475"/>
                          </a:moveTo>
                          <a:lnTo>
                            <a:pt x="23813" y="371475"/>
                          </a:lnTo>
                          <a:cubicBezTo>
                            <a:pt x="10668" y="371475"/>
                            <a:pt x="0" y="360807"/>
                            <a:pt x="0" y="347663"/>
                          </a:cubicBezTo>
                          <a:lnTo>
                            <a:pt x="0" y="23813"/>
                          </a:lnTo>
                          <a:cubicBezTo>
                            <a:pt x="0" y="10668"/>
                            <a:pt x="10668" y="0"/>
                            <a:pt x="23813" y="0"/>
                          </a:cubicBezTo>
                          <a:lnTo>
                            <a:pt x="23813" y="0"/>
                          </a:lnTo>
                          <a:cubicBezTo>
                            <a:pt x="36957" y="0"/>
                            <a:pt x="47625" y="10668"/>
                            <a:pt x="47625" y="23813"/>
                          </a:cubicBezTo>
                          <a:lnTo>
                            <a:pt x="47625" y="347663"/>
                          </a:lnTo>
                          <a:cubicBezTo>
                            <a:pt x="47625" y="360807"/>
                            <a:pt x="36957" y="371475"/>
                            <a:pt x="23813" y="371475"/>
                          </a:cubicBezTo>
                          <a:close/>
                        </a:path>
                      </a:pathLst>
                    </a:custGeom>
                    <a:solidFill>
                      <a:schemeClr val="lt1">
                        <a:alpha val="29409"/>
                      </a:scheme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961" name="Google Shape;1961;p43"/>
                    <p:cNvSpPr/>
                    <p:nvPr/>
                  </p:nvSpPr>
                  <p:spPr>
                    <a:xfrm>
                      <a:off x="6073114" y="3189974"/>
                      <a:ext cx="117824" cy="476249"/>
                    </a:xfrm>
                    <a:custGeom>
                      <a:avLst/>
                      <a:gdLst/>
                      <a:ahLst/>
                      <a:cxnLst/>
                      <a:rect l="l" t="t" r="r" b="b"/>
                      <a:pathLst>
                        <a:path w="117824" h="476249" extrusionOk="0">
                          <a:moveTo>
                            <a:pt x="117824" y="95250"/>
                          </a:moveTo>
                          <a:lnTo>
                            <a:pt x="117824" y="381000"/>
                          </a:lnTo>
                          <a:cubicBezTo>
                            <a:pt x="117824" y="433388"/>
                            <a:pt x="74962" y="476250"/>
                            <a:pt x="22574" y="476250"/>
                          </a:cubicBezTo>
                          <a:cubicBezTo>
                            <a:pt x="14764" y="476250"/>
                            <a:pt x="7239" y="475298"/>
                            <a:pt x="0" y="473488"/>
                          </a:cubicBezTo>
                          <a:cubicBezTo>
                            <a:pt x="41624" y="463296"/>
                            <a:pt x="72676" y="425577"/>
                            <a:pt x="72676" y="381000"/>
                          </a:cubicBezTo>
                          <a:lnTo>
                            <a:pt x="72676" y="95250"/>
                          </a:lnTo>
                          <a:cubicBezTo>
                            <a:pt x="72676" y="69056"/>
                            <a:pt x="62008" y="45244"/>
                            <a:pt x="44672" y="28004"/>
                          </a:cubicBezTo>
                          <a:cubicBezTo>
                            <a:pt x="32576" y="15812"/>
                            <a:pt x="17145" y="6953"/>
                            <a:pt x="0" y="2762"/>
                          </a:cubicBezTo>
                          <a:cubicBezTo>
                            <a:pt x="7239" y="952"/>
                            <a:pt x="14764" y="0"/>
                            <a:pt x="22574" y="0"/>
                          </a:cubicBezTo>
                          <a:cubicBezTo>
                            <a:pt x="48768" y="0"/>
                            <a:pt x="72581" y="10668"/>
                            <a:pt x="89821" y="28004"/>
                          </a:cubicBezTo>
                          <a:cubicBezTo>
                            <a:pt x="107156" y="45244"/>
                            <a:pt x="117824" y="69056"/>
                            <a:pt x="117824" y="95250"/>
                          </a:cubicBezTo>
                          <a:close/>
                        </a:path>
                      </a:pathLst>
                    </a:custGeom>
                    <a:solidFill>
                      <a:schemeClr val="dk1">
                        <a:alpha val="9410"/>
                      </a:scheme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grpSp>
          <p:grpSp>
            <p:nvGrpSpPr>
              <p:cNvPr id="1962" name="Google Shape;1962;p43"/>
              <p:cNvGrpSpPr/>
              <p:nvPr/>
            </p:nvGrpSpPr>
            <p:grpSpPr>
              <a:xfrm>
                <a:off x="20023453" y="-4026820"/>
                <a:ext cx="1461187" cy="7693813"/>
                <a:chOff x="7545703" y="-4320340"/>
                <a:chExt cx="1461187" cy="7693813"/>
              </a:xfrm>
            </p:grpSpPr>
            <p:grpSp>
              <p:nvGrpSpPr>
                <p:cNvPr id="1963" name="Google Shape;1963;p43"/>
                <p:cNvGrpSpPr/>
                <p:nvPr/>
              </p:nvGrpSpPr>
              <p:grpSpPr>
                <a:xfrm>
                  <a:off x="7545703" y="-4320340"/>
                  <a:ext cx="1461187" cy="3559963"/>
                  <a:chOff x="4661232" y="-202131"/>
                  <a:chExt cx="1461187" cy="3559963"/>
                </a:xfrm>
              </p:grpSpPr>
              <p:sp>
                <p:nvSpPr>
                  <p:cNvPr id="1964" name="Google Shape;1964;p43"/>
                  <p:cNvSpPr/>
                  <p:nvPr/>
                </p:nvSpPr>
                <p:spPr>
                  <a:xfrm>
                    <a:off x="4661232" y="-202131"/>
                    <a:ext cx="1461187" cy="3559963"/>
                  </a:xfrm>
                  <a:custGeom>
                    <a:avLst/>
                    <a:gdLst/>
                    <a:ahLst/>
                    <a:cxnLst/>
                    <a:rect l="l" t="t" r="r" b="b"/>
                    <a:pathLst>
                      <a:path w="1352951" h="3382388" extrusionOk="0">
                        <a:moveTo>
                          <a:pt x="676476" y="0"/>
                        </a:moveTo>
                        <a:cubicBezTo>
                          <a:pt x="862508" y="0"/>
                          <a:pt x="1031624" y="75766"/>
                          <a:pt x="1154071" y="198888"/>
                        </a:cubicBezTo>
                        <a:cubicBezTo>
                          <a:pt x="1277186" y="321329"/>
                          <a:pt x="1352951" y="490445"/>
                          <a:pt x="1352951" y="676478"/>
                        </a:cubicBezTo>
                        <a:lnTo>
                          <a:pt x="1352951" y="1691194"/>
                        </a:lnTo>
                        <a:lnTo>
                          <a:pt x="1352951" y="2705911"/>
                        </a:lnTo>
                        <a:cubicBezTo>
                          <a:pt x="1352951" y="3077977"/>
                          <a:pt x="1048541" y="3382388"/>
                          <a:pt x="676476" y="3382388"/>
                        </a:cubicBezTo>
                        <a:cubicBezTo>
                          <a:pt x="304418" y="3382388"/>
                          <a:pt x="0" y="3077977"/>
                          <a:pt x="0" y="2705911"/>
                        </a:cubicBezTo>
                        <a:lnTo>
                          <a:pt x="0" y="1691194"/>
                        </a:lnTo>
                        <a:lnTo>
                          <a:pt x="0" y="676478"/>
                        </a:lnTo>
                        <a:cubicBezTo>
                          <a:pt x="0" y="304419"/>
                          <a:pt x="304418" y="0"/>
                          <a:pt x="676476" y="0"/>
                        </a:cubicBezTo>
                        <a:close/>
                      </a:path>
                    </a:pathLst>
                  </a:custGeom>
                  <a:solidFill>
                    <a:srgbClr val="D8D8D8"/>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nvGrpSpPr>
                  <p:cNvPr id="1965" name="Google Shape;1965;p43"/>
                  <p:cNvGrpSpPr/>
                  <p:nvPr/>
                </p:nvGrpSpPr>
                <p:grpSpPr>
                  <a:xfrm>
                    <a:off x="4714945" y="-119184"/>
                    <a:ext cx="1352950" cy="3388774"/>
                    <a:chOff x="6000750" y="3189974"/>
                    <a:chExt cx="190500" cy="477151"/>
                  </a:xfrm>
                </p:grpSpPr>
                <p:sp>
                  <p:nvSpPr>
                    <p:cNvPr id="1966" name="Google Shape;1966;p43"/>
                    <p:cNvSpPr/>
                    <p:nvPr/>
                  </p:nvSpPr>
                  <p:spPr>
                    <a:xfrm>
                      <a:off x="6000750" y="3190875"/>
                      <a:ext cx="190500" cy="238125"/>
                    </a:xfrm>
                    <a:custGeom>
                      <a:avLst/>
                      <a:gdLst/>
                      <a:ahLst/>
                      <a:cxnLst/>
                      <a:rect l="l" t="t" r="r" b="b"/>
                      <a:pathLst>
                        <a:path w="190500" h="238125" extrusionOk="0">
                          <a:moveTo>
                            <a:pt x="190500" y="95250"/>
                          </a:moveTo>
                          <a:lnTo>
                            <a:pt x="190500" y="238125"/>
                          </a:lnTo>
                          <a:lnTo>
                            <a:pt x="0" y="238125"/>
                          </a:lnTo>
                          <a:lnTo>
                            <a:pt x="0" y="95250"/>
                          </a:lnTo>
                          <a:cubicBezTo>
                            <a:pt x="0" y="42863"/>
                            <a:pt x="42863" y="0"/>
                            <a:pt x="95250" y="0"/>
                          </a:cubicBezTo>
                          <a:cubicBezTo>
                            <a:pt x="121444" y="0"/>
                            <a:pt x="145256" y="10668"/>
                            <a:pt x="162497" y="28004"/>
                          </a:cubicBezTo>
                          <a:cubicBezTo>
                            <a:pt x="179832" y="45244"/>
                            <a:pt x="190500" y="69056"/>
                            <a:pt x="190500" y="95250"/>
                          </a:cubicBezTo>
                          <a:close/>
                        </a:path>
                      </a:pathLst>
                    </a:custGeom>
                    <a:solidFill>
                      <a:srgbClr val="DFE9F6"/>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967" name="Google Shape;1967;p43"/>
                    <p:cNvSpPr/>
                    <p:nvPr/>
                  </p:nvSpPr>
                  <p:spPr>
                    <a:xfrm>
                      <a:off x="6000750" y="3429000"/>
                      <a:ext cx="190500" cy="238125"/>
                    </a:xfrm>
                    <a:custGeom>
                      <a:avLst/>
                      <a:gdLst/>
                      <a:ahLst/>
                      <a:cxnLst/>
                      <a:rect l="l" t="t" r="r" b="b"/>
                      <a:pathLst>
                        <a:path w="190500" h="238125" extrusionOk="0">
                          <a:moveTo>
                            <a:pt x="190500" y="0"/>
                          </a:moveTo>
                          <a:lnTo>
                            <a:pt x="190500" y="142875"/>
                          </a:lnTo>
                          <a:cubicBezTo>
                            <a:pt x="190500" y="195263"/>
                            <a:pt x="147638" y="238125"/>
                            <a:pt x="95250" y="238125"/>
                          </a:cubicBezTo>
                          <a:cubicBezTo>
                            <a:pt x="42863" y="238125"/>
                            <a:pt x="0" y="195263"/>
                            <a:pt x="0" y="142875"/>
                          </a:cubicBezTo>
                          <a:lnTo>
                            <a:pt x="0" y="0"/>
                          </a:lnTo>
                          <a:lnTo>
                            <a:pt x="190500" y="0"/>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968" name="Google Shape;1968;p43"/>
                    <p:cNvSpPr/>
                    <p:nvPr/>
                  </p:nvSpPr>
                  <p:spPr>
                    <a:xfrm>
                      <a:off x="6019800" y="3238500"/>
                      <a:ext cx="47625" cy="371475"/>
                    </a:xfrm>
                    <a:custGeom>
                      <a:avLst/>
                      <a:gdLst/>
                      <a:ahLst/>
                      <a:cxnLst/>
                      <a:rect l="l" t="t" r="r" b="b"/>
                      <a:pathLst>
                        <a:path w="47625" h="371475" extrusionOk="0">
                          <a:moveTo>
                            <a:pt x="23813" y="371475"/>
                          </a:moveTo>
                          <a:lnTo>
                            <a:pt x="23813" y="371475"/>
                          </a:lnTo>
                          <a:cubicBezTo>
                            <a:pt x="10668" y="371475"/>
                            <a:pt x="0" y="360807"/>
                            <a:pt x="0" y="347663"/>
                          </a:cubicBezTo>
                          <a:lnTo>
                            <a:pt x="0" y="23813"/>
                          </a:lnTo>
                          <a:cubicBezTo>
                            <a:pt x="0" y="10668"/>
                            <a:pt x="10668" y="0"/>
                            <a:pt x="23813" y="0"/>
                          </a:cubicBezTo>
                          <a:lnTo>
                            <a:pt x="23813" y="0"/>
                          </a:lnTo>
                          <a:cubicBezTo>
                            <a:pt x="36957" y="0"/>
                            <a:pt x="47625" y="10668"/>
                            <a:pt x="47625" y="23813"/>
                          </a:cubicBezTo>
                          <a:lnTo>
                            <a:pt x="47625" y="347663"/>
                          </a:lnTo>
                          <a:cubicBezTo>
                            <a:pt x="47625" y="360807"/>
                            <a:pt x="36957" y="371475"/>
                            <a:pt x="23813" y="371475"/>
                          </a:cubicBezTo>
                          <a:close/>
                        </a:path>
                      </a:pathLst>
                    </a:custGeom>
                    <a:solidFill>
                      <a:schemeClr val="lt1">
                        <a:alpha val="29409"/>
                      </a:scheme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969" name="Google Shape;1969;p43"/>
                    <p:cNvSpPr/>
                    <p:nvPr/>
                  </p:nvSpPr>
                  <p:spPr>
                    <a:xfrm>
                      <a:off x="6073114" y="3189974"/>
                      <a:ext cx="117824" cy="476249"/>
                    </a:xfrm>
                    <a:custGeom>
                      <a:avLst/>
                      <a:gdLst/>
                      <a:ahLst/>
                      <a:cxnLst/>
                      <a:rect l="l" t="t" r="r" b="b"/>
                      <a:pathLst>
                        <a:path w="117824" h="476249" extrusionOk="0">
                          <a:moveTo>
                            <a:pt x="117824" y="95250"/>
                          </a:moveTo>
                          <a:lnTo>
                            <a:pt x="117824" y="381000"/>
                          </a:lnTo>
                          <a:cubicBezTo>
                            <a:pt x="117824" y="433388"/>
                            <a:pt x="74962" y="476250"/>
                            <a:pt x="22574" y="476250"/>
                          </a:cubicBezTo>
                          <a:cubicBezTo>
                            <a:pt x="14764" y="476250"/>
                            <a:pt x="7239" y="475298"/>
                            <a:pt x="0" y="473488"/>
                          </a:cubicBezTo>
                          <a:cubicBezTo>
                            <a:pt x="41624" y="463296"/>
                            <a:pt x="72676" y="425577"/>
                            <a:pt x="72676" y="381000"/>
                          </a:cubicBezTo>
                          <a:lnTo>
                            <a:pt x="72676" y="95250"/>
                          </a:lnTo>
                          <a:cubicBezTo>
                            <a:pt x="72676" y="69056"/>
                            <a:pt x="62008" y="45244"/>
                            <a:pt x="44672" y="28004"/>
                          </a:cubicBezTo>
                          <a:cubicBezTo>
                            <a:pt x="32576" y="15812"/>
                            <a:pt x="17145" y="6953"/>
                            <a:pt x="0" y="2762"/>
                          </a:cubicBezTo>
                          <a:cubicBezTo>
                            <a:pt x="7239" y="952"/>
                            <a:pt x="14764" y="0"/>
                            <a:pt x="22574" y="0"/>
                          </a:cubicBezTo>
                          <a:cubicBezTo>
                            <a:pt x="48768" y="0"/>
                            <a:pt x="72581" y="10668"/>
                            <a:pt x="89821" y="28004"/>
                          </a:cubicBezTo>
                          <a:cubicBezTo>
                            <a:pt x="107156" y="45244"/>
                            <a:pt x="117824" y="69056"/>
                            <a:pt x="117824" y="95250"/>
                          </a:cubicBezTo>
                          <a:close/>
                        </a:path>
                      </a:pathLst>
                    </a:custGeom>
                    <a:solidFill>
                      <a:schemeClr val="dk1">
                        <a:alpha val="9410"/>
                      </a:scheme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grpSp>
              <p:nvGrpSpPr>
                <p:cNvPr id="1970" name="Google Shape;1970;p43"/>
                <p:cNvGrpSpPr/>
                <p:nvPr/>
              </p:nvGrpSpPr>
              <p:grpSpPr>
                <a:xfrm>
                  <a:off x="7545703" y="-186490"/>
                  <a:ext cx="1461187" cy="3559963"/>
                  <a:chOff x="4661232" y="-202131"/>
                  <a:chExt cx="1461187" cy="3559963"/>
                </a:xfrm>
              </p:grpSpPr>
              <p:sp>
                <p:nvSpPr>
                  <p:cNvPr id="1971" name="Google Shape;1971;p43"/>
                  <p:cNvSpPr/>
                  <p:nvPr/>
                </p:nvSpPr>
                <p:spPr>
                  <a:xfrm>
                    <a:off x="4661232" y="-202131"/>
                    <a:ext cx="1461187" cy="3559963"/>
                  </a:xfrm>
                  <a:custGeom>
                    <a:avLst/>
                    <a:gdLst/>
                    <a:ahLst/>
                    <a:cxnLst/>
                    <a:rect l="l" t="t" r="r" b="b"/>
                    <a:pathLst>
                      <a:path w="1352951" h="3382388" extrusionOk="0">
                        <a:moveTo>
                          <a:pt x="676476" y="0"/>
                        </a:moveTo>
                        <a:cubicBezTo>
                          <a:pt x="862508" y="0"/>
                          <a:pt x="1031624" y="75766"/>
                          <a:pt x="1154071" y="198888"/>
                        </a:cubicBezTo>
                        <a:cubicBezTo>
                          <a:pt x="1277186" y="321329"/>
                          <a:pt x="1352951" y="490445"/>
                          <a:pt x="1352951" y="676478"/>
                        </a:cubicBezTo>
                        <a:lnTo>
                          <a:pt x="1352951" y="1691194"/>
                        </a:lnTo>
                        <a:lnTo>
                          <a:pt x="1352951" y="2705911"/>
                        </a:lnTo>
                        <a:cubicBezTo>
                          <a:pt x="1352951" y="3077977"/>
                          <a:pt x="1048541" y="3382388"/>
                          <a:pt x="676476" y="3382388"/>
                        </a:cubicBezTo>
                        <a:cubicBezTo>
                          <a:pt x="304418" y="3382388"/>
                          <a:pt x="0" y="3077977"/>
                          <a:pt x="0" y="2705911"/>
                        </a:cubicBezTo>
                        <a:lnTo>
                          <a:pt x="0" y="1691194"/>
                        </a:lnTo>
                        <a:lnTo>
                          <a:pt x="0" y="676478"/>
                        </a:lnTo>
                        <a:cubicBezTo>
                          <a:pt x="0" y="304419"/>
                          <a:pt x="304418" y="0"/>
                          <a:pt x="676476" y="0"/>
                        </a:cubicBezTo>
                        <a:close/>
                      </a:path>
                    </a:pathLst>
                  </a:custGeom>
                  <a:solidFill>
                    <a:srgbClr val="D8D8D8"/>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nvGrpSpPr>
                  <p:cNvPr id="1972" name="Google Shape;1972;p43"/>
                  <p:cNvGrpSpPr/>
                  <p:nvPr/>
                </p:nvGrpSpPr>
                <p:grpSpPr>
                  <a:xfrm>
                    <a:off x="4714945" y="-119184"/>
                    <a:ext cx="1352950" cy="3388774"/>
                    <a:chOff x="6000750" y="3189974"/>
                    <a:chExt cx="190500" cy="477151"/>
                  </a:xfrm>
                </p:grpSpPr>
                <p:sp>
                  <p:nvSpPr>
                    <p:cNvPr id="1973" name="Google Shape;1973;p43"/>
                    <p:cNvSpPr/>
                    <p:nvPr/>
                  </p:nvSpPr>
                  <p:spPr>
                    <a:xfrm>
                      <a:off x="6000750" y="3190875"/>
                      <a:ext cx="190500" cy="238125"/>
                    </a:xfrm>
                    <a:custGeom>
                      <a:avLst/>
                      <a:gdLst/>
                      <a:ahLst/>
                      <a:cxnLst/>
                      <a:rect l="l" t="t" r="r" b="b"/>
                      <a:pathLst>
                        <a:path w="190500" h="238125" extrusionOk="0">
                          <a:moveTo>
                            <a:pt x="190500" y="95250"/>
                          </a:moveTo>
                          <a:lnTo>
                            <a:pt x="190500" y="238125"/>
                          </a:lnTo>
                          <a:lnTo>
                            <a:pt x="0" y="238125"/>
                          </a:lnTo>
                          <a:lnTo>
                            <a:pt x="0" y="95250"/>
                          </a:lnTo>
                          <a:cubicBezTo>
                            <a:pt x="0" y="42863"/>
                            <a:pt x="42863" y="0"/>
                            <a:pt x="95250" y="0"/>
                          </a:cubicBezTo>
                          <a:cubicBezTo>
                            <a:pt x="121444" y="0"/>
                            <a:pt x="145256" y="10668"/>
                            <a:pt x="162497" y="28004"/>
                          </a:cubicBezTo>
                          <a:cubicBezTo>
                            <a:pt x="179832" y="45244"/>
                            <a:pt x="190500" y="69056"/>
                            <a:pt x="190500" y="95250"/>
                          </a:cubicBezTo>
                          <a:close/>
                        </a:path>
                      </a:pathLst>
                    </a:custGeom>
                    <a:solidFill>
                      <a:srgbClr val="DFE9F6"/>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974" name="Google Shape;1974;p43"/>
                    <p:cNvSpPr/>
                    <p:nvPr/>
                  </p:nvSpPr>
                  <p:spPr>
                    <a:xfrm>
                      <a:off x="6000750" y="3429000"/>
                      <a:ext cx="190500" cy="238125"/>
                    </a:xfrm>
                    <a:custGeom>
                      <a:avLst/>
                      <a:gdLst/>
                      <a:ahLst/>
                      <a:cxnLst/>
                      <a:rect l="l" t="t" r="r" b="b"/>
                      <a:pathLst>
                        <a:path w="190500" h="238125" extrusionOk="0">
                          <a:moveTo>
                            <a:pt x="190500" y="0"/>
                          </a:moveTo>
                          <a:lnTo>
                            <a:pt x="190500" y="142875"/>
                          </a:lnTo>
                          <a:cubicBezTo>
                            <a:pt x="190500" y="195263"/>
                            <a:pt x="147638" y="238125"/>
                            <a:pt x="95250" y="238125"/>
                          </a:cubicBezTo>
                          <a:cubicBezTo>
                            <a:pt x="42863" y="238125"/>
                            <a:pt x="0" y="195263"/>
                            <a:pt x="0" y="142875"/>
                          </a:cubicBezTo>
                          <a:lnTo>
                            <a:pt x="0" y="0"/>
                          </a:lnTo>
                          <a:lnTo>
                            <a:pt x="190500" y="0"/>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975" name="Google Shape;1975;p43"/>
                    <p:cNvSpPr/>
                    <p:nvPr/>
                  </p:nvSpPr>
                  <p:spPr>
                    <a:xfrm>
                      <a:off x="6019800" y="3238500"/>
                      <a:ext cx="47625" cy="371475"/>
                    </a:xfrm>
                    <a:custGeom>
                      <a:avLst/>
                      <a:gdLst/>
                      <a:ahLst/>
                      <a:cxnLst/>
                      <a:rect l="l" t="t" r="r" b="b"/>
                      <a:pathLst>
                        <a:path w="47625" h="371475" extrusionOk="0">
                          <a:moveTo>
                            <a:pt x="23813" y="371475"/>
                          </a:moveTo>
                          <a:lnTo>
                            <a:pt x="23813" y="371475"/>
                          </a:lnTo>
                          <a:cubicBezTo>
                            <a:pt x="10668" y="371475"/>
                            <a:pt x="0" y="360807"/>
                            <a:pt x="0" y="347663"/>
                          </a:cubicBezTo>
                          <a:lnTo>
                            <a:pt x="0" y="23813"/>
                          </a:lnTo>
                          <a:cubicBezTo>
                            <a:pt x="0" y="10668"/>
                            <a:pt x="10668" y="0"/>
                            <a:pt x="23813" y="0"/>
                          </a:cubicBezTo>
                          <a:lnTo>
                            <a:pt x="23813" y="0"/>
                          </a:lnTo>
                          <a:cubicBezTo>
                            <a:pt x="36957" y="0"/>
                            <a:pt x="47625" y="10668"/>
                            <a:pt x="47625" y="23813"/>
                          </a:cubicBezTo>
                          <a:lnTo>
                            <a:pt x="47625" y="347663"/>
                          </a:lnTo>
                          <a:cubicBezTo>
                            <a:pt x="47625" y="360807"/>
                            <a:pt x="36957" y="371475"/>
                            <a:pt x="23813" y="371475"/>
                          </a:cubicBezTo>
                          <a:close/>
                        </a:path>
                      </a:pathLst>
                    </a:custGeom>
                    <a:solidFill>
                      <a:schemeClr val="lt1">
                        <a:alpha val="29409"/>
                      </a:scheme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976" name="Google Shape;1976;p43"/>
                    <p:cNvSpPr/>
                    <p:nvPr/>
                  </p:nvSpPr>
                  <p:spPr>
                    <a:xfrm>
                      <a:off x="6073114" y="3189974"/>
                      <a:ext cx="117824" cy="476249"/>
                    </a:xfrm>
                    <a:custGeom>
                      <a:avLst/>
                      <a:gdLst/>
                      <a:ahLst/>
                      <a:cxnLst/>
                      <a:rect l="l" t="t" r="r" b="b"/>
                      <a:pathLst>
                        <a:path w="117824" h="476249" extrusionOk="0">
                          <a:moveTo>
                            <a:pt x="117824" y="95250"/>
                          </a:moveTo>
                          <a:lnTo>
                            <a:pt x="117824" y="381000"/>
                          </a:lnTo>
                          <a:cubicBezTo>
                            <a:pt x="117824" y="433388"/>
                            <a:pt x="74962" y="476250"/>
                            <a:pt x="22574" y="476250"/>
                          </a:cubicBezTo>
                          <a:cubicBezTo>
                            <a:pt x="14764" y="476250"/>
                            <a:pt x="7239" y="475298"/>
                            <a:pt x="0" y="473488"/>
                          </a:cubicBezTo>
                          <a:cubicBezTo>
                            <a:pt x="41624" y="463296"/>
                            <a:pt x="72676" y="425577"/>
                            <a:pt x="72676" y="381000"/>
                          </a:cubicBezTo>
                          <a:lnTo>
                            <a:pt x="72676" y="95250"/>
                          </a:lnTo>
                          <a:cubicBezTo>
                            <a:pt x="72676" y="69056"/>
                            <a:pt x="62008" y="45244"/>
                            <a:pt x="44672" y="28004"/>
                          </a:cubicBezTo>
                          <a:cubicBezTo>
                            <a:pt x="32576" y="15812"/>
                            <a:pt x="17145" y="6953"/>
                            <a:pt x="0" y="2762"/>
                          </a:cubicBezTo>
                          <a:cubicBezTo>
                            <a:pt x="7239" y="952"/>
                            <a:pt x="14764" y="0"/>
                            <a:pt x="22574" y="0"/>
                          </a:cubicBezTo>
                          <a:cubicBezTo>
                            <a:pt x="48768" y="0"/>
                            <a:pt x="72581" y="10668"/>
                            <a:pt x="89821" y="28004"/>
                          </a:cubicBezTo>
                          <a:cubicBezTo>
                            <a:pt x="107156" y="45244"/>
                            <a:pt x="117824" y="69056"/>
                            <a:pt x="117824" y="95250"/>
                          </a:cubicBezTo>
                          <a:close/>
                        </a:path>
                      </a:pathLst>
                    </a:custGeom>
                    <a:solidFill>
                      <a:schemeClr val="dk1">
                        <a:alpha val="9410"/>
                      </a:scheme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grpSp>
        </p:grpSp>
      </p:grpSp>
      <p:grpSp>
        <p:nvGrpSpPr>
          <p:cNvPr id="1977" name="Google Shape;1977;p43"/>
          <p:cNvGrpSpPr/>
          <p:nvPr/>
        </p:nvGrpSpPr>
        <p:grpSpPr>
          <a:xfrm>
            <a:off x="4006204" y="2905322"/>
            <a:ext cx="813801" cy="1505950"/>
            <a:chOff x="397406" y="5005156"/>
            <a:chExt cx="813801" cy="1505950"/>
          </a:xfrm>
        </p:grpSpPr>
        <p:grpSp>
          <p:nvGrpSpPr>
            <p:cNvPr id="1978" name="Google Shape;1978;p43"/>
            <p:cNvGrpSpPr/>
            <p:nvPr/>
          </p:nvGrpSpPr>
          <p:grpSpPr>
            <a:xfrm>
              <a:off x="397406" y="5005156"/>
              <a:ext cx="813801" cy="1505950"/>
              <a:chOff x="407985" y="1459626"/>
              <a:chExt cx="2729961" cy="5051828"/>
            </a:xfrm>
          </p:grpSpPr>
          <p:sp>
            <p:nvSpPr>
              <p:cNvPr id="1979" name="Google Shape;1979;p43"/>
              <p:cNvSpPr/>
              <p:nvPr/>
            </p:nvSpPr>
            <p:spPr>
              <a:xfrm>
                <a:off x="616889" y="2569895"/>
                <a:ext cx="2304419" cy="3937318"/>
              </a:xfrm>
              <a:custGeom>
                <a:avLst/>
                <a:gdLst/>
                <a:ahLst/>
                <a:cxnLst/>
                <a:rect l="l" t="t" r="r" b="b"/>
                <a:pathLst>
                  <a:path w="748188" h="1278350" extrusionOk="0">
                    <a:moveTo>
                      <a:pt x="0" y="0"/>
                    </a:moveTo>
                    <a:lnTo>
                      <a:pt x="748189" y="0"/>
                    </a:lnTo>
                    <a:lnTo>
                      <a:pt x="748189" y="1278350"/>
                    </a:lnTo>
                    <a:lnTo>
                      <a:pt x="0" y="127835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980" name="Google Shape;1980;p43"/>
              <p:cNvSpPr/>
              <p:nvPr/>
            </p:nvSpPr>
            <p:spPr>
              <a:xfrm>
                <a:off x="411847" y="1459626"/>
                <a:ext cx="2714552" cy="1102776"/>
              </a:xfrm>
              <a:custGeom>
                <a:avLst/>
                <a:gdLst/>
                <a:ahLst/>
                <a:cxnLst/>
                <a:rect l="l" t="t" r="r" b="b"/>
                <a:pathLst>
                  <a:path w="881348" h="358044" extrusionOk="0">
                    <a:moveTo>
                      <a:pt x="881348" y="282131"/>
                    </a:moveTo>
                    <a:lnTo>
                      <a:pt x="881348" y="358045"/>
                    </a:lnTo>
                    <a:lnTo>
                      <a:pt x="0" y="358045"/>
                    </a:lnTo>
                    <a:lnTo>
                      <a:pt x="0" y="282131"/>
                    </a:lnTo>
                    <a:lnTo>
                      <a:pt x="32099" y="282131"/>
                    </a:lnTo>
                    <a:lnTo>
                      <a:pt x="32099" y="108490"/>
                    </a:lnTo>
                    <a:lnTo>
                      <a:pt x="73438" y="108490"/>
                    </a:lnTo>
                    <a:lnTo>
                      <a:pt x="73438" y="0"/>
                    </a:lnTo>
                    <a:lnTo>
                      <a:pt x="807911" y="0"/>
                    </a:lnTo>
                    <a:lnTo>
                      <a:pt x="807911" y="108490"/>
                    </a:lnTo>
                    <a:lnTo>
                      <a:pt x="849154" y="108490"/>
                    </a:lnTo>
                    <a:lnTo>
                      <a:pt x="849154" y="282131"/>
                    </a:lnTo>
                    <a:close/>
                  </a:path>
                </a:pathLst>
              </a:custGeom>
              <a:solidFill>
                <a:srgbClr val="F5F5F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nvGrpSpPr>
              <p:cNvPr id="1981" name="Google Shape;1981;p43"/>
              <p:cNvGrpSpPr/>
              <p:nvPr/>
            </p:nvGrpSpPr>
            <p:grpSpPr>
              <a:xfrm>
                <a:off x="579193" y="1526435"/>
                <a:ext cx="2378917" cy="768526"/>
                <a:chOff x="5700807" y="2631566"/>
                <a:chExt cx="772476" cy="249554"/>
              </a:xfrm>
            </p:grpSpPr>
            <p:grpSp>
              <p:nvGrpSpPr>
                <p:cNvPr id="1982" name="Google Shape;1982;p43"/>
                <p:cNvGrpSpPr/>
                <p:nvPr/>
              </p:nvGrpSpPr>
              <p:grpSpPr>
                <a:xfrm>
                  <a:off x="5700807" y="2735960"/>
                  <a:ext cx="22097" cy="145160"/>
                  <a:chOff x="5700807" y="2735960"/>
                  <a:chExt cx="22097" cy="145160"/>
                </a:xfrm>
              </p:grpSpPr>
              <p:sp>
                <p:nvSpPr>
                  <p:cNvPr id="1983" name="Google Shape;1983;p43"/>
                  <p:cNvSpPr/>
                  <p:nvPr/>
                </p:nvSpPr>
                <p:spPr>
                  <a:xfrm>
                    <a:off x="5711856" y="2742628"/>
                    <a:ext cx="9525" cy="131730"/>
                  </a:xfrm>
                  <a:custGeom>
                    <a:avLst/>
                    <a:gdLst/>
                    <a:ahLst/>
                    <a:cxnLst/>
                    <a:rect l="l" t="t" r="r" b="b"/>
                    <a:pathLst>
                      <a:path w="9525" h="131730" extrusionOk="0">
                        <a:moveTo>
                          <a:pt x="0" y="0"/>
                        </a:moveTo>
                        <a:lnTo>
                          <a:pt x="0" y="131731"/>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984" name="Google Shape;1984;p43"/>
                  <p:cNvSpPr/>
                  <p:nvPr/>
                </p:nvSpPr>
                <p:spPr>
                  <a:xfrm>
                    <a:off x="5700807" y="2735960"/>
                    <a:ext cx="22097" cy="145160"/>
                  </a:xfrm>
                  <a:custGeom>
                    <a:avLst/>
                    <a:gdLst/>
                    <a:ahLst/>
                    <a:cxnLst/>
                    <a:rect l="l" t="t" r="r" b="b"/>
                    <a:pathLst>
                      <a:path w="22097" h="145160" extrusionOk="0">
                        <a:moveTo>
                          <a:pt x="11049" y="145161"/>
                        </a:moveTo>
                        <a:cubicBezTo>
                          <a:pt x="4953" y="145161"/>
                          <a:pt x="0" y="142208"/>
                          <a:pt x="0" y="138494"/>
                        </a:cubicBezTo>
                        <a:lnTo>
                          <a:pt x="0" y="6667"/>
                        </a:lnTo>
                        <a:cubicBezTo>
                          <a:pt x="0" y="2953"/>
                          <a:pt x="4953" y="0"/>
                          <a:pt x="11049" y="0"/>
                        </a:cubicBezTo>
                        <a:cubicBezTo>
                          <a:pt x="17145" y="0"/>
                          <a:pt x="22098" y="2953"/>
                          <a:pt x="22098" y="6667"/>
                        </a:cubicBezTo>
                        <a:lnTo>
                          <a:pt x="22098" y="138398"/>
                        </a:lnTo>
                        <a:cubicBezTo>
                          <a:pt x="22098" y="142113"/>
                          <a:pt x="17145" y="145161"/>
                          <a:pt x="11049" y="145161"/>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1985" name="Google Shape;1985;p43"/>
                <p:cNvGrpSpPr/>
                <p:nvPr/>
              </p:nvGrpSpPr>
              <p:grpSpPr>
                <a:xfrm>
                  <a:off x="5744908" y="2735960"/>
                  <a:ext cx="22097" cy="145160"/>
                  <a:chOff x="5744908" y="2735960"/>
                  <a:chExt cx="22097" cy="145160"/>
                </a:xfrm>
              </p:grpSpPr>
              <p:sp>
                <p:nvSpPr>
                  <p:cNvPr id="1986" name="Google Shape;1986;p43"/>
                  <p:cNvSpPr/>
                  <p:nvPr/>
                </p:nvSpPr>
                <p:spPr>
                  <a:xfrm>
                    <a:off x="5755957" y="2742628"/>
                    <a:ext cx="9525" cy="131730"/>
                  </a:xfrm>
                  <a:custGeom>
                    <a:avLst/>
                    <a:gdLst/>
                    <a:ahLst/>
                    <a:cxnLst/>
                    <a:rect l="l" t="t" r="r" b="b"/>
                    <a:pathLst>
                      <a:path w="9525" h="131730" extrusionOk="0">
                        <a:moveTo>
                          <a:pt x="0" y="0"/>
                        </a:moveTo>
                        <a:lnTo>
                          <a:pt x="0" y="131731"/>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987" name="Google Shape;1987;p43"/>
                  <p:cNvSpPr/>
                  <p:nvPr/>
                </p:nvSpPr>
                <p:spPr>
                  <a:xfrm>
                    <a:off x="5744908" y="2735960"/>
                    <a:ext cx="22097" cy="145160"/>
                  </a:xfrm>
                  <a:custGeom>
                    <a:avLst/>
                    <a:gdLst/>
                    <a:ahLst/>
                    <a:cxnLst/>
                    <a:rect l="l" t="t" r="r" b="b"/>
                    <a:pathLst>
                      <a:path w="22097" h="145160" extrusionOk="0">
                        <a:moveTo>
                          <a:pt x="11049" y="145161"/>
                        </a:moveTo>
                        <a:cubicBezTo>
                          <a:pt x="4953" y="145161"/>
                          <a:pt x="0" y="142208"/>
                          <a:pt x="0" y="138494"/>
                        </a:cubicBezTo>
                        <a:lnTo>
                          <a:pt x="0" y="6667"/>
                        </a:lnTo>
                        <a:cubicBezTo>
                          <a:pt x="0" y="2953"/>
                          <a:pt x="4953" y="0"/>
                          <a:pt x="11049" y="0"/>
                        </a:cubicBezTo>
                        <a:cubicBezTo>
                          <a:pt x="17145" y="0"/>
                          <a:pt x="22098" y="2953"/>
                          <a:pt x="22098" y="6667"/>
                        </a:cubicBezTo>
                        <a:lnTo>
                          <a:pt x="22098" y="138398"/>
                        </a:lnTo>
                        <a:cubicBezTo>
                          <a:pt x="22098" y="142113"/>
                          <a:pt x="17145" y="145161"/>
                          <a:pt x="11049" y="145161"/>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1988" name="Google Shape;1988;p43"/>
                <p:cNvGrpSpPr/>
                <p:nvPr/>
              </p:nvGrpSpPr>
              <p:grpSpPr>
                <a:xfrm>
                  <a:off x="5789103" y="2735960"/>
                  <a:ext cx="22098" cy="145160"/>
                  <a:chOff x="5789103" y="2735960"/>
                  <a:chExt cx="22098" cy="145160"/>
                </a:xfrm>
              </p:grpSpPr>
              <p:sp>
                <p:nvSpPr>
                  <p:cNvPr id="1989" name="Google Shape;1989;p43"/>
                  <p:cNvSpPr/>
                  <p:nvPr/>
                </p:nvSpPr>
                <p:spPr>
                  <a:xfrm>
                    <a:off x="5800153" y="2742628"/>
                    <a:ext cx="9525" cy="131730"/>
                  </a:xfrm>
                  <a:custGeom>
                    <a:avLst/>
                    <a:gdLst/>
                    <a:ahLst/>
                    <a:cxnLst/>
                    <a:rect l="l" t="t" r="r" b="b"/>
                    <a:pathLst>
                      <a:path w="9525" h="131730" extrusionOk="0">
                        <a:moveTo>
                          <a:pt x="0" y="0"/>
                        </a:moveTo>
                        <a:lnTo>
                          <a:pt x="0" y="131731"/>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990" name="Google Shape;1990;p43"/>
                  <p:cNvSpPr/>
                  <p:nvPr/>
                </p:nvSpPr>
                <p:spPr>
                  <a:xfrm>
                    <a:off x="5789103" y="2735960"/>
                    <a:ext cx="22098" cy="145160"/>
                  </a:xfrm>
                  <a:custGeom>
                    <a:avLst/>
                    <a:gdLst/>
                    <a:ahLst/>
                    <a:cxnLst/>
                    <a:rect l="l" t="t" r="r" b="b"/>
                    <a:pathLst>
                      <a:path w="22098" h="145160" extrusionOk="0">
                        <a:moveTo>
                          <a:pt x="11049" y="145161"/>
                        </a:moveTo>
                        <a:cubicBezTo>
                          <a:pt x="4953" y="145161"/>
                          <a:pt x="0" y="142208"/>
                          <a:pt x="0" y="138494"/>
                        </a:cubicBezTo>
                        <a:lnTo>
                          <a:pt x="0" y="6667"/>
                        </a:lnTo>
                        <a:cubicBezTo>
                          <a:pt x="0" y="2953"/>
                          <a:pt x="4953" y="0"/>
                          <a:pt x="11049" y="0"/>
                        </a:cubicBezTo>
                        <a:cubicBezTo>
                          <a:pt x="17145" y="0"/>
                          <a:pt x="22098" y="2953"/>
                          <a:pt x="22098" y="6667"/>
                        </a:cubicBezTo>
                        <a:lnTo>
                          <a:pt x="22098" y="138398"/>
                        </a:lnTo>
                        <a:cubicBezTo>
                          <a:pt x="22098" y="142113"/>
                          <a:pt x="17145" y="145161"/>
                          <a:pt x="11049" y="145161"/>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1991" name="Google Shape;1991;p43"/>
                <p:cNvGrpSpPr/>
                <p:nvPr/>
              </p:nvGrpSpPr>
              <p:grpSpPr>
                <a:xfrm>
                  <a:off x="5833204" y="2735960"/>
                  <a:ext cx="22097" cy="145160"/>
                  <a:chOff x="5833204" y="2735960"/>
                  <a:chExt cx="22097" cy="145160"/>
                </a:xfrm>
              </p:grpSpPr>
              <p:sp>
                <p:nvSpPr>
                  <p:cNvPr id="1992" name="Google Shape;1992;p43"/>
                  <p:cNvSpPr/>
                  <p:nvPr/>
                </p:nvSpPr>
                <p:spPr>
                  <a:xfrm>
                    <a:off x="5844253" y="2742628"/>
                    <a:ext cx="9525" cy="131730"/>
                  </a:xfrm>
                  <a:custGeom>
                    <a:avLst/>
                    <a:gdLst/>
                    <a:ahLst/>
                    <a:cxnLst/>
                    <a:rect l="l" t="t" r="r" b="b"/>
                    <a:pathLst>
                      <a:path w="9525" h="131730" extrusionOk="0">
                        <a:moveTo>
                          <a:pt x="0" y="0"/>
                        </a:moveTo>
                        <a:lnTo>
                          <a:pt x="0" y="131731"/>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993" name="Google Shape;1993;p43"/>
                  <p:cNvSpPr/>
                  <p:nvPr/>
                </p:nvSpPr>
                <p:spPr>
                  <a:xfrm>
                    <a:off x="5833204" y="2735960"/>
                    <a:ext cx="22097" cy="145160"/>
                  </a:xfrm>
                  <a:custGeom>
                    <a:avLst/>
                    <a:gdLst/>
                    <a:ahLst/>
                    <a:cxnLst/>
                    <a:rect l="l" t="t" r="r" b="b"/>
                    <a:pathLst>
                      <a:path w="22097" h="145160" extrusionOk="0">
                        <a:moveTo>
                          <a:pt x="11049" y="145161"/>
                        </a:moveTo>
                        <a:cubicBezTo>
                          <a:pt x="4953" y="145161"/>
                          <a:pt x="0" y="142208"/>
                          <a:pt x="0" y="138494"/>
                        </a:cubicBezTo>
                        <a:lnTo>
                          <a:pt x="0" y="6667"/>
                        </a:lnTo>
                        <a:cubicBezTo>
                          <a:pt x="0" y="2953"/>
                          <a:pt x="4953" y="0"/>
                          <a:pt x="11049" y="0"/>
                        </a:cubicBezTo>
                        <a:cubicBezTo>
                          <a:pt x="17145" y="0"/>
                          <a:pt x="22098" y="2953"/>
                          <a:pt x="22098" y="6667"/>
                        </a:cubicBezTo>
                        <a:lnTo>
                          <a:pt x="22098" y="138398"/>
                        </a:lnTo>
                        <a:cubicBezTo>
                          <a:pt x="22098" y="142113"/>
                          <a:pt x="17145" y="145161"/>
                          <a:pt x="11049" y="145161"/>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1994" name="Google Shape;1994;p43"/>
                <p:cNvGrpSpPr/>
                <p:nvPr/>
              </p:nvGrpSpPr>
              <p:grpSpPr>
                <a:xfrm>
                  <a:off x="5877400" y="2735960"/>
                  <a:ext cx="22098" cy="145160"/>
                  <a:chOff x="5877400" y="2735960"/>
                  <a:chExt cx="22098" cy="145160"/>
                </a:xfrm>
              </p:grpSpPr>
              <p:sp>
                <p:nvSpPr>
                  <p:cNvPr id="1995" name="Google Shape;1995;p43"/>
                  <p:cNvSpPr/>
                  <p:nvPr/>
                </p:nvSpPr>
                <p:spPr>
                  <a:xfrm>
                    <a:off x="5888449" y="2742628"/>
                    <a:ext cx="9525" cy="131730"/>
                  </a:xfrm>
                  <a:custGeom>
                    <a:avLst/>
                    <a:gdLst/>
                    <a:ahLst/>
                    <a:cxnLst/>
                    <a:rect l="l" t="t" r="r" b="b"/>
                    <a:pathLst>
                      <a:path w="9525" h="131730" extrusionOk="0">
                        <a:moveTo>
                          <a:pt x="0" y="0"/>
                        </a:moveTo>
                        <a:lnTo>
                          <a:pt x="0" y="131731"/>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996" name="Google Shape;1996;p43"/>
                  <p:cNvSpPr/>
                  <p:nvPr/>
                </p:nvSpPr>
                <p:spPr>
                  <a:xfrm>
                    <a:off x="5877400" y="2735960"/>
                    <a:ext cx="22098" cy="145160"/>
                  </a:xfrm>
                  <a:custGeom>
                    <a:avLst/>
                    <a:gdLst/>
                    <a:ahLst/>
                    <a:cxnLst/>
                    <a:rect l="l" t="t" r="r" b="b"/>
                    <a:pathLst>
                      <a:path w="22098" h="145160" extrusionOk="0">
                        <a:moveTo>
                          <a:pt x="11049" y="145161"/>
                        </a:moveTo>
                        <a:cubicBezTo>
                          <a:pt x="4953" y="145161"/>
                          <a:pt x="0" y="142208"/>
                          <a:pt x="0" y="138494"/>
                        </a:cubicBezTo>
                        <a:lnTo>
                          <a:pt x="0" y="6667"/>
                        </a:lnTo>
                        <a:cubicBezTo>
                          <a:pt x="0" y="2953"/>
                          <a:pt x="4953" y="0"/>
                          <a:pt x="11049" y="0"/>
                        </a:cubicBezTo>
                        <a:cubicBezTo>
                          <a:pt x="17145" y="0"/>
                          <a:pt x="22098" y="2953"/>
                          <a:pt x="22098" y="6667"/>
                        </a:cubicBezTo>
                        <a:lnTo>
                          <a:pt x="22098" y="138398"/>
                        </a:lnTo>
                        <a:cubicBezTo>
                          <a:pt x="22098" y="142113"/>
                          <a:pt x="17145" y="145161"/>
                          <a:pt x="11049" y="145161"/>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1997" name="Google Shape;1997;p43"/>
                <p:cNvGrpSpPr/>
                <p:nvPr/>
              </p:nvGrpSpPr>
              <p:grpSpPr>
                <a:xfrm>
                  <a:off x="5921501" y="2735960"/>
                  <a:ext cx="22097" cy="145160"/>
                  <a:chOff x="5921501" y="2735960"/>
                  <a:chExt cx="22097" cy="145160"/>
                </a:xfrm>
              </p:grpSpPr>
              <p:sp>
                <p:nvSpPr>
                  <p:cNvPr id="1998" name="Google Shape;1998;p43"/>
                  <p:cNvSpPr/>
                  <p:nvPr/>
                </p:nvSpPr>
                <p:spPr>
                  <a:xfrm>
                    <a:off x="5932550" y="2742628"/>
                    <a:ext cx="9525" cy="131730"/>
                  </a:xfrm>
                  <a:custGeom>
                    <a:avLst/>
                    <a:gdLst/>
                    <a:ahLst/>
                    <a:cxnLst/>
                    <a:rect l="l" t="t" r="r" b="b"/>
                    <a:pathLst>
                      <a:path w="9525" h="131730" extrusionOk="0">
                        <a:moveTo>
                          <a:pt x="0" y="0"/>
                        </a:moveTo>
                        <a:lnTo>
                          <a:pt x="0" y="131731"/>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999" name="Google Shape;1999;p43"/>
                  <p:cNvSpPr/>
                  <p:nvPr/>
                </p:nvSpPr>
                <p:spPr>
                  <a:xfrm>
                    <a:off x="5921501" y="2735960"/>
                    <a:ext cx="22097" cy="145160"/>
                  </a:xfrm>
                  <a:custGeom>
                    <a:avLst/>
                    <a:gdLst/>
                    <a:ahLst/>
                    <a:cxnLst/>
                    <a:rect l="l" t="t" r="r" b="b"/>
                    <a:pathLst>
                      <a:path w="22097" h="145160" extrusionOk="0">
                        <a:moveTo>
                          <a:pt x="11049" y="145161"/>
                        </a:moveTo>
                        <a:cubicBezTo>
                          <a:pt x="4953" y="145161"/>
                          <a:pt x="0" y="142208"/>
                          <a:pt x="0" y="138494"/>
                        </a:cubicBezTo>
                        <a:lnTo>
                          <a:pt x="0" y="6667"/>
                        </a:lnTo>
                        <a:cubicBezTo>
                          <a:pt x="0" y="2953"/>
                          <a:pt x="4953" y="0"/>
                          <a:pt x="11049" y="0"/>
                        </a:cubicBezTo>
                        <a:cubicBezTo>
                          <a:pt x="17145" y="0"/>
                          <a:pt x="22098" y="2953"/>
                          <a:pt x="22098" y="6667"/>
                        </a:cubicBezTo>
                        <a:lnTo>
                          <a:pt x="22098" y="138398"/>
                        </a:lnTo>
                        <a:cubicBezTo>
                          <a:pt x="22098" y="142113"/>
                          <a:pt x="17145" y="145161"/>
                          <a:pt x="11049" y="145161"/>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2000" name="Google Shape;2000;p43"/>
                <p:cNvGrpSpPr/>
                <p:nvPr/>
              </p:nvGrpSpPr>
              <p:grpSpPr>
                <a:xfrm>
                  <a:off x="5965697" y="2735960"/>
                  <a:ext cx="22097" cy="145160"/>
                  <a:chOff x="5965697" y="2735960"/>
                  <a:chExt cx="22097" cy="145160"/>
                </a:xfrm>
              </p:grpSpPr>
              <p:sp>
                <p:nvSpPr>
                  <p:cNvPr id="2001" name="Google Shape;2001;p43"/>
                  <p:cNvSpPr/>
                  <p:nvPr/>
                </p:nvSpPr>
                <p:spPr>
                  <a:xfrm>
                    <a:off x="5976746" y="2742628"/>
                    <a:ext cx="9525" cy="131730"/>
                  </a:xfrm>
                  <a:custGeom>
                    <a:avLst/>
                    <a:gdLst/>
                    <a:ahLst/>
                    <a:cxnLst/>
                    <a:rect l="l" t="t" r="r" b="b"/>
                    <a:pathLst>
                      <a:path w="9525" h="131730" extrusionOk="0">
                        <a:moveTo>
                          <a:pt x="0" y="0"/>
                        </a:moveTo>
                        <a:lnTo>
                          <a:pt x="0" y="131731"/>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002" name="Google Shape;2002;p43"/>
                  <p:cNvSpPr/>
                  <p:nvPr/>
                </p:nvSpPr>
                <p:spPr>
                  <a:xfrm>
                    <a:off x="5965697" y="2735960"/>
                    <a:ext cx="22097" cy="145160"/>
                  </a:xfrm>
                  <a:custGeom>
                    <a:avLst/>
                    <a:gdLst/>
                    <a:ahLst/>
                    <a:cxnLst/>
                    <a:rect l="l" t="t" r="r" b="b"/>
                    <a:pathLst>
                      <a:path w="22097" h="145160" extrusionOk="0">
                        <a:moveTo>
                          <a:pt x="11049" y="145161"/>
                        </a:moveTo>
                        <a:cubicBezTo>
                          <a:pt x="4953" y="145161"/>
                          <a:pt x="0" y="142208"/>
                          <a:pt x="0" y="138494"/>
                        </a:cubicBezTo>
                        <a:lnTo>
                          <a:pt x="0" y="6667"/>
                        </a:lnTo>
                        <a:cubicBezTo>
                          <a:pt x="0" y="2953"/>
                          <a:pt x="4953" y="0"/>
                          <a:pt x="11049" y="0"/>
                        </a:cubicBezTo>
                        <a:cubicBezTo>
                          <a:pt x="17145" y="0"/>
                          <a:pt x="22098" y="2953"/>
                          <a:pt x="22098" y="6667"/>
                        </a:cubicBezTo>
                        <a:lnTo>
                          <a:pt x="22098" y="138398"/>
                        </a:lnTo>
                        <a:cubicBezTo>
                          <a:pt x="22098" y="142113"/>
                          <a:pt x="17145" y="145161"/>
                          <a:pt x="11049" y="145161"/>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2003" name="Google Shape;2003;p43"/>
                <p:cNvGrpSpPr/>
                <p:nvPr/>
              </p:nvGrpSpPr>
              <p:grpSpPr>
                <a:xfrm>
                  <a:off x="6009798" y="2735960"/>
                  <a:ext cx="22097" cy="145160"/>
                  <a:chOff x="6009798" y="2735960"/>
                  <a:chExt cx="22097" cy="145160"/>
                </a:xfrm>
              </p:grpSpPr>
              <p:sp>
                <p:nvSpPr>
                  <p:cNvPr id="2004" name="Google Shape;2004;p43"/>
                  <p:cNvSpPr/>
                  <p:nvPr/>
                </p:nvSpPr>
                <p:spPr>
                  <a:xfrm>
                    <a:off x="6020847" y="2742628"/>
                    <a:ext cx="9525" cy="131730"/>
                  </a:xfrm>
                  <a:custGeom>
                    <a:avLst/>
                    <a:gdLst/>
                    <a:ahLst/>
                    <a:cxnLst/>
                    <a:rect l="l" t="t" r="r" b="b"/>
                    <a:pathLst>
                      <a:path w="9525" h="131730" extrusionOk="0">
                        <a:moveTo>
                          <a:pt x="0" y="0"/>
                        </a:moveTo>
                        <a:lnTo>
                          <a:pt x="0" y="131731"/>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005" name="Google Shape;2005;p43"/>
                  <p:cNvSpPr/>
                  <p:nvPr/>
                </p:nvSpPr>
                <p:spPr>
                  <a:xfrm>
                    <a:off x="6009798" y="2735960"/>
                    <a:ext cx="22097" cy="145160"/>
                  </a:xfrm>
                  <a:custGeom>
                    <a:avLst/>
                    <a:gdLst/>
                    <a:ahLst/>
                    <a:cxnLst/>
                    <a:rect l="l" t="t" r="r" b="b"/>
                    <a:pathLst>
                      <a:path w="22097" h="145160" extrusionOk="0">
                        <a:moveTo>
                          <a:pt x="11049" y="145161"/>
                        </a:moveTo>
                        <a:cubicBezTo>
                          <a:pt x="4953" y="145161"/>
                          <a:pt x="0" y="142208"/>
                          <a:pt x="0" y="138494"/>
                        </a:cubicBezTo>
                        <a:lnTo>
                          <a:pt x="0" y="6667"/>
                        </a:lnTo>
                        <a:cubicBezTo>
                          <a:pt x="0" y="2953"/>
                          <a:pt x="4953" y="0"/>
                          <a:pt x="11049" y="0"/>
                        </a:cubicBezTo>
                        <a:cubicBezTo>
                          <a:pt x="17145" y="0"/>
                          <a:pt x="22098" y="2953"/>
                          <a:pt x="22098" y="6667"/>
                        </a:cubicBezTo>
                        <a:lnTo>
                          <a:pt x="22098" y="138398"/>
                        </a:lnTo>
                        <a:cubicBezTo>
                          <a:pt x="22098" y="142113"/>
                          <a:pt x="17145" y="145161"/>
                          <a:pt x="11049" y="145161"/>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2006" name="Google Shape;2006;p43"/>
                <p:cNvGrpSpPr/>
                <p:nvPr/>
              </p:nvGrpSpPr>
              <p:grpSpPr>
                <a:xfrm>
                  <a:off x="6053994" y="2735960"/>
                  <a:ext cx="22097" cy="145160"/>
                  <a:chOff x="6053994" y="2735960"/>
                  <a:chExt cx="22097" cy="145160"/>
                </a:xfrm>
              </p:grpSpPr>
              <p:sp>
                <p:nvSpPr>
                  <p:cNvPr id="2007" name="Google Shape;2007;p43"/>
                  <p:cNvSpPr/>
                  <p:nvPr/>
                </p:nvSpPr>
                <p:spPr>
                  <a:xfrm>
                    <a:off x="6065043" y="2742628"/>
                    <a:ext cx="9525" cy="131730"/>
                  </a:xfrm>
                  <a:custGeom>
                    <a:avLst/>
                    <a:gdLst/>
                    <a:ahLst/>
                    <a:cxnLst/>
                    <a:rect l="l" t="t" r="r" b="b"/>
                    <a:pathLst>
                      <a:path w="9525" h="131730" extrusionOk="0">
                        <a:moveTo>
                          <a:pt x="0" y="0"/>
                        </a:moveTo>
                        <a:lnTo>
                          <a:pt x="0" y="131731"/>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008" name="Google Shape;2008;p43"/>
                  <p:cNvSpPr/>
                  <p:nvPr/>
                </p:nvSpPr>
                <p:spPr>
                  <a:xfrm>
                    <a:off x="6053994" y="2735960"/>
                    <a:ext cx="22097" cy="145160"/>
                  </a:xfrm>
                  <a:custGeom>
                    <a:avLst/>
                    <a:gdLst/>
                    <a:ahLst/>
                    <a:cxnLst/>
                    <a:rect l="l" t="t" r="r" b="b"/>
                    <a:pathLst>
                      <a:path w="22097" h="145160" extrusionOk="0">
                        <a:moveTo>
                          <a:pt x="11049" y="145161"/>
                        </a:moveTo>
                        <a:cubicBezTo>
                          <a:pt x="4953" y="145161"/>
                          <a:pt x="0" y="142208"/>
                          <a:pt x="0" y="138494"/>
                        </a:cubicBezTo>
                        <a:lnTo>
                          <a:pt x="0" y="6667"/>
                        </a:lnTo>
                        <a:cubicBezTo>
                          <a:pt x="0" y="2953"/>
                          <a:pt x="4953" y="0"/>
                          <a:pt x="11049" y="0"/>
                        </a:cubicBezTo>
                        <a:cubicBezTo>
                          <a:pt x="17145" y="0"/>
                          <a:pt x="22098" y="2953"/>
                          <a:pt x="22098" y="6667"/>
                        </a:cubicBezTo>
                        <a:lnTo>
                          <a:pt x="22098" y="138398"/>
                        </a:lnTo>
                        <a:cubicBezTo>
                          <a:pt x="22003" y="142113"/>
                          <a:pt x="17145" y="145161"/>
                          <a:pt x="11049" y="145161"/>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2009" name="Google Shape;2009;p43"/>
                <p:cNvGrpSpPr/>
                <p:nvPr/>
              </p:nvGrpSpPr>
              <p:grpSpPr>
                <a:xfrm>
                  <a:off x="6098095" y="2735960"/>
                  <a:ext cx="22097" cy="145160"/>
                  <a:chOff x="6098095" y="2735960"/>
                  <a:chExt cx="22097" cy="145160"/>
                </a:xfrm>
              </p:grpSpPr>
              <p:sp>
                <p:nvSpPr>
                  <p:cNvPr id="2010" name="Google Shape;2010;p43"/>
                  <p:cNvSpPr/>
                  <p:nvPr/>
                </p:nvSpPr>
                <p:spPr>
                  <a:xfrm>
                    <a:off x="6109144" y="2742628"/>
                    <a:ext cx="9525" cy="131730"/>
                  </a:xfrm>
                  <a:custGeom>
                    <a:avLst/>
                    <a:gdLst/>
                    <a:ahLst/>
                    <a:cxnLst/>
                    <a:rect l="l" t="t" r="r" b="b"/>
                    <a:pathLst>
                      <a:path w="9525" h="131730" extrusionOk="0">
                        <a:moveTo>
                          <a:pt x="0" y="0"/>
                        </a:moveTo>
                        <a:lnTo>
                          <a:pt x="0" y="131731"/>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011" name="Google Shape;2011;p43"/>
                  <p:cNvSpPr/>
                  <p:nvPr/>
                </p:nvSpPr>
                <p:spPr>
                  <a:xfrm>
                    <a:off x="6098095" y="2735960"/>
                    <a:ext cx="22097" cy="145160"/>
                  </a:xfrm>
                  <a:custGeom>
                    <a:avLst/>
                    <a:gdLst/>
                    <a:ahLst/>
                    <a:cxnLst/>
                    <a:rect l="l" t="t" r="r" b="b"/>
                    <a:pathLst>
                      <a:path w="22097" h="145160" extrusionOk="0">
                        <a:moveTo>
                          <a:pt x="11049" y="145161"/>
                        </a:moveTo>
                        <a:cubicBezTo>
                          <a:pt x="4953" y="145161"/>
                          <a:pt x="0" y="142208"/>
                          <a:pt x="0" y="138494"/>
                        </a:cubicBezTo>
                        <a:lnTo>
                          <a:pt x="0" y="6667"/>
                        </a:lnTo>
                        <a:cubicBezTo>
                          <a:pt x="0" y="2953"/>
                          <a:pt x="4953" y="0"/>
                          <a:pt x="11049" y="0"/>
                        </a:cubicBezTo>
                        <a:cubicBezTo>
                          <a:pt x="17145" y="0"/>
                          <a:pt x="22098" y="2953"/>
                          <a:pt x="22098" y="6667"/>
                        </a:cubicBezTo>
                        <a:lnTo>
                          <a:pt x="22098" y="138398"/>
                        </a:lnTo>
                        <a:cubicBezTo>
                          <a:pt x="22098" y="142113"/>
                          <a:pt x="17145" y="145161"/>
                          <a:pt x="11049" y="145161"/>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2012" name="Google Shape;2012;p43"/>
                <p:cNvGrpSpPr/>
                <p:nvPr/>
              </p:nvGrpSpPr>
              <p:grpSpPr>
                <a:xfrm>
                  <a:off x="6142195" y="2735960"/>
                  <a:ext cx="22097" cy="145160"/>
                  <a:chOff x="6142195" y="2735960"/>
                  <a:chExt cx="22097" cy="145160"/>
                </a:xfrm>
              </p:grpSpPr>
              <p:sp>
                <p:nvSpPr>
                  <p:cNvPr id="2013" name="Google Shape;2013;p43"/>
                  <p:cNvSpPr/>
                  <p:nvPr/>
                </p:nvSpPr>
                <p:spPr>
                  <a:xfrm>
                    <a:off x="6153244" y="2742628"/>
                    <a:ext cx="9525" cy="131730"/>
                  </a:xfrm>
                  <a:custGeom>
                    <a:avLst/>
                    <a:gdLst/>
                    <a:ahLst/>
                    <a:cxnLst/>
                    <a:rect l="l" t="t" r="r" b="b"/>
                    <a:pathLst>
                      <a:path w="9525" h="131730" extrusionOk="0">
                        <a:moveTo>
                          <a:pt x="0" y="0"/>
                        </a:moveTo>
                        <a:lnTo>
                          <a:pt x="0" y="131731"/>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014" name="Google Shape;2014;p43"/>
                  <p:cNvSpPr/>
                  <p:nvPr/>
                </p:nvSpPr>
                <p:spPr>
                  <a:xfrm>
                    <a:off x="6142195" y="2735960"/>
                    <a:ext cx="22097" cy="145160"/>
                  </a:xfrm>
                  <a:custGeom>
                    <a:avLst/>
                    <a:gdLst/>
                    <a:ahLst/>
                    <a:cxnLst/>
                    <a:rect l="l" t="t" r="r" b="b"/>
                    <a:pathLst>
                      <a:path w="22097" h="145160" extrusionOk="0">
                        <a:moveTo>
                          <a:pt x="11049" y="145161"/>
                        </a:moveTo>
                        <a:cubicBezTo>
                          <a:pt x="4953" y="145161"/>
                          <a:pt x="0" y="142208"/>
                          <a:pt x="0" y="138494"/>
                        </a:cubicBezTo>
                        <a:lnTo>
                          <a:pt x="0" y="6667"/>
                        </a:lnTo>
                        <a:cubicBezTo>
                          <a:pt x="0" y="2953"/>
                          <a:pt x="4953" y="0"/>
                          <a:pt x="11049" y="0"/>
                        </a:cubicBezTo>
                        <a:cubicBezTo>
                          <a:pt x="17145" y="0"/>
                          <a:pt x="22098" y="2953"/>
                          <a:pt x="22098" y="6667"/>
                        </a:cubicBezTo>
                        <a:lnTo>
                          <a:pt x="22098" y="138398"/>
                        </a:lnTo>
                        <a:cubicBezTo>
                          <a:pt x="22098" y="142113"/>
                          <a:pt x="17145" y="145161"/>
                          <a:pt x="11049" y="145161"/>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2015" name="Google Shape;2015;p43"/>
                <p:cNvGrpSpPr/>
                <p:nvPr/>
              </p:nvGrpSpPr>
              <p:grpSpPr>
                <a:xfrm>
                  <a:off x="6186391" y="2735960"/>
                  <a:ext cx="22097" cy="145160"/>
                  <a:chOff x="6186391" y="2735960"/>
                  <a:chExt cx="22097" cy="145160"/>
                </a:xfrm>
              </p:grpSpPr>
              <p:sp>
                <p:nvSpPr>
                  <p:cNvPr id="2016" name="Google Shape;2016;p43"/>
                  <p:cNvSpPr/>
                  <p:nvPr/>
                </p:nvSpPr>
                <p:spPr>
                  <a:xfrm>
                    <a:off x="6197440" y="2742628"/>
                    <a:ext cx="9525" cy="131730"/>
                  </a:xfrm>
                  <a:custGeom>
                    <a:avLst/>
                    <a:gdLst/>
                    <a:ahLst/>
                    <a:cxnLst/>
                    <a:rect l="l" t="t" r="r" b="b"/>
                    <a:pathLst>
                      <a:path w="9525" h="131730" extrusionOk="0">
                        <a:moveTo>
                          <a:pt x="0" y="0"/>
                        </a:moveTo>
                        <a:lnTo>
                          <a:pt x="0" y="131731"/>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017" name="Google Shape;2017;p43"/>
                  <p:cNvSpPr/>
                  <p:nvPr/>
                </p:nvSpPr>
                <p:spPr>
                  <a:xfrm>
                    <a:off x="6186391" y="2735960"/>
                    <a:ext cx="22097" cy="145160"/>
                  </a:xfrm>
                  <a:custGeom>
                    <a:avLst/>
                    <a:gdLst/>
                    <a:ahLst/>
                    <a:cxnLst/>
                    <a:rect l="l" t="t" r="r" b="b"/>
                    <a:pathLst>
                      <a:path w="22097" h="145160" extrusionOk="0">
                        <a:moveTo>
                          <a:pt x="11049" y="145161"/>
                        </a:moveTo>
                        <a:cubicBezTo>
                          <a:pt x="4953" y="145161"/>
                          <a:pt x="0" y="142208"/>
                          <a:pt x="0" y="138494"/>
                        </a:cubicBezTo>
                        <a:lnTo>
                          <a:pt x="0" y="6667"/>
                        </a:lnTo>
                        <a:cubicBezTo>
                          <a:pt x="0" y="2953"/>
                          <a:pt x="4953" y="0"/>
                          <a:pt x="11049" y="0"/>
                        </a:cubicBezTo>
                        <a:cubicBezTo>
                          <a:pt x="17145" y="0"/>
                          <a:pt x="22098" y="2953"/>
                          <a:pt x="22098" y="6667"/>
                        </a:cubicBezTo>
                        <a:lnTo>
                          <a:pt x="22098" y="138398"/>
                        </a:lnTo>
                        <a:cubicBezTo>
                          <a:pt x="22098" y="142113"/>
                          <a:pt x="17145" y="145161"/>
                          <a:pt x="11049" y="145161"/>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2018" name="Google Shape;2018;p43"/>
                <p:cNvGrpSpPr/>
                <p:nvPr/>
              </p:nvGrpSpPr>
              <p:grpSpPr>
                <a:xfrm>
                  <a:off x="6230492" y="2735960"/>
                  <a:ext cx="22097" cy="145160"/>
                  <a:chOff x="6230492" y="2735960"/>
                  <a:chExt cx="22097" cy="145160"/>
                </a:xfrm>
              </p:grpSpPr>
              <p:sp>
                <p:nvSpPr>
                  <p:cNvPr id="2019" name="Google Shape;2019;p43"/>
                  <p:cNvSpPr/>
                  <p:nvPr/>
                </p:nvSpPr>
                <p:spPr>
                  <a:xfrm>
                    <a:off x="6241541" y="2742628"/>
                    <a:ext cx="9525" cy="131730"/>
                  </a:xfrm>
                  <a:custGeom>
                    <a:avLst/>
                    <a:gdLst/>
                    <a:ahLst/>
                    <a:cxnLst/>
                    <a:rect l="l" t="t" r="r" b="b"/>
                    <a:pathLst>
                      <a:path w="9525" h="131730" extrusionOk="0">
                        <a:moveTo>
                          <a:pt x="0" y="0"/>
                        </a:moveTo>
                        <a:lnTo>
                          <a:pt x="0" y="131731"/>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020" name="Google Shape;2020;p43"/>
                  <p:cNvSpPr/>
                  <p:nvPr/>
                </p:nvSpPr>
                <p:spPr>
                  <a:xfrm>
                    <a:off x="6230492" y="2735960"/>
                    <a:ext cx="22097" cy="145160"/>
                  </a:xfrm>
                  <a:custGeom>
                    <a:avLst/>
                    <a:gdLst/>
                    <a:ahLst/>
                    <a:cxnLst/>
                    <a:rect l="l" t="t" r="r" b="b"/>
                    <a:pathLst>
                      <a:path w="22097" h="145160" extrusionOk="0">
                        <a:moveTo>
                          <a:pt x="11049" y="145161"/>
                        </a:moveTo>
                        <a:cubicBezTo>
                          <a:pt x="4953" y="145161"/>
                          <a:pt x="0" y="142208"/>
                          <a:pt x="0" y="138494"/>
                        </a:cubicBezTo>
                        <a:lnTo>
                          <a:pt x="0" y="6667"/>
                        </a:lnTo>
                        <a:cubicBezTo>
                          <a:pt x="0" y="2953"/>
                          <a:pt x="4953" y="0"/>
                          <a:pt x="11049" y="0"/>
                        </a:cubicBezTo>
                        <a:cubicBezTo>
                          <a:pt x="17145" y="0"/>
                          <a:pt x="22098" y="2953"/>
                          <a:pt x="22098" y="6667"/>
                        </a:cubicBezTo>
                        <a:lnTo>
                          <a:pt x="22098" y="138398"/>
                        </a:lnTo>
                        <a:cubicBezTo>
                          <a:pt x="22098" y="142113"/>
                          <a:pt x="17145" y="145161"/>
                          <a:pt x="11049" y="145161"/>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2021" name="Google Shape;2021;p43"/>
                <p:cNvGrpSpPr/>
                <p:nvPr/>
              </p:nvGrpSpPr>
              <p:grpSpPr>
                <a:xfrm>
                  <a:off x="6274688" y="2735960"/>
                  <a:ext cx="22097" cy="145160"/>
                  <a:chOff x="6274688" y="2735960"/>
                  <a:chExt cx="22097" cy="145160"/>
                </a:xfrm>
              </p:grpSpPr>
              <p:sp>
                <p:nvSpPr>
                  <p:cNvPr id="2022" name="Google Shape;2022;p43"/>
                  <p:cNvSpPr/>
                  <p:nvPr/>
                </p:nvSpPr>
                <p:spPr>
                  <a:xfrm>
                    <a:off x="6285737" y="2742628"/>
                    <a:ext cx="9525" cy="131730"/>
                  </a:xfrm>
                  <a:custGeom>
                    <a:avLst/>
                    <a:gdLst/>
                    <a:ahLst/>
                    <a:cxnLst/>
                    <a:rect l="l" t="t" r="r" b="b"/>
                    <a:pathLst>
                      <a:path w="9525" h="131730" extrusionOk="0">
                        <a:moveTo>
                          <a:pt x="0" y="0"/>
                        </a:moveTo>
                        <a:lnTo>
                          <a:pt x="0" y="131731"/>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023" name="Google Shape;2023;p43"/>
                  <p:cNvSpPr/>
                  <p:nvPr/>
                </p:nvSpPr>
                <p:spPr>
                  <a:xfrm>
                    <a:off x="6274688" y="2735960"/>
                    <a:ext cx="22097" cy="145160"/>
                  </a:xfrm>
                  <a:custGeom>
                    <a:avLst/>
                    <a:gdLst/>
                    <a:ahLst/>
                    <a:cxnLst/>
                    <a:rect l="l" t="t" r="r" b="b"/>
                    <a:pathLst>
                      <a:path w="22097" h="145160" extrusionOk="0">
                        <a:moveTo>
                          <a:pt x="11049" y="145161"/>
                        </a:moveTo>
                        <a:cubicBezTo>
                          <a:pt x="4953" y="145161"/>
                          <a:pt x="0" y="142208"/>
                          <a:pt x="0" y="138494"/>
                        </a:cubicBezTo>
                        <a:lnTo>
                          <a:pt x="0" y="6667"/>
                        </a:lnTo>
                        <a:cubicBezTo>
                          <a:pt x="0" y="2953"/>
                          <a:pt x="4953" y="0"/>
                          <a:pt x="11049" y="0"/>
                        </a:cubicBezTo>
                        <a:cubicBezTo>
                          <a:pt x="17145" y="0"/>
                          <a:pt x="22098" y="2953"/>
                          <a:pt x="22098" y="6667"/>
                        </a:cubicBezTo>
                        <a:lnTo>
                          <a:pt x="22098" y="138398"/>
                        </a:lnTo>
                        <a:cubicBezTo>
                          <a:pt x="22098" y="142113"/>
                          <a:pt x="17145" y="145161"/>
                          <a:pt x="11049" y="145161"/>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2024" name="Google Shape;2024;p43"/>
                <p:cNvGrpSpPr/>
                <p:nvPr/>
              </p:nvGrpSpPr>
              <p:grpSpPr>
                <a:xfrm>
                  <a:off x="6318789" y="2735960"/>
                  <a:ext cx="22097" cy="145160"/>
                  <a:chOff x="6318789" y="2735960"/>
                  <a:chExt cx="22097" cy="145160"/>
                </a:xfrm>
              </p:grpSpPr>
              <p:sp>
                <p:nvSpPr>
                  <p:cNvPr id="2025" name="Google Shape;2025;p43"/>
                  <p:cNvSpPr/>
                  <p:nvPr/>
                </p:nvSpPr>
                <p:spPr>
                  <a:xfrm>
                    <a:off x="6329838" y="2742628"/>
                    <a:ext cx="9525" cy="131730"/>
                  </a:xfrm>
                  <a:custGeom>
                    <a:avLst/>
                    <a:gdLst/>
                    <a:ahLst/>
                    <a:cxnLst/>
                    <a:rect l="l" t="t" r="r" b="b"/>
                    <a:pathLst>
                      <a:path w="9525" h="131730" extrusionOk="0">
                        <a:moveTo>
                          <a:pt x="0" y="0"/>
                        </a:moveTo>
                        <a:lnTo>
                          <a:pt x="0" y="131731"/>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026" name="Google Shape;2026;p43"/>
                  <p:cNvSpPr/>
                  <p:nvPr/>
                </p:nvSpPr>
                <p:spPr>
                  <a:xfrm>
                    <a:off x="6318789" y="2735960"/>
                    <a:ext cx="22097" cy="145160"/>
                  </a:xfrm>
                  <a:custGeom>
                    <a:avLst/>
                    <a:gdLst/>
                    <a:ahLst/>
                    <a:cxnLst/>
                    <a:rect l="l" t="t" r="r" b="b"/>
                    <a:pathLst>
                      <a:path w="22097" h="145160" extrusionOk="0">
                        <a:moveTo>
                          <a:pt x="11049" y="145161"/>
                        </a:moveTo>
                        <a:cubicBezTo>
                          <a:pt x="4953" y="145161"/>
                          <a:pt x="0" y="142208"/>
                          <a:pt x="0" y="138494"/>
                        </a:cubicBezTo>
                        <a:lnTo>
                          <a:pt x="0" y="6667"/>
                        </a:lnTo>
                        <a:cubicBezTo>
                          <a:pt x="0" y="2953"/>
                          <a:pt x="4953" y="0"/>
                          <a:pt x="11049" y="0"/>
                        </a:cubicBezTo>
                        <a:cubicBezTo>
                          <a:pt x="17145" y="0"/>
                          <a:pt x="22098" y="2953"/>
                          <a:pt x="22098" y="6667"/>
                        </a:cubicBezTo>
                        <a:lnTo>
                          <a:pt x="22098" y="138398"/>
                        </a:lnTo>
                        <a:cubicBezTo>
                          <a:pt x="22098" y="142113"/>
                          <a:pt x="17145" y="145161"/>
                          <a:pt x="11049" y="145161"/>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2027" name="Google Shape;2027;p43"/>
                <p:cNvGrpSpPr/>
                <p:nvPr/>
              </p:nvGrpSpPr>
              <p:grpSpPr>
                <a:xfrm>
                  <a:off x="6362985" y="2735960"/>
                  <a:ext cx="22097" cy="145160"/>
                  <a:chOff x="6362985" y="2735960"/>
                  <a:chExt cx="22097" cy="145160"/>
                </a:xfrm>
              </p:grpSpPr>
              <p:sp>
                <p:nvSpPr>
                  <p:cNvPr id="2028" name="Google Shape;2028;p43"/>
                  <p:cNvSpPr/>
                  <p:nvPr/>
                </p:nvSpPr>
                <p:spPr>
                  <a:xfrm>
                    <a:off x="6374034" y="2742628"/>
                    <a:ext cx="9525" cy="131730"/>
                  </a:xfrm>
                  <a:custGeom>
                    <a:avLst/>
                    <a:gdLst/>
                    <a:ahLst/>
                    <a:cxnLst/>
                    <a:rect l="l" t="t" r="r" b="b"/>
                    <a:pathLst>
                      <a:path w="9525" h="131730" extrusionOk="0">
                        <a:moveTo>
                          <a:pt x="0" y="0"/>
                        </a:moveTo>
                        <a:lnTo>
                          <a:pt x="0" y="131731"/>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029" name="Google Shape;2029;p43"/>
                  <p:cNvSpPr/>
                  <p:nvPr/>
                </p:nvSpPr>
                <p:spPr>
                  <a:xfrm>
                    <a:off x="6362985" y="2735960"/>
                    <a:ext cx="22097" cy="145160"/>
                  </a:xfrm>
                  <a:custGeom>
                    <a:avLst/>
                    <a:gdLst/>
                    <a:ahLst/>
                    <a:cxnLst/>
                    <a:rect l="l" t="t" r="r" b="b"/>
                    <a:pathLst>
                      <a:path w="22097" h="145160" extrusionOk="0">
                        <a:moveTo>
                          <a:pt x="11049" y="145161"/>
                        </a:moveTo>
                        <a:cubicBezTo>
                          <a:pt x="4953" y="145161"/>
                          <a:pt x="0" y="142208"/>
                          <a:pt x="0" y="138494"/>
                        </a:cubicBezTo>
                        <a:lnTo>
                          <a:pt x="0" y="6667"/>
                        </a:lnTo>
                        <a:cubicBezTo>
                          <a:pt x="0" y="2953"/>
                          <a:pt x="4953" y="0"/>
                          <a:pt x="11049" y="0"/>
                        </a:cubicBezTo>
                        <a:cubicBezTo>
                          <a:pt x="17145" y="0"/>
                          <a:pt x="22098" y="2953"/>
                          <a:pt x="22098" y="6667"/>
                        </a:cubicBezTo>
                        <a:lnTo>
                          <a:pt x="22098" y="138398"/>
                        </a:lnTo>
                        <a:cubicBezTo>
                          <a:pt x="22003" y="142113"/>
                          <a:pt x="17145" y="145161"/>
                          <a:pt x="11049" y="145161"/>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2030" name="Google Shape;2030;p43"/>
                <p:cNvGrpSpPr/>
                <p:nvPr/>
              </p:nvGrpSpPr>
              <p:grpSpPr>
                <a:xfrm>
                  <a:off x="6407086" y="2735960"/>
                  <a:ext cx="22097" cy="145160"/>
                  <a:chOff x="6407086" y="2735960"/>
                  <a:chExt cx="22097" cy="145160"/>
                </a:xfrm>
              </p:grpSpPr>
              <p:sp>
                <p:nvSpPr>
                  <p:cNvPr id="2031" name="Google Shape;2031;p43"/>
                  <p:cNvSpPr/>
                  <p:nvPr/>
                </p:nvSpPr>
                <p:spPr>
                  <a:xfrm>
                    <a:off x="6418135" y="2742628"/>
                    <a:ext cx="9525" cy="131730"/>
                  </a:xfrm>
                  <a:custGeom>
                    <a:avLst/>
                    <a:gdLst/>
                    <a:ahLst/>
                    <a:cxnLst/>
                    <a:rect l="l" t="t" r="r" b="b"/>
                    <a:pathLst>
                      <a:path w="9525" h="131730" extrusionOk="0">
                        <a:moveTo>
                          <a:pt x="0" y="0"/>
                        </a:moveTo>
                        <a:lnTo>
                          <a:pt x="0" y="131731"/>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032" name="Google Shape;2032;p43"/>
                  <p:cNvSpPr/>
                  <p:nvPr/>
                </p:nvSpPr>
                <p:spPr>
                  <a:xfrm>
                    <a:off x="6407086" y="2735960"/>
                    <a:ext cx="22097" cy="145160"/>
                  </a:xfrm>
                  <a:custGeom>
                    <a:avLst/>
                    <a:gdLst/>
                    <a:ahLst/>
                    <a:cxnLst/>
                    <a:rect l="l" t="t" r="r" b="b"/>
                    <a:pathLst>
                      <a:path w="22097" h="145160" extrusionOk="0">
                        <a:moveTo>
                          <a:pt x="11049" y="145161"/>
                        </a:moveTo>
                        <a:cubicBezTo>
                          <a:pt x="4953" y="145161"/>
                          <a:pt x="0" y="142208"/>
                          <a:pt x="0" y="138494"/>
                        </a:cubicBezTo>
                        <a:lnTo>
                          <a:pt x="0" y="6667"/>
                        </a:lnTo>
                        <a:cubicBezTo>
                          <a:pt x="0" y="2953"/>
                          <a:pt x="4953" y="0"/>
                          <a:pt x="11049" y="0"/>
                        </a:cubicBezTo>
                        <a:cubicBezTo>
                          <a:pt x="17145" y="0"/>
                          <a:pt x="22098" y="2953"/>
                          <a:pt x="22098" y="6667"/>
                        </a:cubicBezTo>
                        <a:lnTo>
                          <a:pt x="22098" y="138398"/>
                        </a:lnTo>
                        <a:cubicBezTo>
                          <a:pt x="22098" y="142113"/>
                          <a:pt x="17145" y="145161"/>
                          <a:pt x="11049" y="145161"/>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2033" name="Google Shape;2033;p43"/>
                <p:cNvGrpSpPr/>
                <p:nvPr/>
              </p:nvGrpSpPr>
              <p:grpSpPr>
                <a:xfrm>
                  <a:off x="6451186" y="2735960"/>
                  <a:ext cx="22097" cy="145160"/>
                  <a:chOff x="6451186" y="2735960"/>
                  <a:chExt cx="22097" cy="145160"/>
                </a:xfrm>
              </p:grpSpPr>
              <p:sp>
                <p:nvSpPr>
                  <p:cNvPr id="2034" name="Google Shape;2034;p43"/>
                  <p:cNvSpPr/>
                  <p:nvPr/>
                </p:nvSpPr>
                <p:spPr>
                  <a:xfrm>
                    <a:off x="6462235" y="2742628"/>
                    <a:ext cx="9525" cy="131730"/>
                  </a:xfrm>
                  <a:custGeom>
                    <a:avLst/>
                    <a:gdLst/>
                    <a:ahLst/>
                    <a:cxnLst/>
                    <a:rect l="l" t="t" r="r" b="b"/>
                    <a:pathLst>
                      <a:path w="9525" h="131730" extrusionOk="0">
                        <a:moveTo>
                          <a:pt x="0" y="0"/>
                        </a:moveTo>
                        <a:lnTo>
                          <a:pt x="0" y="131731"/>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035" name="Google Shape;2035;p43"/>
                  <p:cNvSpPr/>
                  <p:nvPr/>
                </p:nvSpPr>
                <p:spPr>
                  <a:xfrm>
                    <a:off x="6451186" y="2735960"/>
                    <a:ext cx="22097" cy="145160"/>
                  </a:xfrm>
                  <a:custGeom>
                    <a:avLst/>
                    <a:gdLst/>
                    <a:ahLst/>
                    <a:cxnLst/>
                    <a:rect l="l" t="t" r="r" b="b"/>
                    <a:pathLst>
                      <a:path w="22097" h="145160" extrusionOk="0">
                        <a:moveTo>
                          <a:pt x="11049" y="145161"/>
                        </a:moveTo>
                        <a:cubicBezTo>
                          <a:pt x="4953" y="145161"/>
                          <a:pt x="0" y="142208"/>
                          <a:pt x="0" y="138494"/>
                        </a:cubicBezTo>
                        <a:lnTo>
                          <a:pt x="0" y="6667"/>
                        </a:lnTo>
                        <a:cubicBezTo>
                          <a:pt x="0" y="2953"/>
                          <a:pt x="4953" y="0"/>
                          <a:pt x="11049" y="0"/>
                        </a:cubicBezTo>
                        <a:cubicBezTo>
                          <a:pt x="17145" y="0"/>
                          <a:pt x="22098" y="2953"/>
                          <a:pt x="22098" y="6667"/>
                        </a:cubicBezTo>
                        <a:lnTo>
                          <a:pt x="22098" y="138398"/>
                        </a:lnTo>
                        <a:cubicBezTo>
                          <a:pt x="22098" y="142113"/>
                          <a:pt x="17145" y="145161"/>
                          <a:pt x="11049" y="145161"/>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2036" name="Google Shape;2036;p43"/>
                <p:cNvGrpSpPr/>
                <p:nvPr/>
              </p:nvGrpSpPr>
              <p:grpSpPr>
                <a:xfrm>
                  <a:off x="5744908" y="2631566"/>
                  <a:ext cx="22097" cy="83629"/>
                  <a:chOff x="5744908" y="2631566"/>
                  <a:chExt cx="22097" cy="83629"/>
                </a:xfrm>
              </p:grpSpPr>
              <p:sp>
                <p:nvSpPr>
                  <p:cNvPr id="2037" name="Google Shape;2037;p43"/>
                  <p:cNvSpPr/>
                  <p:nvPr/>
                </p:nvSpPr>
                <p:spPr>
                  <a:xfrm>
                    <a:off x="5755957" y="2640234"/>
                    <a:ext cx="9525" cy="66198"/>
                  </a:xfrm>
                  <a:custGeom>
                    <a:avLst/>
                    <a:gdLst/>
                    <a:ahLst/>
                    <a:cxnLst/>
                    <a:rect l="l" t="t" r="r" b="b"/>
                    <a:pathLst>
                      <a:path w="9525" h="66198" extrusionOk="0">
                        <a:moveTo>
                          <a:pt x="0" y="0"/>
                        </a:moveTo>
                        <a:lnTo>
                          <a:pt x="0" y="66199"/>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038" name="Google Shape;2038;p43"/>
                  <p:cNvSpPr/>
                  <p:nvPr/>
                </p:nvSpPr>
                <p:spPr>
                  <a:xfrm>
                    <a:off x="5744908" y="2631566"/>
                    <a:ext cx="22097" cy="83629"/>
                  </a:xfrm>
                  <a:custGeom>
                    <a:avLst/>
                    <a:gdLst/>
                    <a:ahLst/>
                    <a:cxnLst/>
                    <a:rect l="l" t="t" r="r" b="b"/>
                    <a:pathLst>
                      <a:path w="22097" h="83629" extrusionOk="0">
                        <a:moveTo>
                          <a:pt x="11049" y="83630"/>
                        </a:moveTo>
                        <a:cubicBezTo>
                          <a:pt x="4953" y="83630"/>
                          <a:pt x="0" y="79724"/>
                          <a:pt x="0" y="74962"/>
                        </a:cubicBezTo>
                        <a:lnTo>
                          <a:pt x="0" y="8668"/>
                        </a:lnTo>
                        <a:cubicBezTo>
                          <a:pt x="0" y="3905"/>
                          <a:pt x="4953" y="0"/>
                          <a:pt x="11049" y="0"/>
                        </a:cubicBezTo>
                        <a:cubicBezTo>
                          <a:pt x="17145" y="0"/>
                          <a:pt x="22098" y="3905"/>
                          <a:pt x="22098" y="8668"/>
                        </a:cubicBezTo>
                        <a:lnTo>
                          <a:pt x="22098" y="74867"/>
                        </a:lnTo>
                        <a:cubicBezTo>
                          <a:pt x="22098" y="79724"/>
                          <a:pt x="17145" y="83630"/>
                          <a:pt x="11049" y="83630"/>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2039" name="Google Shape;2039;p43"/>
                <p:cNvGrpSpPr/>
                <p:nvPr/>
              </p:nvGrpSpPr>
              <p:grpSpPr>
                <a:xfrm>
                  <a:off x="5789008" y="2631566"/>
                  <a:ext cx="22097" cy="83629"/>
                  <a:chOff x="5789008" y="2631566"/>
                  <a:chExt cx="22097" cy="83629"/>
                </a:xfrm>
              </p:grpSpPr>
              <p:sp>
                <p:nvSpPr>
                  <p:cNvPr id="2040" name="Google Shape;2040;p43"/>
                  <p:cNvSpPr/>
                  <p:nvPr/>
                </p:nvSpPr>
                <p:spPr>
                  <a:xfrm>
                    <a:off x="5800057" y="2640234"/>
                    <a:ext cx="9525" cy="66198"/>
                  </a:xfrm>
                  <a:custGeom>
                    <a:avLst/>
                    <a:gdLst/>
                    <a:ahLst/>
                    <a:cxnLst/>
                    <a:rect l="l" t="t" r="r" b="b"/>
                    <a:pathLst>
                      <a:path w="9525" h="66198" extrusionOk="0">
                        <a:moveTo>
                          <a:pt x="0" y="0"/>
                        </a:moveTo>
                        <a:lnTo>
                          <a:pt x="0" y="66199"/>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041" name="Google Shape;2041;p43"/>
                  <p:cNvSpPr/>
                  <p:nvPr/>
                </p:nvSpPr>
                <p:spPr>
                  <a:xfrm>
                    <a:off x="5789008" y="2631566"/>
                    <a:ext cx="22097" cy="83629"/>
                  </a:xfrm>
                  <a:custGeom>
                    <a:avLst/>
                    <a:gdLst/>
                    <a:ahLst/>
                    <a:cxnLst/>
                    <a:rect l="l" t="t" r="r" b="b"/>
                    <a:pathLst>
                      <a:path w="22097" h="83629" extrusionOk="0">
                        <a:moveTo>
                          <a:pt x="11049" y="83630"/>
                        </a:moveTo>
                        <a:cubicBezTo>
                          <a:pt x="4953" y="83630"/>
                          <a:pt x="0" y="79724"/>
                          <a:pt x="0" y="74962"/>
                        </a:cubicBezTo>
                        <a:lnTo>
                          <a:pt x="0" y="8668"/>
                        </a:lnTo>
                        <a:cubicBezTo>
                          <a:pt x="0" y="3905"/>
                          <a:pt x="4953" y="0"/>
                          <a:pt x="11049" y="0"/>
                        </a:cubicBezTo>
                        <a:cubicBezTo>
                          <a:pt x="17145" y="0"/>
                          <a:pt x="22098" y="3905"/>
                          <a:pt x="22098" y="8668"/>
                        </a:cubicBezTo>
                        <a:lnTo>
                          <a:pt x="22098" y="74867"/>
                        </a:lnTo>
                        <a:cubicBezTo>
                          <a:pt x="22098" y="79724"/>
                          <a:pt x="17145" y="83630"/>
                          <a:pt x="11049" y="83630"/>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2042" name="Google Shape;2042;p43"/>
                <p:cNvGrpSpPr/>
                <p:nvPr/>
              </p:nvGrpSpPr>
              <p:grpSpPr>
                <a:xfrm>
                  <a:off x="5833204" y="2631566"/>
                  <a:ext cx="22097" cy="83629"/>
                  <a:chOff x="5833204" y="2631566"/>
                  <a:chExt cx="22097" cy="83629"/>
                </a:xfrm>
              </p:grpSpPr>
              <p:sp>
                <p:nvSpPr>
                  <p:cNvPr id="2043" name="Google Shape;2043;p43"/>
                  <p:cNvSpPr/>
                  <p:nvPr/>
                </p:nvSpPr>
                <p:spPr>
                  <a:xfrm>
                    <a:off x="5844253" y="2640234"/>
                    <a:ext cx="9525" cy="66198"/>
                  </a:xfrm>
                  <a:custGeom>
                    <a:avLst/>
                    <a:gdLst/>
                    <a:ahLst/>
                    <a:cxnLst/>
                    <a:rect l="l" t="t" r="r" b="b"/>
                    <a:pathLst>
                      <a:path w="9525" h="66198" extrusionOk="0">
                        <a:moveTo>
                          <a:pt x="0" y="0"/>
                        </a:moveTo>
                        <a:lnTo>
                          <a:pt x="0" y="66199"/>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044" name="Google Shape;2044;p43"/>
                  <p:cNvSpPr/>
                  <p:nvPr/>
                </p:nvSpPr>
                <p:spPr>
                  <a:xfrm>
                    <a:off x="5833204" y="2631566"/>
                    <a:ext cx="22097" cy="83629"/>
                  </a:xfrm>
                  <a:custGeom>
                    <a:avLst/>
                    <a:gdLst/>
                    <a:ahLst/>
                    <a:cxnLst/>
                    <a:rect l="l" t="t" r="r" b="b"/>
                    <a:pathLst>
                      <a:path w="22097" h="83629" extrusionOk="0">
                        <a:moveTo>
                          <a:pt x="11049" y="83630"/>
                        </a:moveTo>
                        <a:cubicBezTo>
                          <a:pt x="4953" y="83630"/>
                          <a:pt x="0" y="79724"/>
                          <a:pt x="0" y="74962"/>
                        </a:cubicBezTo>
                        <a:lnTo>
                          <a:pt x="0" y="8668"/>
                        </a:lnTo>
                        <a:cubicBezTo>
                          <a:pt x="0" y="3905"/>
                          <a:pt x="4953" y="0"/>
                          <a:pt x="11049" y="0"/>
                        </a:cubicBezTo>
                        <a:cubicBezTo>
                          <a:pt x="17145" y="0"/>
                          <a:pt x="22098" y="3905"/>
                          <a:pt x="22098" y="8668"/>
                        </a:cubicBezTo>
                        <a:lnTo>
                          <a:pt x="22098" y="74867"/>
                        </a:lnTo>
                        <a:cubicBezTo>
                          <a:pt x="22003" y="79724"/>
                          <a:pt x="17145" y="83630"/>
                          <a:pt x="11049" y="83630"/>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2045" name="Google Shape;2045;p43"/>
                <p:cNvGrpSpPr/>
                <p:nvPr/>
              </p:nvGrpSpPr>
              <p:grpSpPr>
                <a:xfrm>
                  <a:off x="5877305" y="2631566"/>
                  <a:ext cx="22097" cy="83629"/>
                  <a:chOff x="5877305" y="2631566"/>
                  <a:chExt cx="22097" cy="83629"/>
                </a:xfrm>
              </p:grpSpPr>
              <p:sp>
                <p:nvSpPr>
                  <p:cNvPr id="2046" name="Google Shape;2046;p43"/>
                  <p:cNvSpPr/>
                  <p:nvPr/>
                </p:nvSpPr>
                <p:spPr>
                  <a:xfrm>
                    <a:off x="5888354" y="2640234"/>
                    <a:ext cx="9525" cy="66198"/>
                  </a:xfrm>
                  <a:custGeom>
                    <a:avLst/>
                    <a:gdLst/>
                    <a:ahLst/>
                    <a:cxnLst/>
                    <a:rect l="l" t="t" r="r" b="b"/>
                    <a:pathLst>
                      <a:path w="9525" h="66198" extrusionOk="0">
                        <a:moveTo>
                          <a:pt x="0" y="0"/>
                        </a:moveTo>
                        <a:lnTo>
                          <a:pt x="0" y="66199"/>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047" name="Google Shape;2047;p43"/>
                  <p:cNvSpPr/>
                  <p:nvPr/>
                </p:nvSpPr>
                <p:spPr>
                  <a:xfrm>
                    <a:off x="5877305" y="2631566"/>
                    <a:ext cx="22097" cy="83629"/>
                  </a:xfrm>
                  <a:custGeom>
                    <a:avLst/>
                    <a:gdLst/>
                    <a:ahLst/>
                    <a:cxnLst/>
                    <a:rect l="l" t="t" r="r" b="b"/>
                    <a:pathLst>
                      <a:path w="22097" h="83629" extrusionOk="0">
                        <a:moveTo>
                          <a:pt x="11049" y="83630"/>
                        </a:moveTo>
                        <a:cubicBezTo>
                          <a:pt x="4953" y="83630"/>
                          <a:pt x="0" y="79724"/>
                          <a:pt x="0" y="74962"/>
                        </a:cubicBezTo>
                        <a:lnTo>
                          <a:pt x="0" y="8668"/>
                        </a:lnTo>
                        <a:cubicBezTo>
                          <a:pt x="0" y="3905"/>
                          <a:pt x="4953" y="0"/>
                          <a:pt x="11049" y="0"/>
                        </a:cubicBezTo>
                        <a:cubicBezTo>
                          <a:pt x="17145" y="0"/>
                          <a:pt x="22098" y="3905"/>
                          <a:pt x="22098" y="8668"/>
                        </a:cubicBezTo>
                        <a:lnTo>
                          <a:pt x="22098" y="74867"/>
                        </a:lnTo>
                        <a:cubicBezTo>
                          <a:pt x="22098" y="79724"/>
                          <a:pt x="17145" y="83630"/>
                          <a:pt x="11049" y="83630"/>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2048" name="Google Shape;2048;p43"/>
                <p:cNvGrpSpPr/>
                <p:nvPr/>
              </p:nvGrpSpPr>
              <p:grpSpPr>
                <a:xfrm>
                  <a:off x="5921406" y="2631566"/>
                  <a:ext cx="22097" cy="83629"/>
                  <a:chOff x="5921406" y="2631566"/>
                  <a:chExt cx="22097" cy="83629"/>
                </a:xfrm>
              </p:grpSpPr>
              <p:sp>
                <p:nvSpPr>
                  <p:cNvPr id="2049" name="Google Shape;2049;p43"/>
                  <p:cNvSpPr/>
                  <p:nvPr/>
                </p:nvSpPr>
                <p:spPr>
                  <a:xfrm>
                    <a:off x="5932455" y="2640234"/>
                    <a:ext cx="9525" cy="66198"/>
                  </a:xfrm>
                  <a:custGeom>
                    <a:avLst/>
                    <a:gdLst/>
                    <a:ahLst/>
                    <a:cxnLst/>
                    <a:rect l="l" t="t" r="r" b="b"/>
                    <a:pathLst>
                      <a:path w="9525" h="66198" extrusionOk="0">
                        <a:moveTo>
                          <a:pt x="0" y="0"/>
                        </a:moveTo>
                        <a:lnTo>
                          <a:pt x="0" y="66199"/>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050" name="Google Shape;2050;p43"/>
                  <p:cNvSpPr/>
                  <p:nvPr/>
                </p:nvSpPr>
                <p:spPr>
                  <a:xfrm>
                    <a:off x="5921406" y="2631566"/>
                    <a:ext cx="22097" cy="83629"/>
                  </a:xfrm>
                  <a:custGeom>
                    <a:avLst/>
                    <a:gdLst/>
                    <a:ahLst/>
                    <a:cxnLst/>
                    <a:rect l="l" t="t" r="r" b="b"/>
                    <a:pathLst>
                      <a:path w="22097" h="83629" extrusionOk="0">
                        <a:moveTo>
                          <a:pt x="11049" y="83630"/>
                        </a:moveTo>
                        <a:cubicBezTo>
                          <a:pt x="4953" y="83630"/>
                          <a:pt x="0" y="79724"/>
                          <a:pt x="0" y="74962"/>
                        </a:cubicBezTo>
                        <a:lnTo>
                          <a:pt x="0" y="8668"/>
                        </a:lnTo>
                        <a:cubicBezTo>
                          <a:pt x="0" y="3905"/>
                          <a:pt x="4953" y="0"/>
                          <a:pt x="11049" y="0"/>
                        </a:cubicBezTo>
                        <a:cubicBezTo>
                          <a:pt x="17145" y="0"/>
                          <a:pt x="22098" y="3905"/>
                          <a:pt x="22098" y="8668"/>
                        </a:cubicBezTo>
                        <a:lnTo>
                          <a:pt x="22098" y="74867"/>
                        </a:lnTo>
                        <a:cubicBezTo>
                          <a:pt x="22098" y="79724"/>
                          <a:pt x="17145" y="83630"/>
                          <a:pt x="11049" y="83630"/>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2051" name="Google Shape;2051;p43"/>
                <p:cNvGrpSpPr/>
                <p:nvPr/>
              </p:nvGrpSpPr>
              <p:grpSpPr>
                <a:xfrm>
                  <a:off x="5965602" y="2631566"/>
                  <a:ext cx="22097" cy="83629"/>
                  <a:chOff x="5965602" y="2631566"/>
                  <a:chExt cx="22097" cy="83629"/>
                </a:xfrm>
              </p:grpSpPr>
              <p:sp>
                <p:nvSpPr>
                  <p:cNvPr id="2052" name="Google Shape;2052;p43"/>
                  <p:cNvSpPr/>
                  <p:nvPr/>
                </p:nvSpPr>
                <p:spPr>
                  <a:xfrm>
                    <a:off x="5976651" y="2640234"/>
                    <a:ext cx="9525" cy="66198"/>
                  </a:xfrm>
                  <a:custGeom>
                    <a:avLst/>
                    <a:gdLst/>
                    <a:ahLst/>
                    <a:cxnLst/>
                    <a:rect l="l" t="t" r="r" b="b"/>
                    <a:pathLst>
                      <a:path w="9525" h="66198" extrusionOk="0">
                        <a:moveTo>
                          <a:pt x="0" y="0"/>
                        </a:moveTo>
                        <a:lnTo>
                          <a:pt x="0" y="66199"/>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053" name="Google Shape;2053;p43"/>
                  <p:cNvSpPr/>
                  <p:nvPr/>
                </p:nvSpPr>
                <p:spPr>
                  <a:xfrm>
                    <a:off x="5965602" y="2631566"/>
                    <a:ext cx="22097" cy="83629"/>
                  </a:xfrm>
                  <a:custGeom>
                    <a:avLst/>
                    <a:gdLst/>
                    <a:ahLst/>
                    <a:cxnLst/>
                    <a:rect l="l" t="t" r="r" b="b"/>
                    <a:pathLst>
                      <a:path w="22097" h="83629" extrusionOk="0">
                        <a:moveTo>
                          <a:pt x="11049" y="83630"/>
                        </a:moveTo>
                        <a:cubicBezTo>
                          <a:pt x="4953" y="83630"/>
                          <a:pt x="0" y="79724"/>
                          <a:pt x="0" y="74962"/>
                        </a:cubicBezTo>
                        <a:lnTo>
                          <a:pt x="0" y="8668"/>
                        </a:lnTo>
                        <a:cubicBezTo>
                          <a:pt x="0" y="3905"/>
                          <a:pt x="4953" y="0"/>
                          <a:pt x="11049" y="0"/>
                        </a:cubicBezTo>
                        <a:cubicBezTo>
                          <a:pt x="17145" y="0"/>
                          <a:pt x="22098" y="3905"/>
                          <a:pt x="22098" y="8668"/>
                        </a:cubicBezTo>
                        <a:lnTo>
                          <a:pt x="22098" y="74867"/>
                        </a:lnTo>
                        <a:cubicBezTo>
                          <a:pt x="22098" y="79724"/>
                          <a:pt x="17145" y="83630"/>
                          <a:pt x="11049" y="83630"/>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2054" name="Google Shape;2054;p43"/>
                <p:cNvGrpSpPr/>
                <p:nvPr/>
              </p:nvGrpSpPr>
              <p:grpSpPr>
                <a:xfrm>
                  <a:off x="6009702" y="2631566"/>
                  <a:ext cx="22097" cy="83629"/>
                  <a:chOff x="6009702" y="2631566"/>
                  <a:chExt cx="22097" cy="83629"/>
                </a:xfrm>
              </p:grpSpPr>
              <p:sp>
                <p:nvSpPr>
                  <p:cNvPr id="2055" name="Google Shape;2055;p43"/>
                  <p:cNvSpPr/>
                  <p:nvPr/>
                </p:nvSpPr>
                <p:spPr>
                  <a:xfrm>
                    <a:off x="6020752" y="2640234"/>
                    <a:ext cx="9525" cy="66198"/>
                  </a:xfrm>
                  <a:custGeom>
                    <a:avLst/>
                    <a:gdLst/>
                    <a:ahLst/>
                    <a:cxnLst/>
                    <a:rect l="l" t="t" r="r" b="b"/>
                    <a:pathLst>
                      <a:path w="9525" h="66198" extrusionOk="0">
                        <a:moveTo>
                          <a:pt x="0" y="0"/>
                        </a:moveTo>
                        <a:lnTo>
                          <a:pt x="0" y="66199"/>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056" name="Google Shape;2056;p43"/>
                  <p:cNvSpPr/>
                  <p:nvPr/>
                </p:nvSpPr>
                <p:spPr>
                  <a:xfrm>
                    <a:off x="6009702" y="2631566"/>
                    <a:ext cx="22097" cy="83629"/>
                  </a:xfrm>
                  <a:custGeom>
                    <a:avLst/>
                    <a:gdLst/>
                    <a:ahLst/>
                    <a:cxnLst/>
                    <a:rect l="l" t="t" r="r" b="b"/>
                    <a:pathLst>
                      <a:path w="22097" h="83629" extrusionOk="0">
                        <a:moveTo>
                          <a:pt x="11049" y="83630"/>
                        </a:moveTo>
                        <a:cubicBezTo>
                          <a:pt x="4953" y="83630"/>
                          <a:pt x="0" y="79724"/>
                          <a:pt x="0" y="74962"/>
                        </a:cubicBezTo>
                        <a:lnTo>
                          <a:pt x="0" y="8668"/>
                        </a:lnTo>
                        <a:cubicBezTo>
                          <a:pt x="0" y="3905"/>
                          <a:pt x="4953" y="0"/>
                          <a:pt x="11049" y="0"/>
                        </a:cubicBezTo>
                        <a:cubicBezTo>
                          <a:pt x="17145" y="0"/>
                          <a:pt x="22098" y="3905"/>
                          <a:pt x="22098" y="8668"/>
                        </a:cubicBezTo>
                        <a:lnTo>
                          <a:pt x="22098" y="74867"/>
                        </a:lnTo>
                        <a:cubicBezTo>
                          <a:pt x="22098" y="79724"/>
                          <a:pt x="17145" y="83630"/>
                          <a:pt x="11049" y="83630"/>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2057" name="Google Shape;2057;p43"/>
                <p:cNvGrpSpPr/>
                <p:nvPr/>
              </p:nvGrpSpPr>
              <p:grpSpPr>
                <a:xfrm>
                  <a:off x="6053899" y="2631566"/>
                  <a:ext cx="22097" cy="83629"/>
                  <a:chOff x="6053899" y="2631566"/>
                  <a:chExt cx="22097" cy="83629"/>
                </a:xfrm>
              </p:grpSpPr>
              <p:sp>
                <p:nvSpPr>
                  <p:cNvPr id="2058" name="Google Shape;2058;p43"/>
                  <p:cNvSpPr/>
                  <p:nvPr/>
                </p:nvSpPr>
                <p:spPr>
                  <a:xfrm>
                    <a:off x="6064948" y="2640234"/>
                    <a:ext cx="9525" cy="66198"/>
                  </a:xfrm>
                  <a:custGeom>
                    <a:avLst/>
                    <a:gdLst/>
                    <a:ahLst/>
                    <a:cxnLst/>
                    <a:rect l="l" t="t" r="r" b="b"/>
                    <a:pathLst>
                      <a:path w="9525" h="66198" extrusionOk="0">
                        <a:moveTo>
                          <a:pt x="0" y="0"/>
                        </a:moveTo>
                        <a:lnTo>
                          <a:pt x="0" y="66199"/>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059" name="Google Shape;2059;p43"/>
                  <p:cNvSpPr/>
                  <p:nvPr/>
                </p:nvSpPr>
                <p:spPr>
                  <a:xfrm>
                    <a:off x="6053899" y="2631566"/>
                    <a:ext cx="22097" cy="83629"/>
                  </a:xfrm>
                  <a:custGeom>
                    <a:avLst/>
                    <a:gdLst/>
                    <a:ahLst/>
                    <a:cxnLst/>
                    <a:rect l="l" t="t" r="r" b="b"/>
                    <a:pathLst>
                      <a:path w="22097" h="83629" extrusionOk="0">
                        <a:moveTo>
                          <a:pt x="11049" y="83630"/>
                        </a:moveTo>
                        <a:cubicBezTo>
                          <a:pt x="4953" y="83630"/>
                          <a:pt x="0" y="79724"/>
                          <a:pt x="0" y="74962"/>
                        </a:cubicBezTo>
                        <a:lnTo>
                          <a:pt x="0" y="8668"/>
                        </a:lnTo>
                        <a:cubicBezTo>
                          <a:pt x="0" y="3905"/>
                          <a:pt x="4953" y="0"/>
                          <a:pt x="11049" y="0"/>
                        </a:cubicBezTo>
                        <a:cubicBezTo>
                          <a:pt x="17145" y="0"/>
                          <a:pt x="22098" y="3905"/>
                          <a:pt x="22098" y="8668"/>
                        </a:cubicBezTo>
                        <a:lnTo>
                          <a:pt x="22098" y="74867"/>
                        </a:lnTo>
                        <a:cubicBezTo>
                          <a:pt x="22098" y="79724"/>
                          <a:pt x="17145" y="83630"/>
                          <a:pt x="11049" y="83630"/>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2060" name="Google Shape;2060;p43"/>
                <p:cNvGrpSpPr/>
                <p:nvPr/>
              </p:nvGrpSpPr>
              <p:grpSpPr>
                <a:xfrm>
                  <a:off x="6097999" y="2631566"/>
                  <a:ext cx="22097" cy="83629"/>
                  <a:chOff x="6097999" y="2631566"/>
                  <a:chExt cx="22097" cy="83629"/>
                </a:xfrm>
              </p:grpSpPr>
              <p:sp>
                <p:nvSpPr>
                  <p:cNvPr id="2061" name="Google Shape;2061;p43"/>
                  <p:cNvSpPr/>
                  <p:nvPr/>
                </p:nvSpPr>
                <p:spPr>
                  <a:xfrm>
                    <a:off x="6109048" y="2640234"/>
                    <a:ext cx="9525" cy="66198"/>
                  </a:xfrm>
                  <a:custGeom>
                    <a:avLst/>
                    <a:gdLst/>
                    <a:ahLst/>
                    <a:cxnLst/>
                    <a:rect l="l" t="t" r="r" b="b"/>
                    <a:pathLst>
                      <a:path w="9525" h="66198" extrusionOk="0">
                        <a:moveTo>
                          <a:pt x="0" y="0"/>
                        </a:moveTo>
                        <a:lnTo>
                          <a:pt x="0" y="66199"/>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062" name="Google Shape;2062;p43"/>
                  <p:cNvSpPr/>
                  <p:nvPr/>
                </p:nvSpPr>
                <p:spPr>
                  <a:xfrm>
                    <a:off x="6097999" y="2631566"/>
                    <a:ext cx="22097" cy="83629"/>
                  </a:xfrm>
                  <a:custGeom>
                    <a:avLst/>
                    <a:gdLst/>
                    <a:ahLst/>
                    <a:cxnLst/>
                    <a:rect l="l" t="t" r="r" b="b"/>
                    <a:pathLst>
                      <a:path w="22097" h="83629" extrusionOk="0">
                        <a:moveTo>
                          <a:pt x="11049" y="83630"/>
                        </a:moveTo>
                        <a:cubicBezTo>
                          <a:pt x="4953" y="83630"/>
                          <a:pt x="0" y="79724"/>
                          <a:pt x="0" y="74962"/>
                        </a:cubicBezTo>
                        <a:lnTo>
                          <a:pt x="0" y="8668"/>
                        </a:lnTo>
                        <a:cubicBezTo>
                          <a:pt x="0" y="3905"/>
                          <a:pt x="4953" y="0"/>
                          <a:pt x="11049" y="0"/>
                        </a:cubicBezTo>
                        <a:cubicBezTo>
                          <a:pt x="17145" y="0"/>
                          <a:pt x="22098" y="3905"/>
                          <a:pt x="22098" y="8668"/>
                        </a:cubicBezTo>
                        <a:lnTo>
                          <a:pt x="22098" y="74867"/>
                        </a:lnTo>
                        <a:cubicBezTo>
                          <a:pt x="22098" y="79724"/>
                          <a:pt x="17145" y="83630"/>
                          <a:pt x="11049" y="83630"/>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2063" name="Google Shape;2063;p43"/>
                <p:cNvGrpSpPr/>
                <p:nvPr/>
              </p:nvGrpSpPr>
              <p:grpSpPr>
                <a:xfrm>
                  <a:off x="6142195" y="2631566"/>
                  <a:ext cx="22097" cy="83629"/>
                  <a:chOff x="6142195" y="2631566"/>
                  <a:chExt cx="22097" cy="83629"/>
                </a:xfrm>
              </p:grpSpPr>
              <p:sp>
                <p:nvSpPr>
                  <p:cNvPr id="2064" name="Google Shape;2064;p43"/>
                  <p:cNvSpPr/>
                  <p:nvPr/>
                </p:nvSpPr>
                <p:spPr>
                  <a:xfrm>
                    <a:off x="6153244" y="2640234"/>
                    <a:ext cx="9525" cy="66198"/>
                  </a:xfrm>
                  <a:custGeom>
                    <a:avLst/>
                    <a:gdLst/>
                    <a:ahLst/>
                    <a:cxnLst/>
                    <a:rect l="l" t="t" r="r" b="b"/>
                    <a:pathLst>
                      <a:path w="9525" h="66198" extrusionOk="0">
                        <a:moveTo>
                          <a:pt x="0" y="0"/>
                        </a:moveTo>
                        <a:lnTo>
                          <a:pt x="0" y="66199"/>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065" name="Google Shape;2065;p43"/>
                  <p:cNvSpPr/>
                  <p:nvPr/>
                </p:nvSpPr>
                <p:spPr>
                  <a:xfrm>
                    <a:off x="6142195" y="2631566"/>
                    <a:ext cx="22097" cy="83629"/>
                  </a:xfrm>
                  <a:custGeom>
                    <a:avLst/>
                    <a:gdLst/>
                    <a:ahLst/>
                    <a:cxnLst/>
                    <a:rect l="l" t="t" r="r" b="b"/>
                    <a:pathLst>
                      <a:path w="22097" h="83629" extrusionOk="0">
                        <a:moveTo>
                          <a:pt x="11049" y="83630"/>
                        </a:moveTo>
                        <a:cubicBezTo>
                          <a:pt x="4953" y="83630"/>
                          <a:pt x="0" y="79724"/>
                          <a:pt x="0" y="74962"/>
                        </a:cubicBezTo>
                        <a:lnTo>
                          <a:pt x="0" y="8668"/>
                        </a:lnTo>
                        <a:cubicBezTo>
                          <a:pt x="0" y="3905"/>
                          <a:pt x="4953" y="0"/>
                          <a:pt x="11049" y="0"/>
                        </a:cubicBezTo>
                        <a:cubicBezTo>
                          <a:pt x="17145" y="0"/>
                          <a:pt x="22098" y="3905"/>
                          <a:pt x="22098" y="8668"/>
                        </a:cubicBezTo>
                        <a:lnTo>
                          <a:pt x="22098" y="74867"/>
                        </a:lnTo>
                        <a:cubicBezTo>
                          <a:pt x="22003" y="79724"/>
                          <a:pt x="17145" y="83630"/>
                          <a:pt x="11049" y="83630"/>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2066" name="Google Shape;2066;p43"/>
                <p:cNvGrpSpPr/>
                <p:nvPr/>
              </p:nvGrpSpPr>
              <p:grpSpPr>
                <a:xfrm>
                  <a:off x="6186296" y="2631566"/>
                  <a:ext cx="22097" cy="83629"/>
                  <a:chOff x="6186296" y="2631566"/>
                  <a:chExt cx="22097" cy="83629"/>
                </a:xfrm>
              </p:grpSpPr>
              <p:sp>
                <p:nvSpPr>
                  <p:cNvPr id="2067" name="Google Shape;2067;p43"/>
                  <p:cNvSpPr/>
                  <p:nvPr/>
                </p:nvSpPr>
                <p:spPr>
                  <a:xfrm>
                    <a:off x="6197345" y="2640234"/>
                    <a:ext cx="9525" cy="66198"/>
                  </a:xfrm>
                  <a:custGeom>
                    <a:avLst/>
                    <a:gdLst/>
                    <a:ahLst/>
                    <a:cxnLst/>
                    <a:rect l="l" t="t" r="r" b="b"/>
                    <a:pathLst>
                      <a:path w="9525" h="66198" extrusionOk="0">
                        <a:moveTo>
                          <a:pt x="0" y="0"/>
                        </a:moveTo>
                        <a:lnTo>
                          <a:pt x="0" y="66199"/>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068" name="Google Shape;2068;p43"/>
                  <p:cNvSpPr/>
                  <p:nvPr/>
                </p:nvSpPr>
                <p:spPr>
                  <a:xfrm>
                    <a:off x="6186296" y="2631566"/>
                    <a:ext cx="22097" cy="83629"/>
                  </a:xfrm>
                  <a:custGeom>
                    <a:avLst/>
                    <a:gdLst/>
                    <a:ahLst/>
                    <a:cxnLst/>
                    <a:rect l="l" t="t" r="r" b="b"/>
                    <a:pathLst>
                      <a:path w="22097" h="83629" extrusionOk="0">
                        <a:moveTo>
                          <a:pt x="11049" y="83630"/>
                        </a:moveTo>
                        <a:cubicBezTo>
                          <a:pt x="4953" y="83630"/>
                          <a:pt x="0" y="79724"/>
                          <a:pt x="0" y="74962"/>
                        </a:cubicBezTo>
                        <a:lnTo>
                          <a:pt x="0" y="8668"/>
                        </a:lnTo>
                        <a:cubicBezTo>
                          <a:pt x="0" y="3905"/>
                          <a:pt x="4953" y="0"/>
                          <a:pt x="11049" y="0"/>
                        </a:cubicBezTo>
                        <a:cubicBezTo>
                          <a:pt x="17145" y="0"/>
                          <a:pt x="22098" y="3905"/>
                          <a:pt x="22098" y="8668"/>
                        </a:cubicBezTo>
                        <a:lnTo>
                          <a:pt x="22098" y="74867"/>
                        </a:lnTo>
                        <a:cubicBezTo>
                          <a:pt x="22098" y="79724"/>
                          <a:pt x="17145" y="83630"/>
                          <a:pt x="11049" y="83630"/>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2069" name="Google Shape;2069;p43"/>
                <p:cNvGrpSpPr/>
                <p:nvPr/>
              </p:nvGrpSpPr>
              <p:grpSpPr>
                <a:xfrm>
                  <a:off x="6230492" y="2631566"/>
                  <a:ext cx="22097" cy="83629"/>
                  <a:chOff x="6230492" y="2631566"/>
                  <a:chExt cx="22097" cy="83629"/>
                </a:xfrm>
              </p:grpSpPr>
              <p:sp>
                <p:nvSpPr>
                  <p:cNvPr id="2070" name="Google Shape;2070;p43"/>
                  <p:cNvSpPr/>
                  <p:nvPr/>
                </p:nvSpPr>
                <p:spPr>
                  <a:xfrm>
                    <a:off x="6241541" y="2640234"/>
                    <a:ext cx="9525" cy="66198"/>
                  </a:xfrm>
                  <a:custGeom>
                    <a:avLst/>
                    <a:gdLst/>
                    <a:ahLst/>
                    <a:cxnLst/>
                    <a:rect l="l" t="t" r="r" b="b"/>
                    <a:pathLst>
                      <a:path w="9525" h="66198" extrusionOk="0">
                        <a:moveTo>
                          <a:pt x="0" y="0"/>
                        </a:moveTo>
                        <a:lnTo>
                          <a:pt x="0" y="66199"/>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071" name="Google Shape;2071;p43"/>
                  <p:cNvSpPr/>
                  <p:nvPr/>
                </p:nvSpPr>
                <p:spPr>
                  <a:xfrm>
                    <a:off x="6230492" y="2631566"/>
                    <a:ext cx="22097" cy="83629"/>
                  </a:xfrm>
                  <a:custGeom>
                    <a:avLst/>
                    <a:gdLst/>
                    <a:ahLst/>
                    <a:cxnLst/>
                    <a:rect l="l" t="t" r="r" b="b"/>
                    <a:pathLst>
                      <a:path w="22097" h="83629" extrusionOk="0">
                        <a:moveTo>
                          <a:pt x="11049" y="83630"/>
                        </a:moveTo>
                        <a:cubicBezTo>
                          <a:pt x="4953" y="83630"/>
                          <a:pt x="0" y="79724"/>
                          <a:pt x="0" y="74962"/>
                        </a:cubicBezTo>
                        <a:lnTo>
                          <a:pt x="0" y="8668"/>
                        </a:lnTo>
                        <a:cubicBezTo>
                          <a:pt x="0" y="3905"/>
                          <a:pt x="4953" y="0"/>
                          <a:pt x="11049" y="0"/>
                        </a:cubicBezTo>
                        <a:cubicBezTo>
                          <a:pt x="17145" y="0"/>
                          <a:pt x="22098" y="3905"/>
                          <a:pt x="22098" y="8668"/>
                        </a:cubicBezTo>
                        <a:lnTo>
                          <a:pt x="22098" y="74867"/>
                        </a:lnTo>
                        <a:cubicBezTo>
                          <a:pt x="22003" y="79724"/>
                          <a:pt x="17050" y="83630"/>
                          <a:pt x="11049" y="83630"/>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2072" name="Google Shape;2072;p43"/>
                <p:cNvGrpSpPr/>
                <p:nvPr/>
              </p:nvGrpSpPr>
              <p:grpSpPr>
                <a:xfrm>
                  <a:off x="6274974" y="2631566"/>
                  <a:ext cx="22097" cy="83629"/>
                  <a:chOff x="6274974" y="2631566"/>
                  <a:chExt cx="22097" cy="83629"/>
                </a:xfrm>
              </p:grpSpPr>
              <p:sp>
                <p:nvSpPr>
                  <p:cNvPr id="2073" name="Google Shape;2073;p43"/>
                  <p:cNvSpPr/>
                  <p:nvPr/>
                </p:nvSpPr>
                <p:spPr>
                  <a:xfrm>
                    <a:off x="6286023" y="2640234"/>
                    <a:ext cx="9525" cy="66198"/>
                  </a:xfrm>
                  <a:custGeom>
                    <a:avLst/>
                    <a:gdLst/>
                    <a:ahLst/>
                    <a:cxnLst/>
                    <a:rect l="l" t="t" r="r" b="b"/>
                    <a:pathLst>
                      <a:path w="9525" h="66198" extrusionOk="0">
                        <a:moveTo>
                          <a:pt x="0" y="0"/>
                        </a:moveTo>
                        <a:lnTo>
                          <a:pt x="0" y="66199"/>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074" name="Google Shape;2074;p43"/>
                  <p:cNvSpPr/>
                  <p:nvPr/>
                </p:nvSpPr>
                <p:spPr>
                  <a:xfrm>
                    <a:off x="6274974" y="2631566"/>
                    <a:ext cx="22097" cy="83629"/>
                  </a:xfrm>
                  <a:custGeom>
                    <a:avLst/>
                    <a:gdLst/>
                    <a:ahLst/>
                    <a:cxnLst/>
                    <a:rect l="l" t="t" r="r" b="b"/>
                    <a:pathLst>
                      <a:path w="22097" h="83629" extrusionOk="0">
                        <a:moveTo>
                          <a:pt x="11049" y="83630"/>
                        </a:moveTo>
                        <a:cubicBezTo>
                          <a:pt x="4953" y="83630"/>
                          <a:pt x="0" y="79724"/>
                          <a:pt x="0" y="74962"/>
                        </a:cubicBezTo>
                        <a:lnTo>
                          <a:pt x="0" y="8668"/>
                        </a:lnTo>
                        <a:cubicBezTo>
                          <a:pt x="0" y="3905"/>
                          <a:pt x="4953" y="0"/>
                          <a:pt x="11049" y="0"/>
                        </a:cubicBezTo>
                        <a:cubicBezTo>
                          <a:pt x="17145" y="0"/>
                          <a:pt x="22098" y="3905"/>
                          <a:pt x="22098" y="8668"/>
                        </a:cubicBezTo>
                        <a:lnTo>
                          <a:pt x="22098" y="74867"/>
                        </a:lnTo>
                        <a:cubicBezTo>
                          <a:pt x="22098" y="79724"/>
                          <a:pt x="17145" y="83630"/>
                          <a:pt x="11049" y="83630"/>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2075" name="Google Shape;2075;p43"/>
                <p:cNvGrpSpPr/>
                <p:nvPr/>
              </p:nvGrpSpPr>
              <p:grpSpPr>
                <a:xfrm>
                  <a:off x="6319074" y="2631566"/>
                  <a:ext cx="22097" cy="83629"/>
                  <a:chOff x="6319074" y="2631566"/>
                  <a:chExt cx="22097" cy="83629"/>
                </a:xfrm>
              </p:grpSpPr>
              <p:sp>
                <p:nvSpPr>
                  <p:cNvPr id="2076" name="Google Shape;2076;p43"/>
                  <p:cNvSpPr/>
                  <p:nvPr/>
                </p:nvSpPr>
                <p:spPr>
                  <a:xfrm>
                    <a:off x="6330124" y="2640234"/>
                    <a:ext cx="9525" cy="66198"/>
                  </a:xfrm>
                  <a:custGeom>
                    <a:avLst/>
                    <a:gdLst/>
                    <a:ahLst/>
                    <a:cxnLst/>
                    <a:rect l="l" t="t" r="r" b="b"/>
                    <a:pathLst>
                      <a:path w="9525" h="66198" extrusionOk="0">
                        <a:moveTo>
                          <a:pt x="0" y="0"/>
                        </a:moveTo>
                        <a:lnTo>
                          <a:pt x="0" y="66199"/>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077" name="Google Shape;2077;p43"/>
                  <p:cNvSpPr/>
                  <p:nvPr/>
                </p:nvSpPr>
                <p:spPr>
                  <a:xfrm>
                    <a:off x="6319074" y="2631566"/>
                    <a:ext cx="22097" cy="83629"/>
                  </a:xfrm>
                  <a:custGeom>
                    <a:avLst/>
                    <a:gdLst/>
                    <a:ahLst/>
                    <a:cxnLst/>
                    <a:rect l="l" t="t" r="r" b="b"/>
                    <a:pathLst>
                      <a:path w="22097" h="83629" extrusionOk="0">
                        <a:moveTo>
                          <a:pt x="11049" y="83630"/>
                        </a:moveTo>
                        <a:cubicBezTo>
                          <a:pt x="4953" y="83630"/>
                          <a:pt x="0" y="79724"/>
                          <a:pt x="0" y="74962"/>
                        </a:cubicBezTo>
                        <a:lnTo>
                          <a:pt x="0" y="8668"/>
                        </a:lnTo>
                        <a:cubicBezTo>
                          <a:pt x="0" y="3905"/>
                          <a:pt x="4953" y="0"/>
                          <a:pt x="11049" y="0"/>
                        </a:cubicBezTo>
                        <a:cubicBezTo>
                          <a:pt x="17145" y="0"/>
                          <a:pt x="22098" y="3905"/>
                          <a:pt x="22098" y="8668"/>
                        </a:cubicBezTo>
                        <a:lnTo>
                          <a:pt x="22098" y="74867"/>
                        </a:lnTo>
                        <a:cubicBezTo>
                          <a:pt x="22098" y="79724"/>
                          <a:pt x="17145" y="83630"/>
                          <a:pt x="11049" y="83630"/>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2078" name="Google Shape;2078;p43"/>
                <p:cNvGrpSpPr/>
                <p:nvPr/>
              </p:nvGrpSpPr>
              <p:grpSpPr>
                <a:xfrm>
                  <a:off x="6363270" y="2631566"/>
                  <a:ext cx="22097" cy="83629"/>
                  <a:chOff x="6363270" y="2631566"/>
                  <a:chExt cx="22097" cy="83629"/>
                </a:xfrm>
              </p:grpSpPr>
              <p:sp>
                <p:nvSpPr>
                  <p:cNvPr id="2079" name="Google Shape;2079;p43"/>
                  <p:cNvSpPr/>
                  <p:nvPr/>
                </p:nvSpPr>
                <p:spPr>
                  <a:xfrm>
                    <a:off x="6374320" y="2640234"/>
                    <a:ext cx="9525" cy="66198"/>
                  </a:xfrm>
                  <a:custGeom>
                    <a:avLst/>
                    <a:gdLst/>
                    <a:ahLst/>
                    <a:cxnLst/>
                    <a:rect l="l" t="t" r="r" b="b"/>
                    <a:pathLst>
                      <a:path w="9525" h="66198" extrusionOk="0">
                        <a:moveTo>
                          <a:pt x="0" y="0"/>
                        </a:moveTo>
                        <a:lnTo>
                          <a:pt x="0" y="66199"/>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080" name="Google Shape;2080;p43"/>
                  <p:cNvSpPr/>
                  <p:nvPr/>
                </p:nvSpPr>
                <p:spPr>
                  <a:xfrm>
                    <a:off x="6363270" y="2631566"/>
                    <a:ext cx="22097" cy="83629"/>
                  </a:xfrm>
                  <a:custGeom>
                    <a:avLst/>
                    <a:gdLst/>
                    <a:ahLst/>
                    <a:cxnLst/>
                    <a:rect l="l" t="t" r="r" b="b"/>
                    <a:pathLst>
                      <a:path w="22097" h="83629" extrusionOk="0">
                        <a:moveTo>
                          <a:pt x="11049" y="83630"/>
                        </a:moveTo>
                        <a:cubicBezTo>
                          <a:pt x="4953" y="83630"/>
                          <a:pt x="0" y="79724"/>
                          <a:pt x="0" y="74962"/>
                        </a:cubicBezTo>
                        <a:lnTo>
                          <a:pt x="0" y="8668"/>
                        </a:lnTo>
                        <a:cubicBezTo>
                          <a:pt x="0" y="3905"/>
                          <a:pt x="4953" y="0"/>
                          <a:pt x="11049" y="0"/>
                        </a:cubicBezTo>
                        <a:cubicBezTo>
                          <a:pt x="17145" y="0"/>
                          <a:pt x="22098" y="3905"/>
                          <a:pt x="22098" y="8668"/>
                        </a:cubicBezTo>
                        <a:lnTo>
                          <a:pt x="22098" y="74867"/>
                        </a:lnTo>
                        <a:cubicBezTo>
                          <a:pt x="22098" y="79724"/>
                          <a:pt x="17145" y="83630"/>
                          <a:pt x="11049" y="83630"/>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2081" name="Google Shape;2081;p43"/>
                <p:cNvGrpSpPr/>
                <p:nvPr/>
              </p:nvGrpSpPr>
              <p:grpSpPr>
                <a:xfrm>
                  <a:off x="6407371" y="2631566"/>
                  <a:ext cx="22097" cy="83629"/>
                  <a:chOff x="6407371" y="2631566"/>
                  <a:chExt cx="22097" cy="83629"/>
                </a:xfrm>
              </p:grpSpPr>
              <p:sp>
                <p:nvSpPr>
                  <p:cNvPr id="2082" name="Google Shape;2082;p43"/>
                  <p:cNvSpPr/>
                  <p:nvPr/>
                </p:nvSpPr>
                <p:spPr>
                  <a:xfrm>
                    <a:off x="6418420" y="2640234"/>
                    <a:ext cx="9525" cy="66198"/>
                  </a:xfrm>
                  <a:custGeom>
                    <a:avLst/>
                    <a:gdLst/>
                    <a:ahLst/>
                    <a:cxnLst/>
                    <a:rect l="l" t="t" r="r" b="b"/>
                    <a:pathLst>
                      <a:path w="9525" h="66198" extrusionOk="0">
                        <a:moveTo>
                          <a:pt x="0" y="0"/>
                        </a:moveTo>
                        <a:lnTo>
                          <a:pt x="0" y="66199"/>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083" name="Google Shape;2083;p43"/>
                  <p:cNvSpPr/>
                  <p:nvPr/>
                </p:nvSpPr>
                <p:spPr>
                  <a:xfrm>
                    <a:off x="6407371" y="2631566"/>
                    <a:ext cx="22097" cy="83629"/>
                  </a:xfrm>
                  <a:custGeom>
                    <a:avLst/>
                    <a:gdLst/>
                    <a:ahLst/>
                    <a:cxnLst/>
                    <a:rect l="l" t="t" r="r" b="b"/>
                    <a:pathLst>
                      <a:path w="22097" h="83629" extrusionOk="0">
                        <a:moveTo>
                          <a:pt x="11049" y="83630"/>
                        </a:moveTo>
                        <a:cubicBezTo>
                          <a:pt x="4953" y="83630"/>
                          <a:pt x="0" y="79724"/>
                          <a:pt x="0" y="74962"/>
                        </a:cubicBezTo>
                        <a:lnTo>
                          <a:pt x="0" y="8668"/>
                        </a:lnTo>
                        <a:cubicBezTo>
                          <a:pt x="0" y="3905"/>
                          <a:pt x="4953" y="0"/>
                          <a:pt x="11049" y="0"/>
                        </a:cubicBezTo>
                        <a:cubicBezTo>
                          <a:pt x="17145" y="0"/>
                          <a:pt x="22098" y="3905"/>
                          <a:pt x="22098" y="8668"/>
                        </a:cubicBezTo>
                        <a:lnTo>
                          <a:pt x="22098" y="74867"/>
                        </a:lnTo>
                        <a:cubicBezTo>
                          <a:pt x="22098" y="79724"/>
                          <a:pt x="17145" y="83630"/>
                          <a:pt x="11049" y="83630"/>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sp>
            <p:nvSpPr>
              <p:cNvPr id="2084" name="Google Shape;2084;p43"/>
              <p:cNvSpPr/>
              <p:nvPr/>
            </p:nvSpPr>
            <p:spPr>
              <a:xfrm>
                <a:off x="407985" y="2453229"/>
                <a:ext cx="2722482" cy="127865"/>
              </a:xfrm>
              <a:custGeom>
                <a:avLst/>
                <a:gdLst/>
                <a:ahLst/>
                <a:cxnLst/>
                <a:rect l="l" t="t" r="r" b="b"/>
                <a:pathLst>
                  <a:path w="881062" h="32765" extrusionOk="0">
                    <a:moveTo>
                      <a:pt x="0" y="0"/>
                    </a:moveTo>
                    <a:lnTo>
                      <a:pt x="881063" y="0"/>
                    </a:lnTo>
                    <a:lnTo>
                      <a:pt x="881063" y="32766"/>
                    </a:lnTo>
                    <a:lnTo>
                      <a:pt x="0" y="32766"/>
                    </a:lnTo>
                    <a:close/>
                  </a:path>
                </a:pathLst>
              </a:custGeom>
              <a:solidFill>
                <a:srgbClr val="000000">
                  <a:alpha val="2291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085" name="Google Shape;2085;p43"/>
              <p:cNvSpPr/>
              <p:nvPr/>
            </p:nvSpPr>
            <p:spPr>
              <a:xfrm>
                <a:off x="609261" y="2576054"/>
                <a:ext cx="2302072" cy="137590"/>
              </a:xfrm>
              <a:custGeom>
                <a:avLst/>
                <a:gdLst/>
                <a:ahLst/>
                <a:cxnLst/>
                <a:rect l="l" t="t" r="r" b="b"/>
                <a:pathLst>
                  <a:path w="747426" h="44672" extrusionOk="0">
                    <a:moveTo>
                      <a:pt x="0" y="0"/>
                    </a:moveTo>
                    <a:lnTo>
                      <a:pt x="747427" y="0"/>
                    </a:lnTo>
                    <a:lnTo>
                      <a:pt x="747427" y="44672"/>
                    </a:lnTo>
                    <a:lnTo>
                      <a:pt x="0" y="44672"/>
                    </a:lnTo>
                    <a:close/>
                  </a:path>
                </a:pathLst>
              </a:custGeom>
              <a:solidFill>
                <a:schemeClr val="dk1">
                  <a:alpha val="20000"/>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086" name="Google Shape;2086;p43"/>
              <p:cNvSpPr/>
              <p:nvPr/>
            </p:nvSpPr>
            <p:spPr>
              <a:xfrm>
                <a:off x="607130" y="6306444"/>
                <a:ext cx="2302072" cy="137590"/>
              </a:xfrm>
              <a:custGeom>
                <a:avLst/>
                <a:gdLst/>
                <a:ahLst/>
                <a:cxnLst/>
                <a:rect l="l" t="t" r="r" b="b"/>
                <a:pathLst>
                  <a:path w="747426" h="44672" extrusionOk="0">
                    <a:moveTo>
                      <a:pt x="0" y="0"/>
                    </a:moveTo>
                    <a:lnTo>
                      <a:pt x="747427" y="0"/>
                    </a:lnTo>
                    <a:lnTo>
                      <a:pt x="747427" y="44672"/>
                    </a:lnTo>
                    <a:lnTo>
                      <a:pt x="0" y="44672"/>
                    </a:lnTo>
                    <a:close/>
                  </a:path>
                </a:pathLst>
              </a:custGeom>
              <a:solidFill>
                <a:schemeClr val="dk1">
                  <a:alpha val="20000"/>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087" name="Google Shape;2087;p43"/>
              <p:cNvSpPr/>
              <p:nvPr/>
            </p:nvSpPr>
            <p:spPr>
              <a:xfrm>
                <a:off x="866278" y="3506803"/>
                <a:ext cx="2065184" cy="1871405"/>
              </a:xfrm>
              <a:custGeom>
                <a:avLst/>
                <a:gdLst/>
                <a:ahLst/>
                <a:cxnLst/>
                <a:rect l="l" t="t" r="r" b="b"/>
                <a:pathLst>
                  <a:path w="400812" h="607599" extrusionOk="0">
                    <a:moveTo>
                      <a:pt x="0" y="0"/>
                    </a:moveTo>
                    <a:lnTo>
                      <a:pt x="400812" y="0"/>
                    </a:lnTo>
                    <a:lnTo>
                      <a:pt x="400812" y="607600"/>
                    </a:lnTo>
                    <a:lnTo>
                      <a:pt x="0" y="607600"/>
                    </a:lnTo>
                    <a:close/>
                  </a:path>
                </a:pathLst>
              </a:custGeom>
              <a:solidFill>
                <a:srgbClr val="F5F5F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nvGrpSpPr>
              <p:cNvPr id="2088" name="Google Shape;2088;p43"/>
              <p:cNvGrpSpPr/>
              <p:nvPr/>
            </p:nvGrpSpPr>
            <p:grpSpPr>
              <a:xfrm>
                <a:off x="1174282" y="3755342"/>
                <a:ext cx="1526709" cy="1289015"/>
                <a:chOff x="1174282" y="3755342"/>
                <a:chExt cx="1526709" cy="1289015"/>
              </a:xfrm>
            </p:grpSpPr>
            <p:sp>
              <p:nvSpPr>
                <p:cNvPr id="2089" name="Google Shape;2089;p43"/>
                <p:cNvSpPr/>
                <p:nvPr/>
              </p:nvSpPr>
              <p:spPr>
                <a:xfrm>
                  <a:off x="1174282" y="3755342"/>
                  <a:ext cx="1526709" cy="86050"/>
                </a:xfrm>
                <a:custGeom>
                  <a:avLst/>
                  <a:gdLst/>
                  <a:ahLst/>
                  <a:cxnLst/>
                  <a:rect l="l" t="t" r="r" b="b"/>
                  <a:pathLst>
                    <a:path w="280130" h="21716" extrusionOk="0">
                      <a:moveTo>
                        <a:pt x="0" y="10858"/>
                      </a:moveTo>
                      <a:cubicBezTo>
                        <a:pt x="0" y="4858"/>
                        <a:pt x="5810" y="0"/>
                        <a:pt x="12954" y="0"/>
                      </a:cubicBezTo>
                      <a:lnTo>
                        <a:pt x="267176" y="0"/>
                      </a:lnTo>
                      <a:cubicBezTo>
                        <a:pt x="274320" y="0"/>
                        <a:pt x="280130" y="4858"/>
                        <a:pt x="280130" y="10858"/>
                      </a:cubicBezTo>
                      <a:cubicBezTo>
                        <a:pt x="280130" y="16859"/>
                        <a:pt x="274320" y="21717"/>
                        <a:pt x="267176" y="21717"/>
                      </a:cubicBezTo>
                      <a:lnTo>
                        <a:pt x="12954" y="21717"/>
                      </a:lnTo>
                      <a:cubicBezTo>
                        <a:pt x="5810" y="21717"/>
                        <a:pt x="0" y="16859"/>
                        <a:pt x="0" y="10858"/>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090" name="Google Shape;2090;p43"/>
                <p:cNvSpPr/>
                <p:nvPr/>
              </p:nvSpPr>
              <p:spPr>
                <a:xfrm>
                  <a:off x="1174282" y="3955983"/>
                  <a:ext cx="1526709" cy="86050"/>
                </a:xfrm>
                <a:custGeom>
                  <a:avLst/>
                  <a:gdLst/>
                  <a:ahLst/>
                  <a:cxnLst/>
                  <a:rect l="l" t="t" r="r" b="b"/>
                  <a:pathLst>
                    <a:path w="280130" h="21716" extrusionOk="0">
                      <a:moveTo>
                        <a:pt x="0" y="10858"/>
                      </a:moveTo>
                      <a:cubicBezTo>
                        <a:pt x="0" y="4858"/>
                        <a:pt x="5810" y="0"/>
                        <a:pt x="12954" y="0"/>
                      </a:cubicBezTo>
                      <a:lnTo>
                        <a:pt x="267176" y="0"/>
                      </a:lnTo>
                      <a:cubicBezTo>
                        <a:pt x="274320" y="0"/>
                        <a:pt x="280130" y="4858"/>
                        <a:pt x="280130" y="10858"/>
                      </a:cubicBezTo>
                      <a:cubicBezTo>
                        <a:pt x="280130" y="16859"/>
                        <a:pt x="274320" y="21717"/>
                        <a:pt x="267176" y="21717"/>
                      </a:cubicBezTo>
                      <a:lnTo>
                        <a:pt x="12954" y="21717"/>
                      </a:lnTo>
                      <a:cubicBezTo>
                        <a:pt x="5810" y="21717"/>
                        <a:pt x="0" y="16859"/>
                        <a:pt x="0" y="10858"/>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091" name="Google Shape;2091;p43"/>
                <p:cNvSpPr/>
                <p:nvPr/>
              </p:nvSpPr>
              <p:spPr>
                <a:xfrm>
                  <a:off x="1174282" y="4156330"/>
                  <a:ext cx="1526709" cy="86050"/>
                </a:xfrm>
                <a:custGeom>
                  <a:avLst/>
                  <a:gdLst/>
                  <a:ahLst/>
                  <a:cxnLst/>
                  <a:rect l="l" t="t" r="r" b="b"/>
                  <a:pathLst>
                    <a:path w="280130" h="21716" extrusionOk="0">
                      <a:moveTo>
                        <a:pt x="0" y="10858"/>
                      </a:moveTo>
                      <a:cubicBezTo>
                        <a:pt x="0" y="4858"/>
                        <a:pt x="5810" y="0"/>
                        <a:pt x="12954" y="0"/>
                      </a:cubicBezTo>
                      <a:lnTo>
                        <a:pt x="267176" y="0"/>
                      </a:lnTo>
                      <a:cubicBezTo>
                        <a:pt x="274320" y="0"/>
                        <a:pt x="280130" y="4858"/>
                        <a:pt x="280130" y="10858"/>
                      </a:cubicBezTo>
                      <a:cubicBezTo>
                        <a:pt x="280130" y="16859"/>
                        <a:pt x="274320" y="21717"/>
                        <a:pt x="267176" y="21717"/>
                      </a:cubicBezTo>
                      <a:lnTo>
                        <a:pt x="12954" y="21717"/>
                      </a:lnTo>
                      <a:cubicBezTo>
                        <a:pt x="5810" y="21717"/>
                        <a:pt x="0" y="16859"/>
                        <a:pt x="0" y="10858"/>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092" name="Google Shape;2092;p43"/>
                <p:cNvSpPr/>
                <p:nvPr/>
              </p:nvSpPr>
              <p:spPr>
                <a:xfrm>
                  <a:off x="1174282" y="4557316"/>
                  <a:ext cx="833692" cy="86050"/>
                </a:xfrm>
                <a:custGeom>
                  <a:avLst/>
                  <a:gdLst/>
                  <a:ahLst/>
                  <a:cxnLst/>
                  <a:rect l="l" t="t" r="r" b="b"/>
                  <a:pathLst>
                    <a:path w="152971" h="21716" extrusionOk="0">
                      <a:moveTo>
                        <a:pt x="0" y="10858"/>
                      </a:moveTo>
                      <a:cubicBezTo>
                        <a:pt x="0" y="4858"/>
                        <a:pt x="3143" y="0"/>
                        <a:pt x="7048" y="0"/>
                      </a:cubicBezTo>
                      <a:lnTo>
                        <a:pt x="145923" y="0"/>
                      </a:lnTo>
                      <a:cubicBezTo>
                        <a:pt x="149828" y="0"/>
                        <a:pt x="152971" y="4858"/>
                        <a:pt x="152971" y="10858"/>
                      </a:cubicBezTo>
                      <a:cubicBezTo>
                        <a:pt x="152971" y="16859"/>
                        <a:pt x="149828" y="21717"/>
                        <a:pt x="145923" y="21717"/>
                      </a:cubicBezTo>
                      <a:lnTo>
                        <a:pt x="7048" y="21717"/>
                      </a:lnTo>
                      <a:cubicBezTo>
                        <a:pt x="3143" y="21717"/>
                        <a:pt x="0" y="16859"/>
                        <a:pt x="0" y="10858"/>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093" name="Google Shape;2093;p43"/>
                <p:cNvSpPr/>
                <p:nvPr/>
              </p:nvSpPr>
              <p:spPr>
                <a:xfrm>
                  <a:off x="1174282" y="4757960"/>
                  <a:ext cx="833692" cy="86050"/>
                </a:xfrm>
                <a:custGeom>
                  <a:avLst/>
                  <a:gdLst/>
                  <a:ahLst/>
                  <a:cxnLst/>
                  <a:rect l="l" t="t" r="r" b="b"/>
                  <a:pathLst>
                    <a:path w="152971" h="21716" extrusionOk="0">
                      <a:moveTo>
                        <a:pt x="0" y="10858"/>
                      </a:moveTo>
                      <a:cubicBezTo>
                        <a:pt x="0" y="4858"/>
                        <a:pt x="3143" y="0"/>
                        <a:pt x="7048" y="0"/>
                      </a:cubicBezTo>
                      <a:lnTo>
                        <a:pt x="145923" y="0"/>
                      </a:lnTo>
                      <a:cubicBezTo>
                        <a:pt x="149828" y="0"/>
                        <a:pt x="152971" y="4858"/>
                        <a:pt x="152971" y="10858"/>
                      </a:cubicBezTo>
                      <a:cubicBezTo>
                        <a:pt x="152971" y="16859"/>
                        <a:pt x="149828" y="21717"/>
                        <a:pt x="145923" y="21717"/>
                      </a:cubicBezTo>
                      <a:lnTo>
                        <a:pt x="7048" y="21717"/>
                      </a:lnTo>
                      <a:cubicBezTo>
                        <a:pt x="3143" y="21622"/>
                        <a:pt x="0" y="16764"/>
                        <a:pt x="0" y="10858"/>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094" name="Google Shape;2094;p43"/>
                <p:cNvSpPr/>
                <p:nvPr/>
              </p:nvSpPr>
              <p:spPr>
                <a:xfrm>
                  <a:off x="1174282" y="4958303"/>
                  <a:ext cx="833692" cy="86054"/>
                </a:xfrm>
                <a:custGeom>
                  <a:avLst/>
                  <a:gdLst/>
                  <a:ahLst/>
                  <a:cxnLst/>
                  <a:rect l="l" t="t" r="r" b="b"/>
                  <a:pathLst>
                    <a:path w="152971" h="21717" extrusionOk="0">
                      <a:moveTo>
                        <a:pt x="0" y="10858"/>
                      </a:moveTo>
                      <a:cubicBezTo>
                        <a:pt x="0" y="4858"/>
                        <a:pt x="3143" y="0"/>
                        <a:pt x="7048" y="0"/>
                      </a:cubicBezTo>
                      <a:lnTo>
                        <a:pt x="145923" y="0"/>
                      </a:lnTo>
                      <a:cubicBezTo>
                        <a:pt x="149828" y="0"/>
                        <a:pt x="152971" y="4858"/>
                        <a:pt x="152971" y="10858"/>
                      </a:cubicBezTo>
                      <a:cubicBezTo>
                        <a:pt x="152971" y="16859"/>
                        <a:pt x="149828" y="21717"/>
                        <a:pt x="145923" y="21717"/>
                      </a:cubicBezTo>
                      <a:lnTo>
                        <a:pt x="7048" y="21717"/>
                      </a:lnTo>
                      <a:cubicBezTo>
                        <a:pt x="3143" y="21717"/>
                        <a:pt x="0" y="16859"/>
                        <a:pt x="0" y="10858"/>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sp>
            <p:nvSpPr>
              <p:cNvPr id="2095" name="Google Shape;2095;p43"/>
              <p:cNvSpPr/>
              <p:nvPr/>
            </p:nvSpPr>
            <p:spPr>
              <a:xfrm>
                <a:off x="2237009" y="1463731"/>
                <a:ext cx="900937" cy="5047723"/>
              </a:xfrm>
              <a:custGeom>
                <a:avLst/>
                <a:gdLst/>
                <a:ahLst/>
                <a:cxnLst/>
                <a:rect l="l" t="t" r="r" b="b"/>
                <a:pathLst>
                  <a:path w="292512" h="1638871" extrusionOk="0">
                    <a:moveTo>
                      <a:pt x="292513" y="282131"/>
                    </a:moveTo>
                    <a:lnTo>
                      <a:pt x="292513" y="358045"/>
                    </a:lnTo>
                    <a:lnTo>
                      <a:pt x="289370" y="358045"/>
                    </a:lnTo>
                    <a:lnTo>
                      <a:pt x="289370" y="362522"/>
                    </a:lnTo>
                    <a:lnTo>
                      <a:pt x="225933" y="362522"/>
                    </a:lnTo>
                    <a:lnTo>
                      <a:pt x="225933" y="1638872"/>
                    </a:lnTo>
                    <a:lnTo>
                      <a:pt x="6858" y="1638872"/>
                    </a:lnTo>
                    <a:lnTo>
                      <a:pt x="6858" y="362522"/>
                    </a:lnTo>
                    <a:lnTo>
                      <a:pt x="70295" y="362522"/>
                    </a:lnTo>
                    <a:lnTo>
                      <a:pt x="70295" y="358045"/>
                    </a:lnTo>
                    <a:lnTo>
                      <a:pt x="73438" y="358045"/>
                    </a:lnTo>
                    <a:lnTo>
                      <a:pt x="73438" y="282131"/>
                    </a:lnTo>
                    <a:lnTo>
                      <a:pt x="41339" y="282131"/>
                    </a:lnTo>
                    <a:lnTo>
                      <a:pt x="41339" y="108490"/>
                    </a:lnTo>
                    <a:lnTo>
                      <a:pt x="0" y="108490"/>
                    </a:lnTo>
                    <a:lnTo>
                      <a:pt x="0" y="0"/>
                    </a:lnTo>
                    <a:lnTo>
                      <a:pt x="219075" y="0"/>
                    </a:lnTo>
                    <a:lnTo>
                      <a:pt x="219075" y="108490"/>
                    </a:lnTo>
                    <a:lnTo>
                      <a:pt x="260414" y="108490"/>
                    </a:lnTo>
                    <a:lnTo>
                      <a:pt x="260414" y="282131"/>
                    </a:lnTo>
                    <a:close/>
                  </a:path>
                </a:pathLst>
              </a:custGeom>
              <a:solidFill>
                <a:schemeClr val="dk1">
                  <a:alpha val="9410"/>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sp>
          <p:nvSpPr>
            <p:cNvPr id="2096" name="Google Shape;2096;p43"/>
            <p:cNvSpPr/>
            <p:nvPr/>
          </p:nvSpPr>
          <p:spPr>
            <a:xfrm>
              <a:off x="524640" y="5433424"/>
              <a:ext cx="99300" cy="908100"/>
            </a:xfrm>
            <a:prstGeom prst="roundRect">
              <a:avLst>
                <a:gd name="adj" fmla="val 50000"/>
              </a:avLst>
            </a:prstGeom>
            <a:solidFill>
              <a:schemeClr val="lt1">
                <a:alpha val="29409"/>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grpSp>
      <p:grpSp>
        <p:nvGrpSpPr>
          <p:cNvPr id="2268" name="Google Shape;2268;p45"/>
          <p:cNvGrpSpPr/>
          <p:nvPr/>
        </p:nvGrpSpPr>
        <p:grpSpPr>
          <a:xfrm>
            <a:off x="6403975" y="4126865"/>
            <a:ext cx="2008505" cy="1827530"/>
            <a:chOff x="674800" y="2146225"/>
            <a:chExt cx="252500" cy="252500"/>
          </a:xfrm>
          <a:solidFill>
            <a:schemeClr val="accent5">
              <a:lumMod val="75000"/>
            </a:schemeClr>
          </a:solidFill>
        </p:grpSpPr>
        <p:sp>
          <p:nvSpPr>
            <p:cNvPr id="2269" name="Google Shape;2269;p45"/>
            <p:cNvSpPr/>
            <p:nvPr/>
          </p:nvSpPr>
          <p:spPr>
            <a:xfrm>
              <a:off x="727900" y="2232775"/>
              <a:ext cx="40175" cy="39725"/>
            </a:xfrm>
            <a:custGeom>
              <a:avLst/>
              <a:gdLst/>
              <a:ahLst/>
              <a:cxnLst/>
              <a:rect l="l" t="t" r="r" b="b"/>
              <a:pathLst>
                <a:path w="1607" h="1589" extrusionOk="0">
                  <a:moveTo>
                    <a:pt x="803" y="0"/>
                  </a:moveTo>
                  <a:cubicBezTo>
                    <a:pt x="357" y="0"/>
                    <a:pt x="0" y="357"/>
                    <a:pt x="0" y="803"/>
                  </a:cubicBezTo>
                  <a:cubicBezTo>
                    <a:pt x="0" y="1232"/>
                    <a:pt x="357" y="1588"/>
                    <a:pt x="803" y="1588"/>
                  </a:cubicBezTo>
                  <a:cubicBezTo>
                    <a:pt x="1249" y="1588"/>
                    <a:pt x="1606" y="1232"/>
                    <a:pt x="1606" y="803"/>
                  </a:cubicBezTo>
                  <a:cubicBezTo>
                    <a:pt x="1606" y="357"/>
                    <a:pt x="1249" y="0"/>
                    <a:pt x="803" y="0"/>
                  </a:cubicBezTo>
                  <a:close/>
                </a:path>
              </a:pathLst>
            </a:custGeom>
            <a:grp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270" name="Google Shape;2270;p45"/>
            <p:cNvSpPr/>
            <p:nvPr/>
          </p:nvSpPr>
          <p:spPr>
            <a:xfrm>
              <a:off x="834500" y="2232775"/>
              <a:ext cx="39725" cy="39725"/>
            </a:xfrm>
            <a:custGeom>
              <a:avLst/>
              <a:gdLst/>
              <a:ahLst/>
              <a:cxnLst/>
              <a:rect l="l" t="t" r="r" b="b"/>
              <a:pathLst>
                <a:path w="1589" h="1589" extrusionOk="0">
                  <a:moveTo>
                    <a:pt x="786" y="0"/>
                  </a:moveTo>
                  <a:cubicBezTo>
                    <a:pt x="357" y="0"/>
                    <a:pt x="1" y="357"/>
                    <a:pt x="1" y="803"/>
                  </a:cubicBezTo>
                  <a:cubicBezTo>
                    <a:pt x="1" y="1232"/>
                    <a:pt x="357" y="1588"/>
                    <a:pt x="786" y="1588"/>
                  </a:cubicBezTo>
                  <a:cubicBezTo>
                    <a:pt x="1232" y="1588"/>
                    <a:pt x="1589" y="1232"/>
                    <a:pt x="1589" y="803"/>
                  </a:cubicBezTo>
                  <a:cubicBezTo>
                    <a:pt x="1589" y="357"/>
                    <a:pt x="1232" y="0"/>
                    <a:pt x="786" y="0"/>
                  </a:cubicBezTo>
                  <a:close/>
                </a:path>
              </a:pathLst>
            </a:custGeom>
            <a:grp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271" name="Google Shape;2271;p45"/>
            <p:cNvSpPr/>
            <p:nvPr/>
          </p:nvSpPr>
          <p:spPr>
            <a:xfrm>
              <a:off x="734150" y="2315750"/>
              <a:ext cx="134275" cy="43275"/>
            </a:xfrm>
            <a:custGeom>
              <a:avLst/>
              <a:gdLst/>
              <a:ahLst/>
              <a:cxnLst/>
              <a:rect l="l" t="t" r="r" b="b"/>
              <a:pathLst>
                <a:path w="5371" h="1731" extrusionOk="0">
                  <a:moveTo>
                    <a:pt x="268" y="0"/>
                  </a:moveTo>
                  <a:cubicBezTo>
                    <a:pt x="125" y="0"/>
                    <a:pt x="0" y="125"/>
                    <a:pt x="0" y="268"/>
                  </a:cubicBezTo>
                  <a:cubicBezTo>
                    <a:pt x="0" y="321"/>
                    <a:pt x="18" y="375"/>
                    <a:pt x="54" y="428"/>
                  </a:cubicBezTo>
                  <a:cubicBezTo>
                    <a:pt x="660" y="1231"/>
                    <a:pt x="1606" y="1731"/>
                    <a:pt x="2676" y="1731"/>
                  </a:cubicBezTo>
                  <a:cubicBezTo>
                    <a:pt x="3765" y="1731"/>
                    <a:pt x="4710" y="1231"/>
                    <a:pt x="5317" y="428"/>
                  </a:cubicBezTo>
                  <a:cubicBezTo>
                    <a:pt x="5335" y="393"/>
                    <a:pt x="5371" y="339"/>
                    <a:pt x="5371" y="268"/>
                  </a:cubicBezTo>
                  <a:cubicBezTo>
                    <a:pt x="5371" y="125"/>
                    <a:pt x="5246" y="0"/>
                    <a:pt x="5103" y="0"/>
                  </a:cubicBezTo>
                  <a:cubicBezTo>
                    <a:pt x="4996" y="0"/>
                    <a:pt x="4925" y="36"/>
                    <a:pt x="4889" y="107"/>
                  </a:cubicBezTo>
                  <a:cubicBezTo>
                    <a:pt x="4389" y="767"/>
                    <a:pt x="3586" y="1196"/>
                    <a:pt x="2676" y="1196"/>
                  </a:cubicBezTo>
                  <a:cubicBezTo>
                    <a:pt x="1784" y="1196"/>
                    <a:pt x="999" y="767"/>
                    <a:pt x="482" y="107"/>
                  </a:cubicBezTo>
                  <a:cubicBezTo>
                    <a:pt x="410" y="36"/>
                    <a:pt x="339" y="0"/>
                    <a:pt x="268" y="0"/>
                  </a:cubicBezTo>
                  <a:close/>
                </a:path>
              </a:pathLst>
            </a:custGeom>
            <a:grp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272" name="Google Shape;2272;p45"/>
            <p:cNvSpPr/>
            <p:nvPr/>
          </p:nvSpPr>
          <p:spPr>
            <a:xfrm>
              <a:off x="674800" y="2146225"/>
              <a:ext cx="252500" cy="252500"/>
            </a:xfrm>
            <a:custGeom>
              <a:avLst/>
              <a:gdLst/>
              <a:ahLst/>
              <a:cxnLst/>
              <a:rect l="l" t="t" r="r" b="b"/>
              <a:pathLst>
                <a:path w="10100" h="10100" extrusionOk="0">
                  <a:moveTo>
                    <a:pt x="5050" y="536"/>
                  </a:moveTo>
                  <a:cubicBezTo>
                    <a:pt x="7548" y="536"/>
                    <a:pt x="9565" y="2570"/>
                    <a:pt x="9565" y="5050"/>
                  </a:cubicBezTo>
                  <a:cubicBezTo>
                    <a:pt x="9565" y="7548"/>
                    <a:pt x="7548" y="9565"/>
                    <a:pt x="5050" y="9565"/>
                  </a:cubicBezTo>
                  <a:cubicBezTo>
                    <a:pt x="2570" y="9565"/>
                    <a:pt x="536" y="7548"/>
                    <a:pt x="536" y="5050"/>
                  </a:cubicBezTo>
                  <a:cubicBezTo>
                    <a:pt x="536" y="2570"/>
                    <a:pt x="2570" y="536"/>
                    <a:pt x="5050" y="536"/>
                  </a:cubicBezTo>
                  <a:close/>
                  <a:moveTo>
                    <a:pt x="5050" y="1"/>
                  </a:moveTo>
                  <a:cubicBezTo>
                    <a:pt x="2267" y="1"/>
                    <a:pt x="1" y="2267"/>
                    <a:pt x="1" y="5050"/>
                  </a:cubicBezTo>
                  <a:cubicBezTo>
                    <a:pt x="1" y="7852"/>
                    <a:pt x="2267" y="10100"/>
                    <a:pt x="5050" y="10100"/>
                  </a:cubicBezTo>
                  <a:cubicBezTo>
                    <a:pt x="7834" y="10100"/>
                    <a:pt x="10100" y="7852"/>
                    <a:pt x="10100" y="5050"/>
                  </a:cubicBezTo>
                  <a:cubicBezTo>
                    <a:pt x="10100" y="2267"/>
                    <a:pt x="7834" y="1"/>
                    <a:pt x="5050" y="1"/>
                  </a:cubicBezTo>
                  <a:close/>
                </a:path>
              </a:pathLst>
            </a:custGeom>
            <a:grp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25"/>
          <p:cNvSpPr txBox="1">
            <a:spLocks noGrp="1"/>
          </p:cNvSpPr>
          <p:nvPr>
            <p:ph type="title"/>
          </p:nvPr>
        </p:nvSpPr>
        <p:spPr>
          <a:xfrm>
            <a:off x="1543685" y="186055"/>
            <a:ext cx="7268210" cy="6323965"/>
          </a:xfrm>
          <a:prstGeom prst="rect">
            <a:avLst/>
          </a:prstGeom>
        </p:spPr>
        <p:style>
          <a:lnRef idx="2">
            <a:schemeClr val="accent6"/>
          </a:lnRef>
          <a:fillRef idx="1">
            <a:schemeClr val="lt1"/>
          </a:fillRef>
          <a:effectRef idx="0">
            <a:schemeClr val="accent6"/>
          </a:effectRef>
          <a:fontRef idx="minor">
            <a:schemeClr val="dk1"/>
          </a:fontRef>
        </p:style>
        <p:txBody>
          <a:bodyPr spcFirstLastPara="1" wrap="square" lIns="121900" tIns="121900" rIns="121900" bIns="121900" anchor="t" anchorCtr="0">
            <a:noAutofit/>
          </a:bodyPr>
          <a:lstStyle/>
          <a:p>
            <a:pPr marL="0" lvl="0" indent="0" algn="ctr" rtl="0">
              <a:lnSpc>
                <a:spcPct val="115000"/>
              </a:lnSpc>
              <a:spcBef>
                <a:spcPts val="0"/>
              </a:spcBef>
              <a:spcAft>
                <a:spcPts val="0"/>
              </a:spcAft>
              <a:buClr>
                <a:schemeClr val="dk1"/>
              </a:buClr>
              <a:buSzPts val="1100"/>
              <a:buFont typeface="Arial" panose="020B0604020202020204"/>
              <a:buNone/>
            </a:pPr>
            <a:r>
              <a:rPr lang="en-GB" sz="2400" u="sng">
                <a:solidFill>
                  <a:schemeClr val="dk1"/>
                </a:solidFill>
                <a:latin typeface="Arial" panose="020B0604020202020204"/>
                <a:ea typeface="Arial" panose="020B0604020202020204"/>
                <a:cs typeface="Arial" panose="020B0604020202020204"/>
                <a:sym typeface="Arial" panose="020B0604020202020204"/>
              </a:rPr>
              <a:t>COVID-19 CORONAVIRUS PANDEMIC</a:t>
            </a:r>
            <a:endParaRPr sz="2400" u="sng">
              <a:solidFill>
                <a:schemeClr val="dk1"/>
              </a:solidFill>
              <a:latin typeface="Arial" panose="020B0604020202020204"/>
              <a:ea typeface="Arial" panose="020B0604020202020204"/>
              <a:cs typeface="Arial" panose="020B0604020202020204"/>
              <a:sym typeface="Arial" panose="020B0604020202020204"/>
            </a:endParaRPr>
          </a:p>
          <a:p>
            <a:pPr marL="0" lvl="0" indent="0" algn="ctr" rtl="0">
              <a:lnSpc>
                <a:spcPct val="115000"/>
              </a:lnSpc>
              <a:spcBef>
                <a:spcPts val="0"/>
              </a:spcBef>
              <a:spcAft>
                <a:spcPts val="0"/>
              </a:spcAft>
              <a:buClr>
                <a:schemeClr val="dk1"/>
              </a:buClr>
              <a:buSzPts val="1100"/>
              <a:buFont typeface="Arial" panose="020B0604020202020204"/>
              <a:buNone/>
            </a:pPr>
            <a:r>
              <a:rPr lang="en-GB" sz="2400">
                <a:solidFill>
                  <a:schemeClr val="dk1"/>
                </a:solidFill>
                <a:latin typeface="Arial" panose="020B0604020202020204"/>
                <a:ea typeface="Arial" panose="020B0604020202020204"/>
                <a:cs typeface="Arial" panose="020B0604020202020204"/>
                <a:sym typeface="Arial" panose="020B0604020202020204"/>
              </a:rPr>
              <a:t>23.10.2022</a:t>
            </a:r>
            <a:endParaRPr sz="2400">
              <a:solidFill>
                <a:schemeClr val="dk1"/>
              </a:solidFill>
              <a:latin typeface="Arial" panose="020B0604020202020204"/>
              <a:ea typeface="Arial" panose="020B0604020202020204"/>
              <a:cs typeface="Arial" panose="020B0604020202020204"/>
              <a:sym typeface="Arial" panose="020B0604020202020204"/>
            </a:endParaRPr>
          </a:p>
          <a:p>
            <a:pPr marL="0" lvl="0" indent="0" algn="l" rtl="0">
              <a:lnSpc>
                <a:spcPct val="115000"/>
              </a:lnSpc>
              <a:spcBef>
                <a:spcPts val="0"/>
              </a:spcBef>
              <a:spcAft>
                <a:spcPts val="0"/>
              </a:spcAft>
              <a:buSzPts val="1100"/>
              <a:buNone/>
            </a:pPr>
            <a:r>
              <a:rPr lang="en-GB" sz="2400">
                <a:solidFill>
                  <a:schemeClr val="dk1"/>
                </a:solidFill>
                <a:latin typeface="Arial" panose="020B0604020202020204"/>
                <a:ea typeface="Arial" panose="020B0604020202020204"/>
                <a:cs typeface="Arial" panose="020B0604020202020204"/>
                <a:sym typeface="Arial" panose="020B0604020202020204"/>
              </a:rPr>
              <a:t>Coronavirus Cases: 632,788,026</a:t>
            </a:r>
            <a:endParaRPr sz="2400">
              <a:solidFill>
                <a:schemeClr val="dk1"/>
              </a:solidFill>
              <a:latin typeface="Arial" panose="020B0604020202020204"/>
              <a:ea typeface="Arial" panose="020B0604020202020204"/>
              <a:cs typeface="Arial" panose="020B0604020202020204"/>
              <a:sym typeface="Arial" panose="020B0604020202020204"/>
            </a:endParaRPr>
          </a:p>
          <a:p>
            <a:pPr marL="0" lvl="0" indent="0" algn="l" rtl="0">
              <a:lnSpc>
                <a:spcPct val="115000"/>
              </a:lnSpc>
              <a:spcBef>
                <a:spcPts val="0"/>
              </a:spcBef>
              <a:spcAft>
                <a:spcPts val="0"/>
              </a:spcAft>
              <a:buSzPts val="1100"/>
              <a:buNone/>
            </a:pPr>
            <a:r>
              <a:rPr lang="en-GB" sz="2400">
                <a:solidFill>
                  <a:srgbClr val="FB4A40"/>
                </a:solidFill>
                <a:latin typeface="Arial" panose="020B0604020202020204"/>
                <a:ea typeface="Arial" panose="020B0604020202020204"/>
                <a:cs typeface="Arial" panose="020B0604020202020204"/>
                <a:sym typeface="Arial" panose="020B0604020202020204"/>
              </a:rPr>
              <a:t>Deaths:     	6,582,514</a:t>
            </a:r>
            <a:endParaRPr sz="2400">
              <a:solidFill>
                <a:srgbClr val="FB4A40"/>
              </a:solidFill>
              <a:latin typeface="Arial" panose="020B0604020202020204"/>
              <a:ea typeface="Arial" panose="020B0604020202020204"/>
              <a:cs typeface="Arial" panose="020B0604020202020204"/>
              <a:sym typeface="Arial" panose="020B0604020202020204"/>
            </a:endParaRPr>
          </a:p>
          <a:p>
            <a:pPr marL="0" lvl="0" indent="0" algn="l" rtl="0">
              <a:lnSpc>
                <a:spcPct val="115000"/>
              </a:lnSpc>
              <a:spcBef>
                <a:spcPts val="0"/>
              </a:spcBef>
              <a:spcAft>
                <a:spcPts val="0"/>
              </a:spcAft>
              <a:buSzPts val="1100"/>
              <a:buNone/>
            </a:pPr>
            <a:r>
              <a:rPr lang="en-GB" sz="2400">
                <a:solidFill>
                  <a:srgbClr val="00FF00"/>
                </a:solidFill>
                <a:latin typeface="Arial" panose="020B0604020202020204"/>
                <a:ea typeface="Arial" panose="020B0604020202020204"/>
                <a:cs typeface="Arial" panose="020B0604020202020204"/>
                <a:sym typeface="Arial" panose="020B0604020202020204"/>
              </a:rPr>
              <a:t>Recovered: 	611,619,170</a:t>
            </a:r>
            <a:endParaRPr sz="2400">
              <a:solidFill>
                <a:srgbClr val="00FF00"/>
              </a:solidFill>
              <a:latin typeface="Arial" panose="020B0604020202020204"/>
              <a:ea typeface="Arial" panose="020B0604020202020204"/>
              <a:cs typeface="Arial" panose="020B0604020202020204"/>
              <a:sym typeface="Arial" panose="020B0604020202020204"/>
            </a:endParaRPr>
          </a:p>
          <a:p>
            <a:pPr marL="0" lvl="0" indent="0" algn="l" rtl="0">
              <a:lnSpc>
                <a:spcPct val="115000"/>
              </a:lnSpc>
              <a:spcBef>
                <a:spcPts val="0"/>
              </a:spcBef>
              <a:spcAft>
                <a:spcPts val="0"/>
              </a:spcAft>
              <a:buSzPts val="1100"/>
              <a:buNone/>
            </a:pPr>
            <a:r>
              <a:rPr lang="en-GB" sz="2400">
                <a:solidFill>
                  <a:srgbClr val="00FF00"/>
                </a:solidFill>
                <a:latin typeface="Arial" panose="020B0604020202020204"/>
                <a:ea typeface="Arial" panose="020B0604020202020204"/>
                <a:cs typeface="Arial" panose="020B0604020202020204"/>
                <a:sym typeface="Arial" panose="020B0604020202020204"/>
              </a:rPr>
              <a:t>Vaccinated:</a:t>
            </a:r>
            <a:endParaRPr sz="2400">
              <a:solidFill>
                <a:srgbClr val="00FF00"/>
              </a:solidFill>
              <a:latin typeface="Arial" panose="020B0604020202020204"/>
              <a:ea typeface="Arial" panose="020B0604020202020204"/>
              <a:cs typeface="Arial" panose="020B0604020202020204"/>
              <a:sym typeface="Arial" panose="020B0604020202020204"/>
            </a:endParaRPr>
          </a:p>
          <a:p>
            <a:pPr marL="0" lvl="0" indent="0" algn="l" rtl="0">
              <a:lnSpc>
                <a:spcPct val="115000"/>
              </a:lnSpc>
              <a:spcBef>
                <a:spcPts val="0"/>
              </a:spcBef>
              <a:spcAft>
                <a:spcPts val="0"/>
              </a:spcAft>
              <a:buSzPts val="1100"/>
              <a:buNone/>
            </a:pPr>
            <a:r>
              <a:rPr lang="en-GB" sz="2400" u="sng">
                <a:solidFill>
                  <a:schemeClr val="hlink"/>
                </a:solidFill>
                <a:latin typeface="Arial" panose="020B0604020202020204"/>
                <a:ea typeface="Arial" panose="020B0604020202020204"/>
                <a:cs typeface="Arial" panose="020B0604020202020204"/>
                <a:sym typeface="Arial" panose="020B0604020202020204"/>
                <a:hlinkClick r:id="rId3"/>
              </a:rPr>
              <a:t>68.4%</a:t>
            </a:r>
            <a:r>
              <a:rPr lang="en-GB" sz="2400" b="0">
                <a:solidFill>
                  <a:schemeClr val="dk1"/>
                </a:solidFill>
                <a:latin typeface="Arial" panose="020B0604020202020204"/>
                <a:ea typeface="Arial" panose="020B0604020202020204"/>
                <a:cs typeface="Arial" panose="020B0604020202020204"/>
                <a:sym typeface="Arial" panose="020B0604020202020204"/>
              </a:rPr>
              <a:t> of the world population has received at </a:t>
            </a:r>
            <a:endParaRPr sz="2400" b="0">
              <a:solidFill>
                <a:schemeClr val="dk1"/>
              </a:solidFill>
              <a:latin typeface="Arial" panose="020B0604020202020204"/>
              <a:ea typeface="Arial" panose="020B0604020202020204"/>
              <a:cs typeface="Arial" panose="020B0604020202020204"/>
              <a:sym typeface="Arial" panose="020B0604020202020204"/>
            </a:endParaRPr>
          </a:p>
          <a:p>
            <a:pPr marL="0" lvl="0" indent="0" algn="l" rtl="0">
              <a:lnSpc>
                <a:spcPct val="115000"/>
              </a:lnSpc>
              <a:spcBef>
                <a:spcPts val="0"/>
              </a:spcBef>
              <a:spcAft>
                <a:spcPts val="0"/>
              </a:spcAft>
              <a:buSzPts val="1100"/>
              <a:buNone/>
            </a:pPr>
            <a:r>
              <a:rPr lang="en-GB" sz="2400" b="0">
                <a:solidFill>
                  <a:schemeClr val="dk1"/>
                </a:solidFill>
                <a:latin typeface="Arial" panose="020B0604020202020204"/>
                <a:ea typeface="Arial" panose="020B0604020202020204"/>
                <a:cs typeface="Arial" panose="020B0604020202020204"/>
                <a:sym typeface="Arial" panose="020B0604020202020204"/>
              </a:rPr>
              <a:t>least one dose of a COVID-19 vaccine.</a:t>
            </a:r>
            <a:endParaRPr sz="2400" b="0">
              <a:solidFill>
                <a:schemeClr val="dk1"/>
              </a:solidFill>
              <a:latin typeface="Arial" panose="020B0604020202020204"/>
              <a:ea typeface="Arial" panose="020B0604020202020204"/>
              <a:cs typeface="Arial" panose="020B0604020202020204"/>
              <a:sym typeface="Arial" panose="020B0604020202020204"/>
            </a:endParaRPr>
          </a:p>
          <a:p>
            <a:pPr marL="0" lvl="0" indent="0" algn="l" rtl="0">
              <a:lnSpc>
                <a:spcPct val="115000"/>
              </a:lnSpc>
              <a:spcBef>
                <a:spcPts val="0"/>
              </a:spcBef>
              <a:spcAft>
                <a:spcPts val="0"/>
              </a:spcAft>
              <a:buSzPts val="1100"/>
              <a:buNone/>
            </a:pPr>
            <a:endParaRPr sz="2400">
              <a:solidFill>
                <a:schemeClr val="dk1"/>
              </a:solidFill>
              <a:latin typeface="Arial" panose="020B0604020202020204"/>
              <a:ea typeface="Arial" panose="020B0604020202020204"/>
              <a:cs typeface="Arial" panose="020B0604020202020204"/>
              <a:sym typeface="Arial" panose="020B0604020202020204"/>
            </a:endParaRPr>
          </a:p>
          <a:p>
            <a:pPr marL="0" lvl="0" indent="0" algn="l" rtl="0">
              <a:lnSpc>
                <a:spcPct val="115000"/>
              </a:lnSpc>
              <a:spcBef>
                <a:spcPts val="0"/>
              </a:spcBef>
              <a:spcAft>
                <a:spcPts val="0"/>
              </a:spcAft>
              <a:buSzPts val="1100"/>
              <a:buNone/>
            </a:pPr>
            <a:r>
              <a:rPr lang="en-GB" sz="2400" u="sng">
                <a:solidFill>
                  <a:schemeClr val="hlink"/>
                </a:solidFill>
                <a:latin typeface="Arial" panose="020B0604020202020204"/>
                <a:ea typeface="Arial" panose="020B0604020202020204"/>
                <a:cs typeface="Arial" panose="020B0604020202020204"/>
                <a:sym typeface="Arial" panose="020B0604020202020204"/>
                <a:hlinkClick r:id="rId4"/>
              </a:rPr>
              <a:t>12.86 billion doses</a:t>
            </a:r>
            <a:r>
              <a:rPr lang="en-GB" sz="2400" b="0">
                <a:solidFill>
                  <a:schemeClr val="dk1"/>
                </a:solidFill>
                <a:latin typeface="Arial" panose="020B0604020202020204"/>
                <a:ea typeface="Arial" panose="020B0604020202020204"/>
                <a:cs typeface="Arial" panose="020B0604020202020204"/>
                <a:sym typeface="Arial" panose="020B0604020202020204"/>
              </a:rPr>
              <a:t> have been administered </a:t>
            </a:r>
            <a:endParaRPr sz="2400" b="0">
              <a:solidFill>
                <a:schemeClr val="dk1"/>
              </a:solidFill>
              <a:latin typeface="Arial" panose="020B0604020202020204"/>
              <a:ea typeface="Arial" panose="020B0604020202020204"/>
              <a:cs typeface="Arial" panose="020B0604020202020204"/>
              <a:sym typeface="Arial" panose="020B0604020202020204"/>
            </a:endParaRPr>
          </a:p>
          <a:p>
            <a:pPr marL="0" lvl="0" indent="0" algn="l" rtl="0">
              <a:lnSpc>
                <a:spcPct val="115000"/>
              </a:lnSpc>
              <a:spcBef>
                <a:spcPts val="0"/>
              </a:spcBef>
              <a:spcAft>
                <a:spcPts val="0"/>
              </a:spcAft>
              <a:buSzPts val="1100"/>
              <a:buNone/>
            </a:pPr>
            <a:r>
              <a:rPr lang="en-GB" sz="2400" b="0">
                <a:solidFill>
                  <a:schemeClr val="dk1"/>
                </a:solidFill>
                <a:latin typeface="Arial" panose="020B0604020202020204"/>
                <a:ea typeface="Arial" panose="020B0604020202020204"/>
                <a:cs typeface="Arial" panose="020B0604020202020204"/>
                <a:sym typeface="Arial" panose="020B0604020202020204"/>
              </a:rPr>
              <a:t>globally, and </a:t>
            </a:r>
            <a:r>
              <a:rPr lang="en-GB" sz="2400" u="sng">
                <a:solidFill>
                  <a:schemeClr val="hlink"/>
                </a:solidFill>
                <a:latin typeface="Arial" panose="020B0604020202020204"/>
                <a:ea typeface="Arial" panose="020B0604020202020204"/>
                <a:cs typeface="Arial" panose="020B0604020202020204"/>
                <a:sym typeface="Arial" panose="020B0604020202020204"/>
                <a:hlinkClick r:id="rId5"/>
              </a:rPr>
              <a:t>2.69 million</a:t>
            </a:r>
            <a:r>
              <a:rPr lang="en-GB" sz="2400" b="0">
                <a:solidFill>
                  <a:schemeClr val="dk1"/>
                </a:solidFill>
                <a:latin typeface="Arial" panose="020B0604020202020204"/>
                <a:ea typeface="Arial" panose="020B0604020202020204"/>
                <a:cs typeface="Arial" panose="020B0604020202020204"/>
                <a:sym typeface="Arial" panose="020B0604020202020204"/>
              </a:rPr>
              <a:t> are now administered each day.</a:t>
            </a:r>
            <a:endParaRPr sz="2400" b="0">
              <a:solidFill>
                <a:schemeClr val="dk1"/>
              </a:solidFill>
              <a:latin typeface="Arial" panose="020B0604020202020204"/>
              <a:ea typeface="Arial" panose="020B0604020202020204"/>
              <a:cs typeface="Arial" panose="020B0604020202020204"/>
              <a:sym typeface="Arial" panose="020B0604020202020204"/>
            </a:endParaRPr>
          </a:p>
          <a:p>
            <a:pPr marL="0" lvl="0" indent="0" algn="l" rtl="0">
              <a:lnSpc>
                <a:spcPct val="115000"/>
              </a:lnSpc>
              <a:spcBef>
                <a:spcPts val="0"/>
              </a:spcBef>
              <a:spcAft>
                <a:spcPts val="0"/>
              </a:spcAft>
              <a:buSzPts val="1100"/>
              <a:buNone/>
            </a:pPr>
            <a:endParaRPr sz="2400" b="0">
              <a:solidFill>
                <a:schemeClr val="dk1"/>
              </a:solidFill>
              <a:latin typeface="Arial" panose="020B0604020202020204"/>
              <a:ea typeface="Arial" panose="020B0604020202020204"/>
              <a:cs typeface="Arial" panose="020B0604020202020204"/>
              <a:sym typeface="Arial" panose="020B0604020202020204"/>
            </a:endParaRPr>
          </a:p>
          <a:p>
            <a:pPr marL="0" lvl="0" indent="0" algn="l" rtl="0">
              <a:lnSpc>
                <a:spcPct val="115000"/>
              </a:lnSpc>
              <a:spcBef>
                <a:spcPts val="0"/>
              </a:spcBef>
              <a:spcAft>
                <a:spcPts val="0"/>
              </a:spcAft>
              <a:buSzPts val="1100"/>
              <a:buNone/>
            </a:pPr>
            <a:r>
              <a:rPr lang="en-GB" sz="2400" u="sng">
                <a:solidFill>
                  <a:schemeClr val="hlink"/>
                </a:solidFill>
                <a:latin typeface="Arial" panose="020B0604020202020204"/>
                <a:ea typeface="Arial" panose="020B0604020202020204"/>
                <a:cs typeface="Arial" panose="020B0604020202020204"/>
                <a:sym typeface="Arial" panose="020B0604020202020204"/>
                <a:hlinkClick r:id="rId6"/>
              </a:rPr>
              <a:t>23.3%</a:t>
            </a:r>
            <a:r>
              <a:rPr lang="en-GB" sz="2400" b="0">
                <a:solidFill>
                  <a:schemeClr val="dk1"/>
                </a:solidFill>
                <a:latin typeface="Arial" panose="020B0604020202020204"/>
                <a:ea typeface="Arial" panose="020B0604020202020204"/>
                <a:cs typeface="Arial" panose="020B0604020202020204"/>
                <a:sym typeface="Arial" panose="020B0604020202020204"/>
              </a:rPr>
              <a:t> of people in low-income countries have </a:t>
            </a:r>
            <a:endParaRPr sz="2400" b="0">
              <a:solidFill>
                <a:schemeClr val="dk1"/>
              </a:solidFill>
              <a:latin typeface="Arial" panose="020B0604020202020204"/>
              <a:ea typeface="Arial" panose="020B0604020202020204"/>
              <a:cs typeface="Arial" panose="020B0604020202020204"/>
              <a:sym typeface="Arial" panose="020B0604020202020204"/>
            </a:endParaRPr>
          </a:p>
          <a:p>
            <a:pPr marL="0" lvl="0" indent="0" algn="l" rtl="0">
              <a:lnSpc>
                <a:spcPct val="115000"/>
              </a:lnSpc>
              <a:spcBef>
                <a:spcPts val="0"/>
              </a:spcBef>
              <a:spcAft>
                <a:spcPts val="0"/>
              </a:spcAft>
              <a:buSzPts val="1100"/>
              <a:buNone/>
            </a:pPr>
            <a:r>
              <a:rPr lang="en-GB" sz="2400" b="0">
                <a:solidFill>
                  <a:schemeClr val="dk1"/>
                </a:solidFill>
                <a:latin typeface="Arial" panose="020B0604020202020204"/>
                <a:ea typeface="Arial" panose="020B0604020202020204"/>
                <a:cs typeface="Arial" panose="020B0604020202020204"/>
                <a:sym typeface="Arial" panose="020B0604020202020204"/>
              </a:rPr>
              <a:t>received at least one dose.</a:t>
            </a:r>
            <a:endParaRPr sz="2400" b="0">
              <a:solidFill>
                <a:schemeClr val="dk1"/>
              </a:solidFill>
              <a:latin typeface="Arial" panose="020B0604020202020204"/>
              <a:ea typeface="Arial" panose="020B0604020202020204"/>
              <a:cs typeface="Arial" panose="020B0604020202020204"/>
              <a:sym typeface="Arial" panose="020B0604020202020204"/>
            </a:endParaRPr>
          </a:p>
          <a:p>
            <a:pPr marL="0" lvl="0" indent="0" algn="l" rtl="0">
              <a:lnSpc>
                <a:spcPct val="115000"/>
              </a:lnSpc>
              <a:spcBef>
                <a:spcPts val="0"/>
              </a:spcBef>
              <a:spcAft>
                <a:spcPts val="0"/>
              </a:spcAft>
              <a:buClr>
                <a:schemeClr val="dk1"/>
              </a:buClr>
              <a:buSzPts val="1100"/>
              <a:buFont typeface="Arial" panose="020B0604020202020204"/>
              <a:buNone/>
            </a:pPr>
            <a:endParaRPr sz="2400">
              <a:solidFill>
                <a:schemeClr val="dk1"/>
              </a:solidFill>
              <a:latin typeface="Arial" panose="020B0604020202020204"/>
              <a:ea typeface="Arial" panose="020B0604020202020204"/>
              <a:cs typeface="Arial" panose="020B0604020202020204"/>
              <a:sym typeface="Arial" panose="020B0604020202020204"/>
            </a:endParaRPr>
          </a:p>
          <a:p>
            <a:pPr marL="0" lvl="0" indent="0" algn="l" rtl="0">
              <a:lnSpc>
                <a:spcPct val="100000"/>
              </a:lnSpc>
              <a:spcBef>
                <a:spcPts val="0"/>
              </a:spcBef>
              <a:spcAft>
                <a:spcPts val="0"/>
              </a:spcAft>
              <a:buSzPts val="4000"/>
              <a:buNone/>
            </a:pPr>
            <a:endParaRPr sz="2400">
              <a:solidFill>
                <a:schemeClr val="accent6"/>
              </a:solidFill>
            </a:endParaRPr>
          </a:p>
        </p:txBody>
      </p:sp>
      <p:sp>
        <p:nvSpPr>
          <p:cNvPr id="288" name="Google Shape;288;p25"/>
          <p:cNvSpPr/>
          <p:nvPr/>
        </p:nvSpPr>
        <p:spPr>
          <a:xfrm>
            <a:off x="0" y="5655200"/>
            <a:ext cx="232200" cy="12027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5"/>
          <p:cNvSpPr/>
          <p:nvPr/>
        </p:nvSpPr>
        <p:spPr>
          <a:xfrm>
            <a:off x="0" y="0"/>
            <a:ext cx="2067900" cy="1519200"/>
          </a:xfrm>
          <a:prstGeom prst="halfFrame">
            <a:avLst>
              <a:gd name="adj1" fmla="val 33333"/>
              <a:gd name="adj2" fmla="val 33333"/>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5"/>
          <p:cNvSpPr/>
          <p:nvPr/>
        </p:nvSpPr>
        <p:spPr>
          <a:xfrm rot="10800000">
            <a:off x="10124098" y="5338802"/>
            <a:ext cx="2067900" cy="1519200"/>
          </a:xfrm>
          <a:prstGeom prst="halfFrame">
            <a:avLst>
              <a:gd name="adj1" fmla="val 33333"/>
              <a:gd name="adj2" fmla="val 33333"/>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91" name="Google Shape;291;p25"/>
          <p:cNvPicPr preferRelativeResize="0"/>
          <p:nvPr/>
        </p:nvPicPr>
        <p:blipFill>
          <a:blip r:embed="rId7"/>
          <a:stretch>
            <a:fillRect/>
          </a:stretch>
        </p:blipFill>
        <p:spPr>
          <a:xfrm>
            <a:off x="7915275" y="1722755"/>
            <a:ext cx="4008755" cy="276479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26"/>
          <p:cNvSpPr txBox="1">
            <a:spLocks noGrp="1"/>
          </p:cNvSpPr>
          <p:nvPr>
            <p:ph type="title"/>
          </p:nvPr>
        </p:nvSpPr>
        <p:spPr>
          <a:xfrm>
            <a:off x="1136775" y="1598075"/>
            <a:ext cx="9707400" cy="763500"/>
          </a:xfrm>
          <a:prstGeom prst="rect">
            <a:avLst/>
          </a:prstGeom>
          <a:noFill/>
          <a:ln>
            <a:noFill/>
          </a:ln>
        </p:spPr>
        <p:txBody>
          <a:bodyPr spcFirstLastPara="1" wrap="square" lIns="121900" tIns="121900" rIns="121900" bIns="121900" anchor="t" anchorCtr="0">
            <a:noAutofit/>
          </a:bodyPr>
          <a:lstStyle/>
          <a:p>
            <a:pPr marL="0" lvl="0" indent="0" algn="ctr" rtl="0">
              <a:lnSpc>
                <a:spcPct val="100000"/>
              </a:lnSpc>
              <a:spcBef>
                <a:spcPts val="0"/>
              </a:spcBef>
              <a:spcAft>
                <a:spcPts val="0"/>
              </a:spcAft>
              <a:buClr>
                <a:schemeClr val="dk1"/>
              </a:buClr>
              <a:buSzPts val="1100"/>
              <a:buFont typeface="Arial" panose="020B0604020202020204"/>
              <a:buNone/>
            </a:pPr>
            <a:r>
              <a:rPr lang="en-GB" sz="5400">
                <a:solidFill>
                  <a:srgbClr val="FF0000"/>
                </a:solidFill>
              </a:rPr>
              <a:t>COVID-19</a:t>
            </a:r>
            <a:endParaRPr sz="5400">
              <a:solidFill>
                <a:srgbClr val="FF0000"/>
              </a:solidFill>
            </a:endParaRPr>
          </a:p>
          <a:p>
            <a:pPr marL="0" lvl="0" indent="0" algn="ctr" rtl="0">
              <a:lnSpc>
                <a:spcPct val="100000"/>
              </a:lnSpc>
              <a:spcBef>
                <a:spcPts val="0"/>
              </a:spcBef>
              <a:spcAft>
                <a:spcPts val="0"/>
              </a:spcAft>
              <a:buClr>
                <a:schemeClr val="dk1"/>
              </a:buClr>
              <a:buSzPts val="1100"/>
              <a:buFont typeface="Arial" panose="020B0604020202020204"/>
              <a:buNone/>
            </a:pPr>
            <a:endParaRPr sz="5400">
              <a:solidFill>
                <a:schemeClr val="dk1"/>
              </a:solidFill>
            </a:endParaRPr>
          </a:p>
          <a:p>
            <a:pPr marL="0" lvl="0" indent="0" algn="ctr" rtl="0">
              <a:lnSpc>
                <a:spcPct val="100000"/>
              </a:lnSpc>
              <a:spcBef>
                <a:spcPts val="0"/>
              </a:spcBef>
              <a:spcAft>
                <a:spcPts val="0"/>
              </a:spcAft>
              <a:buClr>
                <a:schemeClr val="dk1"/>
              </a:buClr>
              <a:buSzPts val="1100"/>
              <a:buFont typeface="Arial" panose="020B0604020202020204"/>
              <a:buNone/>
            </a:pPr>
            <a:r>
              <a:rPr lang="en-GB" sz="5400">
                <a:solidFill>
                  <a:schemeClr val="dk1"/>
                </a:solidFill>
              </a:rPr>
              <a:t>SARS-CoV-2</a:t>
            </a:r>
            <a:endParaRPr sz="5400">
              <a:solidFill>
                <a:schemeClr val="dk1"/>
              </a:solidFill>
            </a:endParaRPr>
          </a:p>
          <a:p>
            <a:pPr marL="0" lvl="0" indent="0" algn="ctr" rtl="0">
              <a:lnSpc>
                <a:spcPct val="100000"/>
              </a:lnSpc>
              <a:spcBef>
                <a:spcPts val="0"/>
              </a:spcBef>
              <a:spcAft>
                <a:spcPts val="0"/>
              </a:spcAft>
              <a:buClr>
                <a:schemeClr val="dk1"/>
              </a:buClr>
              <a:buSzPts val="1100"/>
              <a:buFont typeface="Arial" panose="020B0604020202020204"/>
              <a:buNone/>
            </a:pPr>
            <a:r>
              <a:rPr lang="en-GB" sz="5000" b="0">
                <a:solidFill>
                  <a:schemeClr val="dk1"/>
                </a:solidFill>
              </a:rPr>
              <a:t>2019-nCov</a:t>
            </a:r>
            <a:endParaRPr sz="5000" b="0">
              <a:solidFill>
                <a:schemeClr val="dk1"/>
              </a:solidFill>
            </a:endParaRPr>
          </a:p>
          <a:p>
            <a:pPr marL="0" lvl="0" indent="0" algn="ctr" rtl="0">
              <a:lnSpc>
                <a:spcPct val="100000"/>
              </a:lnSpc>
              <a:spcBef>
                <a:spcPts val="0"/>
              </a:spcBef>
              <a:spcAft>
                <a:spcPts val="0"/>
              </a:spcAft>
              <a:buSzPts val="4000"/>
              <a:buNone/>
            </a:pPr>
            <a:r>
              <a:rPr lang="en-GB" sz="5000" b="0">
                <a:solidFill>
                  <a:srgbClr val="0000FF"/>
                </a:solidFill>
              </a:rPr>
              <a:t>NCoV-19</a:t>
            </a:r>
            <a:endParaRPr sz="5400">
              <a:solidFill>
                <a:srgbClr val="0000FF"/>
              </a:solidFill>
            </a:endParaRPr>
          </a:p>
        </p:txBody>
      </p:sp>
      <p:pic>
        <p:nvPicPr>
          <p:cNvPr id="297" name="Google Shape;297;p26"/>
          <p:cNvPicPr preferRelativeResize="0"/>
          <p:nvPr/>
        </p:nvPicPr>
        <p:blipFill>
          <a:blip r:embed="rId3"/>
          <a:stretch>
            <a:fillRect/>
          </a:stretch>
        </p:blipFill>
        <p:spPr>
          <a:xfrm>
            <a:off x="178000" y="1746325"/>
            <a:ext cx="4760924" cy="2680700"/>
          </a:xfrm>
          <a:prstGeom prst="rect">
            <a:avLst/>
          </a:prstGeom>
          <a:noFill/>
          <a:ln>
            <a:noFill/>
          </a:ln>
        </p:spPr>
      </p:pic>
      <p:sp>
        <p:nvSpPr>
          <p:cNvPr id="298" name="Google Shape;298;p26"/>
          <p:cNvSpPr/>
          <p:nvPr/>
        </p:nvSpPr>
        <p:spPr>
          <a:xfrm>
            <a:off x="0" y="5501750"/>
            <a:ext cx="972300" cy="12282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9" name="Google Shape;299;p26"/>
          <p:cNvGrpSpPr/>
          <p:nvPr/>
        </p:nvGrpSpPr>
        <p:grpSpPr>
          <a:xfrm rot="-1497997">
            <a:off x="8699785" y="5129347"/>
            <a:ext cx="1857968" cy="1095463"/>
            <a:chOff x="6939816" y="-4816742"/>
            <a:chExt cx="15875100" cy="9360000"/>
          </a:xfrm>
        </p:grpSpPr>
        <p:sp>
          <p:nvSpPr>
            <p:cNvPr id="300" name="Google Shape;300;p26"/>
            <p:cNvSpPr/>
            <p:nvPr/>
          </p:nvSpPr>
          <p:spPr>
            <a:xfrm>
              <a:off x="6939816" y="-4816742"/>
              <a:ext cx="15875100" cy="9360000"/>
            </a:xfrm>
            <a:prstGeom prst="roundRect">
              <a:avLst>
                <a:gd name="adj" fmla="val 9804"/>
              </a:avLst>
            </a:prstGeom>
            <a:solidFill>
              <a:srgbClr val="CCCCC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grpSp>
          <p:nvGrpSpPr>
            <p:cNvPr id="301" name="Google Shape;301;p26"/>
            <p:cNvGrpSpPr/>
            <p:nvPr/>
          </p:nvGrpSpPr>
          <p:grpSpPr>
            <a:xfrm>
              <a:off x="8127334" y="-3984408"/>
              <a:ext cx="13500787" cy="7693813"/>
              <a:chOff x="7983853" y="-4026820"/>
              <a:chExt cx="13500787" cy="7693813"/>
            </a:xfrm>
          </p:grpSpPr>
          <p:grpSp>
            <p:nvGrpSpPr>
              <p:cNvPr id="302" name="Google Shape;302;p26"/>
              <p:cNvGrpSpPr/>
              <p:nvPr/>
            </p:nvGrpSpPr>
            <p:grpSpPr>
              <a:xfrm>
                <a:off x="7983853" y="-4026820"/>
                <a:ext cx="1461187" cy="7693813"/>
                <a:chOff x="7545703" y="-4320340"/>
                <a:chExt cx="1461187" cy="7693813"/>
              </a:xfrm>
            </p:grpSpPr>
            <p:grpSp>
              <p:nvGrpSpPr>
                <p:cNvPr id="303" name="Google Shape;303;p26"/>
                <p:cNvGrpSpPr/>
                <p:nvPr/>
              </p:nvGrpSpPr>
              <p:grpSpPr>
                <a:xfrm>
                  <a:off x="7545703" y="-4320340"/>
                  <a:ext cx="1461187" cy="3559963"/>
                  <a:chOff x="4661232" y="-202131"/>
                  <a:chExt cx="1461187" cy="3559963"/>
                </a:xfrm>
              </p:grpSpPr>
              <p:sp>
                <p:nvSpPr>
                  <p:cNvPr id="304" name="Google Shape;304;p26"/>
                  <p:cNvSpPr/>
                  <p:nvPr/>
                </p:nvSpPr>
                <p:spPr>
                  <a:xfrm>
                    <a:off x="4661232" y="-202131"/>
                    <a:ext cx="1461187" cy="3559963"/>
                  </a:xfrm>
                  <a:custGeom>
                    <a:avLst/>
                    <a:gdLst/>
                    <a:ahLst/>
                    <a:cxnLst/>
                    <a:rect l="l" t="t" r="r" b="b"/>
                    <a:pathLst>
                      <a:path w="1352951" h="3382388" extrusionOk="0">
                        <a:moveTo>
                          <a:pt x="676476" y="0"/>
                        </a:moveTo>
                        <a:cubicBezTo>
                          <a:pt x="862508" y="0"/>
                          <a:pt x="1031624" y="75766"/>
                          <a:pt x="1154071" y="198888"/>
                        </a:cubicBezTo>
                        <a:cubicBezTo>
                          <a:pt x="1277186" y="321329"/>
                          <a:pt x="1352951" y="490445"/>
                          <a:pt x="1352951" y="676478"/>
                        </a:cubicBezTo>
                        <a:lnTo>
                          <a:pt x="1352951" y="1691194"/>
                        </a:lnTo>
                        <a:lnTo>
                          <a:pt x="1352951" y="2705911"/>
                        </a:lnTo>
                        <a:cubicBezTo>
                          <a:pt x="1352951" y="3077977"/>
                          <a:pt x="1048541" y="3382388"/>
                          <a:pt x="676476" y="3382388"/>
                        </a:cubicBezTo>
                        <a:cubicBezTo>
                          <a:pt x="304418" y="3382388"/>
                          <a:pt x="0" y="3077977"/>
                          <a:pt x="0" y="2705911"/>
                        </a:cubicBezTo>
                        <a:lnTo>
                          <a:pt x="0" y="1691194"/>
                        </a:lnTo>
                        <a:lnTo>
                          <a:pt x="0" y="676478"/>
                        </a:lnTo>
                        <a:cubicBezTo>
                          <a:pt x="0" y="304419"/>
                          <a:pt x="304418" y="0"/>
                          <a:pt x="676476" y="0"/>
                        </a:cubicBezTo>
                        <a:close/>
                      </a:path>
                    </a:pathLst>
                  </a:custGeom>
                  <a:solidFill>
                    <a:srgbClr val="D8D8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nvGrpSpPr>
                  <p:cNvPr id="305" name="Google Shape;305;p26"/>
                  <p:cNvGrpSpPr/>
                  <p:nvPr/>
                </p:nvGrpSpPr>
                <p:grpSpPr>
                  <a:xfrm>
                    <a:off x="4714945" y="-119184"/>
                    <a:ext cx="1352950" cy="3388774"/>
                    <a:chOff x="6000750" y="3189974"/>
                    <a:chExt cx="190500" cy="477151"/>
                  </a:xfrm>
                </p:grpSpPr>
                <p:sp>
                  <p:nvSpPr>
                    <p:cNvPr id="306" name="Google Shape;306;p26"/>
                    <p:cNvSpPr/>
                    <p:nvPr/>
                  </p:nvSpPr>
                  <p:spPr>
                    <a:xfrm>
                      <a:off x="6000750" y="3190875"/>
                      <a:ext cx="190500" cy="238125"/>
                    </a:xfrm>
                    <a:custGeom>
                      <a:avLst/>
                      <a:gdLst/>
                      <a:ahLst/>
                      <a:cxnLst/>
                      <a:rect l="l" t="t" r="r" b="b"/>
                      <a:pathLst>
                        <a:path w="190500" h="238125" extrusionOk="0">
                          <a:moveTo>
                            <a:pt x="190500" y="95250"/>
                          </a:moveTo>
                          <a:lnTo>
                            <a:pt x="190500" y="238125"/>
                          </a:lnTo>
                          <a:lnTo>
                            <a:pt x="0" y="238125"/>
                          </a:lnTo>
                          <a:lnTo>
                            <a:pt x="0" y="95250"/>
                          </a:lnTo>
                          <a:cubicBezTo>
                            <a:pt x="0" y="42863"/>
                            <a:pt x="42863" y="0"/>
                            <a:pt x="95250" y="0"/>
                          </a:cubicBezTo>
                          <a:cubicBezTo>
                            <a:pt x="121444" y="0"/>
                            <a:pt x="145256" y="10668"/>
                            <a:pt x="162497" y="28004"/>
                          </a:cubicBezTo>
                          <a:cubicBezTo>
                            <a:pt x="179832" y="45244"/>
                            <a:pt x="190500" y="69056"/>
                            <a:pt x="190500" y="95250"/>
                          </a:cubicBezTo>
                          <a:close/>
                        </a:path>
                      </a:pathLst>
                    </a:custGeom>
                    <a:solidFill>
                      <a:srgbClr val="DFE9F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07" name="Google Shape;307;p26"/>
                    <p:cNvSpPr/>
                    <p:nvPr/>
                  </p:nvSpPr>
                  <p:spPr>
                    <a:xfrm>
                      <a:off x="6000750" y="3429000"/>
                      <a:ext cx="190500" cy="238125"/>
                    </a:xfrm>
                    <a:custGeom>
                      <a:avLst/>
                      <a:gdLst/>
                      <a:ahLst/>
                      <a:cxnLst/>
                      <a:rect l="l" t="t" r="r" b="b"/>
                      <a:pathLst>
                        <a:path w="190500" h="238125" extrusionOk="0">
                          <a:moveTo>
                            <a:pt x="190500" y="0"/>
                          </a:moveTo>
                          <a:lnTo>
                            <a:pt x="190500" y="142875"/>
                          </a:lnTo>
                          <a:cubicBezTo>
                            <a:pt x="190500" y="195263"/>
                            <a:pt x="147638" y="238125"/>
                            <a:pt x="95250" y="238125"/>
                          </a:cubicBezTo>
                          <a:cubicBezTo>
                            <a:pt x="42863" y="238125"/>
                            <a:pt x="0" y="195263"/>
                            <a:pt x="0" y="142875"/>
                          </a:cubicBezTo>
                          <a:lnTo>
                            <a:pt x="0" y="0"/>
                          </a:lnTo>
                          <a:lnTo>
                            <a:pt x="190500" y="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08" name="Google Shape;308;p26"/>
                    <p:cNvSpPr/>
                    <p:nvPr/>
                  </p:nvSpPr>
                  <p:spPr>
                    <a:xfrm>
                      <a:off x="6019800" y="3238500"/>
                      <a:ext cx="47625" cy="371475"/>
                    </a:xfrm>
                    <a:custGeom>
                      <a:avLst/>
                      <a:gdLst/>
                      <a:ahLst/>
                      <a:cxnLst/>
                      <a:rect l="l" t="t" r="r" b="b"/>
                      <a:pathLst>
                        <a:path w="47625" h="371475" extrusionOk="0">
                          <a:moveTo>
                            <a:pt x="23813" y="371475"/>
                          </a:moveTo>
                          <a:lnTo>
                            <a:pt x="23813" y="371475"/>
                          </a:lnTo>
                          <a:cubicBezTo>
                            <a:pt x="10668" y="371475"/>
                            <a:pt x="0" y="360807"/>
                            <a:pt x="0" y="347663"/>
                          </a:cubicBezTo>
                          <a:lnTo>
                            <a:pt x="0" y="23813"/>
                          </a:lnTo>
                          <a:cubicBezTo>
                            <a:pt x="0" y="10668"/>
                            <a:pt x="10668" y="0"/>
                            <a:pt x="23813" y="0"/>
                          </a:cubicBezTo>
                          <a:lnTo>
                            <a:pt x="23813" y="0"/>
                          </a:lnTo>
                          <a:cubicBezTo>
                            <a:pt x="36957" y="0"/>
                            <a:pt x="47625" y="10668"/>
                            <a:pt x="47625" y="23813"/>
                          </a:cubicBezTo>
                          <a:lnTo>
                            <a:pt x="47625" y="347663"/>
                          </a:lnTo>
                          <a:cubicBezTo>
                            <a:pt x="47625" y="360807"/>
                            <a:pt x="36957" y="371475"/>
                            <a:pt x="23813" y="371475"/>
                          </a:cubicBezTo>
                          <a:close/>
                        </a:path>
                      </a:pathLst>
                    </a:custGeom>
                    <a:solidFill>
                      <a:schemeClr val="lt1">
                        <a:alpha val="29409"/>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09" name="Google Shape;309;p26"/>
                    <p:cNvSpPr/>
                    <p:nvPr/>
                  </p:nvSpPr>
                  <p:spPr>
                    <a:xfrm>
                      <a:off x="6073114" y="3189974"/>
                      <a:ext cx="117824" cy="476249"/>
                    </a:xfrm>
                    <a:custGeom>
                      <a:avLst/>
                      <a:gdLst/>
                      <a:ahLst/>
                      <a:cxnLst/>
                      <a:rect l="l" t="t" r="r" b="b"/>
                      <a:pathLst>
                        <a:path w="117824" h="476249" extrusionOk="0">
                          <a:moveTo>
                            <a:pt x="117824" y="95250"/>
                          </a:moveTo>
                          <a:lnTo>
                            <a:pt x="117824" y="381000"/>
                          </a:lnTo>
                          <a:cubicBezTo>
                            <a:pt x="117824" y="433388"/>
                            <a:pt x="74962" y="476250"/>
                            <a:pt x="22574" y="476250"/>
                          </a:cubicBezTo>
                          <a:cubicBezTo>
                            <a:pt x="14764" y="476250"/>
                            <a:pt x="7239" y="475298"/>
                            <a:pt x="0" y="473488"/>
                          </a:cubicBezTo>
                          <a:cubicBezTo>
                            <a:pt x="41624" y="463296"/>
                            <a:pt x="72676" y="425577"/>
                            <a:pt x="72676" y="381000"/>
                          </a:cubicBezTo>
                          <a:lnTo>
                            <a:pt x="72676" y="95250"/>
                          </a:lnTo>
                          <a:cubicBezTo>
                            <a:pt x="72676" y="69056"/>
                            <a:pt x="62008" y="45244"/>
                            <a:pt x="44672" y="28004"/>
                          </a:cubicBezTo>
                          <a:cubicBezTo>
                            <a:pt x="32576" y="15812"/>
                            <a:pt x="17145" y="6953"/>
                            <a:pt x="0" y="2762"/>
                          </a:cubicBezTo>
                          <a:cubicBezTo>
                            <a:pt x="7239" y="952"/>
                            <a:pt x="14764" y="0"/>
                            <a:pt x="22574" y="0"/>
                          </a:cubicBezTo>
                          <a:cubicBezTo>
                            <a:pt x="48768" y="0"/>
                            <a:pt x="72581" y="10668"/>
                            <a:pt x="89821" y="28004"/>
                          </a:cubicBezTo>
                          <a:cubicBezTo>
                            <a:pt x="107156" y="45244"/>
                            <a:pt x="117824" y="69056"/>
                            <a:pt x="117824" y="95250"/>
                          </a:cubicBezTo>
                          <a:close/>
                        </a:path>
                      </a:pathLst>
                    </a:custGeom>
                    <a:solidFill>
                      <a:schemeClr val="dk1">
                        <a:alpha val="9410"/>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grpSp>
              <p:nvGrpSpPr>
                <p:cNvPr id="310" name="Google Shape;310;p26"/>
                <p:cNvGrpSpPr/>
                <p:nvPr/>
              </p:nvGrpSpPr>
              <p:grpSpPr>
                <a:xfrm>
                  <a:off x="7545703" y="-186490"/>
                  <a:ext cx="1461187" cy="3559963"/>
                  <a:chOff x="4661232" y="-202131"/>
                  <a:chExt cx="1461187" cy="3559963"/>
                </a:xfrm>
              </p:grpSpPr>
              <p:sp>
                <p:nvSpPr>
                  <p:cNvPr id="311" name="Google Shape;311;p26"/>
                  <p:cNvSpPr/>
                  <p:nvPr/>
                </p:nvSpPr>
                <p:spPr>
                  <a:xfrm>
                    <a:off x="4661232" y="-202131"/>
                    <a:ext cx="1461187" cy="3559963"/>
                  </a:xfrm>
                  <a:custGeom>
                    <a:avLst/>
                    <a:gdLst/>
                    <a:ahLst/>
                    <a:cxnLst/>
                    <a:rect l="l" t="t" r="r" b="b"/>
                    <a:pathLst>
                      <a:path w="1352951" h="3382388" extrusionOk="0">
                        <a:moveTo>
                          <a:pt x="676476" y="0"/>
                        </a:moveTo>
                        <a:cubicBezTo>
                          <a:pt x="862508" y="0"/>
                          <a:pt x="1031624" y="75766"/>
                          <a:pt x="1154071" y="198888"/>
                        </a:cubicBezTo>
                        <a:cubicBezTo>
                          <a:pt x="1277186" y="321329"/>
                          <a:pt x="1352951" y="490445"/>
                          <a:pt x="1352951" y="676478"/>
                        </a:cubicBezTo>
                        <a:lnTo>
                          <a:pt x="1352951" y="1691194"/>
                        </a:lnTo>
                        <a:lnTo>
                          <a:pt x="1352951" y="2705911"/>
                        </a:lnTo>
                        <a:cubicBezTo>
                          <a:pt x="1352951" y="3077977"/>
                          <a:pt x="1048541" y="3382388"/>
                          <a:pt x="676476" y="3382388"/>
                        </a:cubicBezTo>
                        <a:cubicBezTo>
                          <a:pt x="304418" y="3382388"/>
                          <a:pt x="0" y="3077977"/>
                          <a:pt x="0" y="2705911"/>
                        </a:cubicBezTo>
                        <a:lnTo>
                          <a:pt x="0" y="1691194"/>
                        </a:lnTo>
                        <a:lnTo>
                          <a:pt x="0" y="676478"/>
                        </a:lnTo>
                        <a:cubicBezTo>
                          <a:pt x="0" y="304419"/>
                          <a:pt x="304418" y="0"/>
                          <a:pt x="676476" y="0"/>
                        </a:cubicBezTo>
                        <a:close/>
                      </a:path>
                    </a:pathLst>
                  </a:custGeom>
                  <a:solidFill>
                    <a:srgbClr val="D8D8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nvGrpSpPr>
                  <p:cNvPr id="312" name="Google Shape;312;p26"/>
                  <p:cNvGrpSpPr/>
                  <p:nvPr/>
                </p:nvGrpSpPr>
                <p:grpSpPr>
                  <a:xfrm>
                    <a:off x="4714945" y="-119184"/>
                    <a:ext cx="1352950" cy="3388774"/>
                    <a:chOff x="6000750" y="3189974"/>
                    <a:chExt cx="190500" cy="477151"/>
                  </a:xfrm>
                </p:grpSpPr>
                <p:sp>
                  <p:nvSpPr>
                    <p:cNvPr id="313" name="Google Shape;313;p26"/>
                    <p:cNvSpPr/>
                    <p:nvPr/>
                  </p:nvSpPr>
                  <p:spPr>
                    <a:xfrm>
                      <a:off x="6000750" y="3190875"/>
                      <a:ext cx="190500" cy="238125"/>
                    </a:xfrm>
                    <a:custGeom>
                      <a:avLst/>
                      <a:gdLst/>
                      <a:ahLst/>
                      <a:cxnLst/>
                      <a:rect l="l" t="t" r="r" b="b"/>
                      <a:pathLst>
                        <a:path w="190500" h="238125" extrusionOk="0">
                          <a:moveTo>
                            <a:pt x="190500" y="95250"/>
                          </a:moveTo>
                          <a:lnTo>
                            <a:pt x="190500" y="238125"/>
                          </a:lnTo>
                          <a:lnTo>
                            <a:pt x="0" y="238125"/>
                          </a:lnTo>
                          <a:lnTo>
                            <a:pt x="0" y="95250"/>
                          </a:lnTo>
                          <a:cubicBezTo>
                            <a:pt x="0" y="42863"/>
                            <a:pt x="42863" y="0"/>
                            <a:pt x="95250" y="0"/>
                          </a:cubicBezTo>
                          <a:cubicBezTo>
                            <a:pt x="121444" y="0"/>
                            <a:pt x="145256" y="10668"/>
                            <a:pt x="162497" y="28004"/>
                          </a:cubicBezTo>
                          <a:cubicBezTo>
                            <a:pt x="179832" y="45244"/>
                            <a:pt x="190500" y="69056"/>
                            <a:pt x="190500" y="95250"/>
                          </a:cubicBezTo>
                          <a:close/>
                        </a:path>
                      </a:pathLst>
                    </a:custGeom>
                    <a:solidFill>
                      <a:srgbClr val="DFE9F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14" name="Google Shape;314;p26"/>
                    <p:cNvSpPr/>
                    <p:nvPr/>
                  </p:nvSpPr>
                  <p:spPr>
                    <a:xfrm>
                      <a:off x="6000750" y="3429000"/>
                      <a:ext cx="190500" cy="238125"/>
                    </a:xfrm>
                    <a:custGeom>
                      <a:avLst/>
                      <a:gdLst/>
                      <a:ahLst/>
                      <a:cxnLst/>
                      <a:rect l="l" t="t" r="r" b="b"/>
                      <a:pathLst>
                        <a:path w="190500" h="238125" extrusionOk="0">
                          <a:moveTo>
                            <a:pt x="190500" y="0"/>
                          </a:moveTo>
                          <a:lnTo>
                            <a:pt x="190500" y="142875"/>
                          </a:lnTo>
                          <a:cubicBezTo>
                            <a:pt x="190500" y="195263"/>
                            <a:pt x="147638" y="238125"/>
                            <a:pt x="95250" y="238125"/>
                          </a:cubicBezTo>
                          <a:cubicBezTo>
                            <a:pt x="42863" y="238125"/>
                            <a:pt x="0" y="195263"/>
                            <a:pt x="0" y="142875"/>
                          </a:cubicBezTo>
                          <a:lnTo>
                            <a:pt x="0" y="0"/>
                          </a:lnTo>
                          <a:lnTo>
                            <a:pt x="190500" y="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15" name="Google Shape;315;p26"/>
                    <p:cNvSpPr/>
                    <p:nvPr/>
                  </p:nvSpPr>
                  <p:spPr>
                    <a:xfrm>
                      <a:off x="6019800" y="3238500"/>
                      <a:ext cx="47625" cy="371475"/>
                    </a:xfrm>
                    <a:custGeom>
                      <a:avLst/>
                      <a:gdLst/>
                      <a:ahLst/>
                      <a:cxnLst/>
                      <a:rect l="l" t="t" r="r" b="b"/>
                      <a:pathLst>
                        <a:path w="47625" h="371475" extrusionOk="0">
                          <a:moveTo>
                            <a:pt x="23813" y="371475"/>
                          </a:moveTo>
                          <a:lnTo>
                            <a:pt x="23813" y="371475"/>
                          </a:lnTo>
                          <a:cubicBezTo>
                            <a:pt x="10668" y="371475"/>
                            <a:pt x="0" y="360807"/>
                            <a:pt x="0" y="347663"/>
                          </a:cubicBezTo>
                          <a:lnTo>
                            <a:pt x="0" y="23813"/>
                          </a:lnTo>
                          <a:cubicBezTo>
                            <a:pt x="0" y="10668"/>
                            <a:pt x="10668" y="0"/>
                            <a:pt x="23813" y="0"/>
                          </a:cubicBezTo>
                          <a:lnTo>
                            <a:pt x="23813" y="0"/>
                          </a:lnTo>
                          <a:cubicBezTo>
                            <a:pt x="36957" y="0"/>
                            <a:pt x="47625" y="10668"/>
                            <a:pt x="47625" y="23813"/>
                          </a:cubicBezTo>
                          <a:lnTo>
                            <a:pt x="47625" y="347663"/>
                          </a:lnTo>
                          <a:cubicBezTo>
                            <a:pt x="47625" y="360807"/>
                            <a:pt x="36957" y="371475"/>
                            <a:pt x="23813" y="371475"/>
                          </a:cubicBezTo>
                          <a:close/>
                        </a:path>
                      </a:pathLst>
                    </a:custGeom>
                    <a:solidFill>
                      <a:schemeClr val="lt1">
                        <a:alpha val="29409"/>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16" name="Google Shape;316;p26"/>
                    <p:cNvSpPr/>
                    <p:nvPr/>
                  </p:nvSpPr>
                  <p:spPr>
                    <a:xfrm>
                      <a:off x="6073114" y="3189974"/>
                      <a:ext cx="117824" cy="476249"/>
                    </a:xfrm>
                    <a:custGeom>
                      <a:avLst/>
                      <a:gdLst/>
                      <a:ahLst/>
                      <a:cxnLst/>
                      <a:rect l="l" t="t" r="r" b="b"/>
                      <a:pathLst>
                        <a:path w="117824" h="476249" extrusionOk="0">
                          <a:moveTo>
                            <a:pt x="117824" y="95250"/>
                          </a:moveTo>
                          <a:lnTo>
                            <a:pt x="117824" y="381000"/>
                          </a:lnTo>
                          <a:cubicBezTo>
                            <a:pt x="117824" y="433388"/>
                            <a:pt x="74962" y="476250"/>
                            <a:pt x="22574" y="476250"/>
                          </a:cubicBezTo>
                          <a:cubicBezTo>
                            <a:pt x="14764" y="476250"/>
                            <a:pt x="7239" y="475298"/>
                            <a:pt x="0" y="473488"/>
                          </a:cubicBezTo>
                          <a:cubicBezTo>
                            <a:pt x="41624" y="463296"/>
                            <a:pt x="72676" y="425577"/>
                            <a:pt x="72676" y="381000"/>
                          </a:cubicBezTo>
                          <a:lnTo>
                            <a:pt x="72676" y="95250"/>
                          </a:lnTo>
                          <a:cubicBezTo>
                            <a:pt x="72676" y="69056"/>
                            <a:pt x="62008" y="45244"/>
                            <a:pt x="44672" y="28004"/>
                          </a:cubicBezTo>
                          <a:cubicBezTo>
                            <a:pt x="32576" y="15812"/>
                            <a:pt x="17145" y="6953"/>
                            <a:pt x="0" y="2762"/>
                          </a:cubicBezTo>
                          <a:cubicBezTo>
                            <a:pt x="7239" y="952"/>
                            <a:pt x="14764" y="0"/>
                            <a:pt x="22574" y="0"/>
                          </a:cubicBezTo>
                          <a:cubicBezTo>
                            <a:pt x="48768" y="0"/>
                            <a:pt x="72581" y="10668"/>
                            <a:pt x="89821" y="28004"/>
                          </a:cubicBezTo>
                          <a:cubicBezTo>
                            <a:pt x="107156" y="45244"/>
                            <a:pt x="117824" y="69056"/>
                            <a:pt x="117824" y="95250"/>
                          </a:cubicBezTo>
                          <a:close/>
                        </a:path>
                      </a:pathLst>
                    </a:custGeom>
                    <a:solidFill>
                      <a:schemeClr val="dk1">
                        <a:alpha val="9410"/>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grpSp>
          <p:grpSp>
            <p:nvGrpSpPr>
              <p:cNvPr id="317" name="Google Shape;317;p26"/>
              <p:cNvGrpSpPr/>
              <p:nvPr/>
            </p:nvGrpSpPr>
            <p:grpSpPr>
              <a:xfrm>
                <a:off x="10993753" y="-4026820"/>
                <a:ext cx="1461187" cy="7693813"/>
                <a:chOff x="7545703" y="-4320340"/>
                <a:chExt cx="1461187" cy="7693813"/>
              </a:xfrm>
            </p:grpSpPr>
            <p:grpSp>
              <p:nvGrpSpPr>
                <p:cNvPr id="318" name="Google Shape;318;p26"/>
                <p:cNvGrpSpPr/>
                <p:nvPr/>
              </p:nvGrpSpPr>
              <p:grpSpPr>
                <a:xfrm>
                  <a:off x="7545703" y="-4320340"/>
                  <a:ext cx="1461187" cy="3559963"/>
                  <a:chOff x="4661232" y="-202131"/>
                  <a:chExt cx="1461187" cy="3559963"/>
                </a:xfrm>
              </p:grpSpPr>
              <p:sp>
                <p:nvSpPr>
                  <p:cNvPr id="319" name="Google Shape;319;p26"/>
                  <p:cNvSpPr/>
                  <p:nvPr/>
                </p:nvSpPr>
                <p:spPr>
                  <a:xfrm>
                    <a:off x="4661232" y="-202131"/>
                    <a:ext cx="1461187" cy="3559963"/>
                  </a:xfrm>
                  <a:custGeom>
                    <a:avLst/>
                    <a:gdLst/>
                    <a:ahLst/>
                    <a:cxnLst/>
                    <a:rect l="l" t="t" r="r" b="b"/>
                    <a:pathLst>
                      <a:path w="1352951" h="3382388" extrusionOk="0">
                        <a:moveTo>
                          <a:pt x="676476" y="0"/>
                        </a:moveTo>
                        <a:cubicBezTo>
                          <a:pt x="862508" y="0"/>
                          <a:pt x="1031624" y="75766"/>
                          <a:pt x="1154071" y="198888"/>
                        </a:cubicBezTo>
                        <a:cubicBezTo>
                          <a:pt x="1277186" y="321329"/>
                          <a:pt x="1352951" y="490445"/>
                          <a:pt x="1352951" y="676478"/>
                        </a:cubicBezTo>
                        <a:lnTo>
                          <a:pt x="1352951" y="1691194"/>
                        </a:lnTo>
                        <a:lnTo>
                          <a:pt x="1352951" y="2705911"/>
                        </a:lnTo>
                        <a:cubicBezTo>
                          <a:pt x="1352951" y="3077977"/>
                          <a:pt x="1048541" y="3382388"/>
                          <a:pt x="676476" y="3382388"/>
                        </a:cubicBezTo>
                        <a:cubicBezTo>
                          <a:pt x="304418" y="3382388"/>
                          <a:pt x="0" y="3077977"/>
                          <a:pt x="0" y="2705911"/>
                        </a:cubicBezTo>
                        <a:lnTo>
                          <a:pt x="0" y="1691194"/>
                        </a:lnTo>
                        <a:lnTo>
                          <a:pt x="0" y="676478"/>
                        </a:lnTo>
                        <a:cubicBezTo>
                          <a:pt x="0" y="304419"/>
                          <a:pt x="304418" y="0"/>
                          <a:pt x="676476" y="0"/>
                        </a:cubicBezTo>
                        <a:close/>
                      </a:path>
                    </a:pathLst>
                  </a:custGeom>
                  <a:solidFill>
                    <a:srgbClr val="D8D8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nvGrpSpPr>
                  <p:cNvPr id="320" name="Google Shape;320;p26"/>
                  <p:cNvGrpSpPr/>
                  <p:nvPr/>
                </p:nvGrpSpPr>
                <p:grpSpPr>
                  <a:xfrm>
                    <a:off x="4714945" y="-119184"/>
                    <a:ext cx="1352950" cy="3388774"/>
                    <a:chOff x="6000750" y="3189974"/>
                    <a:chExt cx="190500" cy="477151"/>
                  </a:xfrm>
                </p:grpSpPr>
                <p:sp>
                  <p:nvSpPr>
                    <p:cNvPr id="321" name="Google Shape;321;p26"/>
                    <p:cNvSpPr/>
                    <p:nvPr/>
                  </p:nvSpPr>
                  <p:spPr>
                    <a:xfrm>
                      <a:off x="6000750" y="3190875"/>
                      <a:ext cx="190500" cy="238125"/>
                    </a:xfrm>
                    <a:custGeom>
                      <a:avLst/>
                      <a:gdLst/>
                      <a:ahLst/>
                      <a:cxnLst/>
                      <a:rect l="l" t="t" r="r" b="b"/>
                      <a:pathLst>
                        <a:path w="190500" h="238125" extrusionOk="0">
                          <a:moveTo>
                            <a:pt x="190500" y="95250"/>
                          </a:moveTo>
                          <a:lnTo>
                            <a:pt x="190500" y="238125"/>
                          </a:lnTo>
                          <a:lnTo>
                            <a:pt x="0" y="238125"/>
                          </a:lnTo>
                          <a:lnTo>
                            <a:pt x="0" y="95250"/>
                          </a:lnTo>
                          <a:cubicBezTo>
                            <a:pt x="0" y="42863"/>
                            <a:pt x="42863" y="0"/>
                            <a:pt x="95250" y="0"/>
                          </a:cubicBezTo>
                          <a:cubicBezTo>
                            <a:pt x="121444" y="0"/>
                            <a:pt x="145256" y="10668"/>
                            <a:pt x="162497" y="28004"/>
                          </a:cubicBezTo>
                          <a:cubicBezTo>
                            <a:pt x="179832" y="45244"/>
                            <a:pt x="190500" y="69056"/>
                            <a:pt x="190500" y="95250"/>
                          </a:cubicBezTo>
                          <a:close/>
                        </a:path>
                      </a:pathLst>
                    </a:custGeom>
                    <a:solidFill>
                      <a:srgbClr val="DFE9F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22" name="Google Shape;322;p26"/>
                    <p:cNvSpPr/>
                    <p:nvPr/>
                  </p:nvSpPr>
                  <p:spPr>
                    <a:xfrm>
                      <a:off x="6000750" y="3429000"/>
                      <a:ext cx="190500" cy="238125"/>
                    </a:xfrm>
                    <a:custGeom>
                      <a:avLst/>
                      <a:gdLst/>
                      <a:ahLst/>
                      <a:cxnLst/>
                      <a:rect l="l" t="t" r="r" b="b"/>
                      <a:pathLst>
                        <a:path w="190500" h="238125" extrusionOk="0">
                          <a:moveTo>
                            <a:pt x="190500" y="0"/>
                          </a:moveTo>
                          <a:lnTo>
                            <a:pt x="190500" y="142875"/>
                          </a:lnTo>
                          <a:cubicBezTo>
                            <a:pt x="190500" y="195263"/>
                            <a:pt x="147638" y="238125"/>
                            <a:pt x="95250" y="238125"/>
                          </a:cubicBezTo>
                          <a:cubicBezTo>
                            <a:pt x="42863" y="238125"/>
                            <a:pt x="0" y="195263"/>
                            <a:pt x="0" y="142875"/>
                          </a:cubicBezTo>
                          <a:lnTo>
                            <a:pt x="0" y="0"/>
                          </a:lnTo>
                          <a:lnTo>
                            <a:pt x="190500" y="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23" name="Google Shape;323;p26"/>
                    <p:cNvSpPr/>
                    <p:nvPr/>
                  </p:nvSpPr>
                  <p:spPr>
                    <a:xfrm>
                      <a:off x="6019800" y="3238500"/>
                      <a:ext cx="47625" cy="371475"/>
                    </a:xfrm>
                    <a:custGeom>
                      <a:avLst/>
                      <a:gdLst/>
                      <a:ahLst/>
                      <a:cxnLst/>
                      <a:rect l="l" t="t" r="r" b="b"/>
                      <a:pathLst>
                        <a:path w="47625" h="371475" extrusionOk="0">
                          <a:moveTo>
                            <a:pt x="23813" y="371475"/>
                          </a:moveTo>
                          <a:lnTo>
                            <a:pt x="23813" y="371475"/>
                          </a:lnTo>
                          <a:cubicBezTo>
                            <a:pt x="10668" y="371475"/>
                            <a:pt x="0" y="360807"/>
                            <a:pt x="0" y="347663"/>
                          </a:cubicBezTo>
                          <a:lnTo>
                            <a:pt x="0" y="23813"/>
                          </a:lnTo>
                          <a:cubicBezTo>
                            <a:pt x="0" y="10668"/>
                            <a:pt x="10668" y="0"/>
                            <a:pt x="23813" y="0"/>
                          </a:cubicBezTo>
                          <a:lnTo>
                            <a:pt x="23813" y="0"/>
                          </a:lnTo>
                          <a:cubicBezTo>
                            <a:pt x="36957" y="0"/>
                            <a:pt x="47625" y="10668"/>
                            <a:pt x="47625" y="23813"/>
                          </a:cubicBezTo>
                          <a:lnTo>
                            <a:pt x="47625" y="347663"/>
                          </a:lnTo>
                          <a:cubicBezTo>
                            <a:pt x="47625" y="360807"/>
                            <a:pt x="36957" y="371475"/>
                            <a:pt x="23813" y="371475"/>
                          </a:cubicBezTo>
                          <a:close/>
                        </a:path>
                      </a:pathLst>
                    </a:custGeom>
                    <a:solidFill>
                      <a:schemeClr val="lt1">
                        <a:alpha val="29409"/>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24" name="Google Shape;324;p26"/>
                    <p:cNvSpPr/>
                    <p:nvPr/>
                  </p:nvSpPr>
                  <p:spPr>
                    <a:xfrm>
                      <a:off x="6073114" y="3189974"/>
                      <a:ext cx="117824" cy="476249"/>
                    </a:xfrm>
                    <a:custGeom>
                      <a:avLst/>
                      <a:gdLst/>
                      <a:ahLst/>
                      <a:cxnLst/>
                      <a:rect l="l" t="t" r="r" b="b"/>
                      <a:pathLst>
                        <a:path w="117824" h="476249" extrusionOk="0">
                          <a:moveTo>
                            <a:pt x="117824" y="95250"/>
                          </a:moveTo>
                          <a:lnTo>
                            <a:pt x="117824" y="381000"/>
                          </a:lnTo>
                          <a:cubicBezTo>
                            <a:pt x="117824" y="433388"/>
                            <a:pt x="74962" y="476250"/>
                            <a:pt x="22574" y="476250"/>
                          </a:cubicBezTo>
                          <a:cubicBezTo>
                            <a:pt x="14764" y="476250"/>
                            <a:pt x="7239" y="475298"/>
                            <a:pt x="0" y="473488"/>
                          </a:cubicBezTo>
                          <a:cubicBezTo>
                            <a:pt x="41624" y="463296"/>
                            <a:pt x="72676" y="425577"/>
                            <a:pt x="72676" y="381000"/>
                          </a:cubicBezTo>
                          <a:lnTo>
                            <a:pt x="72676" y="95250"/>
                          </a:lnTo>
                          <a:cubicBezTo>
                            <a:pt x="72676" y="69056"/>
                            <a:pt x="62008" y="45244"/>
                            <a:pt x="44672" y="28004"/>
                          </a:cubicBezTo>
                          <a:cubicBezTo>
                            <a:pt x="32576" y="15812"/>
                            <a:pt x="17145" y="6953"/>
                            <a:pt x="0" y="2762"/>
                          </a:cubicBezTo>
                          <a:cubicBezTo>
                            <a:pt x="7239" y="952"/>
                            <a:pt x="14764" y="0"/>
                            <a:pt x="22574" y="0"/>
                          </a:cubicBezTo>
                          <a:cubicBezTo>
                            <a:pt x="48768" y="0"/>
                            <a:pt x="72581" y="10668"/>
                            <a:pt x="89821" y="28004"/>
                          </a:cubicBezTo>
                          <a:cubicBezTo>
                            <a:pt x="107156" y="45244"/>
                            <a:pt x="117824" y="69056"/>
                            <a:pt x="117824" y="95250"/>
                          </a:cubicBezTo>
                          <a:close/>
                        </a:path>
                      </a:pathLst>
                    </a:custGeom>
                    <a:solidFill>
                      <a:schemeClr val="dk1">
                        <a:alpha val="9410"/>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grpSp>
              <p:nvGrpSpPr>
                <p:cNvPr id="325" name="Google Shape;325;p26"/>
                <p:cNvGrpSpPr/>
                <p:nvPr/>
              </p:nvGrpSpPr>
              <p:grpSpPr>
                <a:xfrm>
                  <a:off x="7545703" y="-186490"/>
                  <a:ext cx="1461187" cy="3559963"/>
                  <a:chOff x="4661232" y="-202131"/>
                  <a:chExt cx="1461187" cy="3559963"/>
                </a:xfrm>
              </p:grpSpPr>
              <p:sp>
                <p:nvSpPr>
                  <p:cNvPr id="326" name="Google Shape;326;p26"/>
                  <p:cNvSpPr/>
                  <p:nvPr/>
                </p:nvSpPr>
                <p:spPr>
                  <a:xfrm>
                    <a:off x="4661232" y="-202131"/>
                    <a:ext cx="1461187" cy="3559963"/>
                  </a:xfrm>
                  <a:custGeom>
                    <a:avLst/>
                    <a:gdLst/>
                    <a:ahLst/>
                    <a:cxnLst/>
                    <a:rect l="l" t="t" r="r" b="b"/>
                    <a:pathLst>
                      <a:path w="1352951" h="3382388" extrusionOk="0">
                        <a:moveTo>
                          <a:pt x="676476" y="0"/>
                        </a:moveTo>
                        <a:cubicBezTo>
                          <a:pt x="862508" y="0"/>
                          <a:pt x="1031624" y="75766"/>
                          <a:pt x="1154071" y="198888"/>
                        </a:cubicBezTo>
                        <a:cubicBezTo>
                          <a:pt x="1277186" y="321329"/>
                          <a:pt x="1352951" y="490445"/>
                          <a:pt x="1352951" y="676478"/>
                        </a:cubicBezTo>
                        <a:lnTo>
                          <a:pt x="1352951" y="1691194"/>
                        </a:lnTo>
                        <a:lnTo>
                          <a:pt x="1352951" y="2705911"/>
                        </a:lnTo>
                        <a:cubicBezTo>
                          <a:pt x="1352951" y="3077977"/>
                          <a:pt x="1048541" y="3382388"/>
                          <a:pt x="676476" y="3382388"/>
                        </a:cubicBezTo>
                        <a:cubicBezTo>
                          <a:pt x="304418" y="3382388"/>
                          <a:pt x="0" y="3077977"/>
                          <a:pt x="0" y="2705911"/>
                        </a:cubicBezTo>
                        <a:lnTo>
                          <a:pt x="0" y="1691194"/>
                        </a:lnTo>
                        <a:lnTo>
                          <a:pt x="0" y="676478"/>
                        </a:lnTo>
                        <a:cubicBezTo>
                          <a:pt x="0" y="304419"/>
                          <a:pt x="304418" y="0"/>
                          <a:pt x="676476" y="0"/>
                        </a:cubicBezTo>
                        <a:close/>
                      </a:path>
                    </a:pathLst>
                  </a:custGeom>
                  <a:solidFill>
                    <a:srgbClr val="D8D8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nvGrpSpPr>
                  <p:cNvPr id="327" name="Google Shape;327;p26"/>
                  <p:cNvGrpSpPr/>
                  <p:nvPr/>
                </p:nvGrpSpPr>
                <p:grpSpPr>
                  <a:xfrm>
                    <a:off x="4714945" y="-119184"/>
                    <a:ext cx="1352950" cy="3388774"/>
                    <a:chOff x="6000750" y="3189974"/>
                    <a:chExt cx="190500" cy="477151"/>
                  </a:xfrm>
                </p:grpSpPr>
                <p:sp>
                  <p:nvSpPr>
                    <p:cNvPr id="328" name="Google Shape;328;p26"/>
                    <p:cNvSpPr/>
                    <p:nvPr/>
                  </p:nvSpPr>
                  <p:spPr>
                    <a:xfrm>
                      <a:off x="6000750" y="3190875"/>
                      <a:ext cx="190500" cy="238125"/>
                    </a:xfrm>
                    <a:custGeom>
                      <a:avLst/>
                      <a:gdLst/>
                      <a:ahLst/>
                      <a:cxnLst/>
                      <a:rect l="l" t="t" r="r" b="b"/>
                      <a:pathLst>
                        <a:path w="190500" h="238125" extrusionOk="0">
                          <a:moveTo>
                            <a:pt x="190500" y="95250"/>
                          </a:moveTo>
                          <a:lnTo>
                            <a:pt x="190500" y="238125"/>
                          </a:lnTo>
                          <a:lnTo>
                            <a:pt x="0" y="238125"/>
                          </a:lnTo>
                          <a:lnTo>
                            <a:pt x="0" y="95250"/>
                          </a:lnTo>
                          <a:cubicBezTo>
                            <a:pt x="0" y="42863"/>
                            <a:pt x="42863" y="0"/>
                            <a:pt x="95250" y="0"/>
                          </a:cubicBezTo>
                          <a:cubicBezTo>
                            <a:pt x="121444" y="0"/>
                            <a:pt x="145256" y="10668"/>
                            <a:pt x="162497" y="28004"/>
                          </a:cubicBezTo>
                          <a:cubicBezTo>
                            <a:pt x="179832" y="45244"/>
                            <a:pt x="190500" y="69056"/>
                            <a:pt x="190500" y="95250"/>
                          </a:cubicBezTo>
                          <a:close/>
                        </a:path>
                      </a:pathLst>
                    </a:custGeom>
                    <a:solidFill>
                      <a:srgbClr val="DFE9F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29" name="Google Shape;329;p26"/>
                    <p:cNvSpPr/>
                    <p:nvPr/>
                  </p:nvSpPr>
                  <p:spPr>
                    <a:xfrm>
                      <a:off x="6000750" y="3429000"/>
                      <a:ext cx="190500" cy="238125"/>
                    </a:xfrm>
                    <a:custGeom>
                      <a:avLst/>
                      <a:gdLst/>
                      <a:ahLst/>
                      <a:cxnLst/>
                      <a:rect l="l" t="t" r="r" b="b"/>
                      <a:pathLst>
                        <a:path w="190500" h="238125" extrusionOk="0">
                          <a:moveTo>
                            <a:pt x="190500" y="0"/>
                          </a:moveTo>
                          <a:lnTo>
                            <a:pt x="190500" y="142875"/>
                          </a:lnTo>
                          <a:cubicBezTo>
                            <a:pt x="190500" y="195263"/>
                            <a:pt x="147638" y="238125"/>
                            <a:pt x="95250" y="238125"/>
                          </a:cubicBezTo>
                          <a:cubicBezTo>
                            <a:pt x="42863" y="238125"/>
                            <a:pt x="0" y="195263"/>
                            <a:pt x="0" y="142875"/>
                          </a:cubicBezTo>
                          <a:lnTo>
                            <a:pt x="0" y="0"/>
                          </a:lnTo>
                          <a:lnTo>
                            <a:pt x="190500" y="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30" name="Google Shape;330;p26"/>
                    <p:cNvSpPr/>
                    <p:nvPr/>
                  </p:nvSpPr>
                  <p:spPr>
                    <a:xfrm>
                      <a:off x="6019800" y="3238500"/>
                      <a:ext cx="47625" cy="371475"/>
                    </a:xfrm>
                    <a:custGeom>
                      <a:avLst/>
                      <a:gdLst/>
                      <a:ahLst/>
                      <a:cxnLst/>
                      <a:rect l="l" t="t" r="r" b="b"/>
                      <a:pathLst>
                        <a:path w="47625" h="371475" extrusionOk="0">
                          <a:moveTo>
                            <a:pt x="23813" y="371475"/>
                          </a:moveTo>
                          <a:lnTo>
                            <a:pt x="23813" y="371475"/>
                          </a:lnTo>
                          <a:cubicBezTo>
                            <a:pt x="10668" y="371475"/>
                            <a:pt x="0" y="360807"/>
                            <a:pt x="0" y="347663"/>
                          </a:cubicBezTo>
                          <a:lnTo>
                            <a:pt x="0" y="23813"/>
                          </a:lnTo>
                          <a:cubicBezTo>
                            <a:pt x="0" y="10668"/>
                            <a:pt x="10668" y="0"/>
                            <a:pt x="23813" y="0"/>
                          </a:cubicBezTo>
                          <a:lnTo>
                            <a:pt x="23813" y="0"/>
                          </a:lnTo>
                          <a:cubicBezTo>
                            <a:pt x="36957" y="0"/>
                            <a:pt x="47625" y="10668"/>
                            <a:pt x="47625" y="23813"/>
                          </a:cubicBezTo>
                          <a:lnTo>
                            <a:pt x="47625" y="347663"/>
                          </a:lnTo>
                          <a:cubicBezTo>
                            <a:pt x="47625" y="360807"/>
                            <a:pt x="36957" y="371475"/>
                            <a:pt x="23813" y="371475"/>
                          </a:cubicBezTo>
                          <a:close/>
                        </a:path>
                      </a:pathLst>
                    </a:custGeom>
                    <a:solidFill>
                      <a:schemeClr val="lt1">
                        <a:alpha val="29409"/>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31" name="Google Shape;331;p26"/>
                    <p:cNvSpPr/>
                    <p:nvPr/>
                  </p:nvSpPr>
                  <p:spPr>
                    <a:xfrm>
                      <a:off x="6073114" y="3189974"/>
                      <a:ext cx="117824" cy="476249"/>
                    </a:xfrm>
                    <a:custGeom>
                      <a:avLst/>
                      <a:gdLst/>
                      <a:ahLst/>
                      <a:cxnLst/>
                      <a:rect l="l" t="t" r="r" b="b"/>
                      <a:pathLst>
                        <a:path w="117824" h="476249" extrusionOk="0">
                          <a:moveTo>
                            <a:pt x="117824" y="95250"/>
                          </a:moveTo>
                          <a:lnTo>
                            <a:pt x="117824" y="381000"/>
                          </a:lnTo>
                          <a:cubicBezTo>
                            <a:pt x="117824" y="433388"/>
                            <a:pt x="74962" y="476250"/>
                            <a:pt x="22574" y="476250"/>
                          </a:cubicBezTo>
                          <a:cubicBezTo>
                            <a:pt x="14764" y="476250"/>
                            <a:pt x="7239" y="475298"/>
                            <a:pt x="0" y="473488"/>
                          </a:cubicBezTo>
                          <a:cubicBezTo>
                            <a:pt x="41624" y="463296"/>
                            <a:pt x="72676" y="425577"/>
                            <a:pt x="72676" y="381000"/>
                          </a:cubicBezTo>
                          <a:lnTo>
                            <a:pt x="72676" y="95250"/>
                          </a:lnTo>
                          <a:cubicBezTo>
                            <a:pt x="72676" y="69056"/>
                            <a:pt x="62008" y="45244"/>
                            <a:pt x="44672" y="28004"/>
                          </a:cubicBezTo>
                          <a:cubicBezTo>
                            <a:pt x="32576" y="15812"/>
                            <a:pt x="17145" y="6953"/>
                            <a:pt x="0" y="2762"/>
                          </a:cubicBezTo>
                          <a:cubicBezTo>
                            <a:pt x="7239" y="952"/>
                            <a:pt x="14764" y="0"/>
                            <a:pt x="22574" y="0"/>
                          </a:cubicBezTo>
                          <a:cubicBezTo>
                            <a:pt x="48768" y="0"/>
                            <a:pt x="72581" y="10668"/>
                            <a:pt x="89821" y="28004"/>
                          </a:cubicBezTo>
                          <a:cubicBezTo>
                            <a:pt x="107156" y="45244"/>
                            <a:pt x="117824" y="69056"/>
                            <a:pt x="117824" y="95250"/>
                          </a:cubicBezTo>
                          <a:close/>
                        </a:path>
                      </a:pathLst>
                    </a:custGeom>
                    <a:solidFill>
                      <a:schemeClr val="dk1">
                        <a:alpha val="9410"/>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grpSp>
          <p:grpSp>
            <p:nvGrpSpPr>
              <p:cNvPr id="332" name="Google Shape;332;p26"/>
              <p:cNvGrpSpPr/>
              <p:nvPr/>
            </p:nvGrpSpPr>
            <p:grpSpPr>
              <a:xfrm>
                <a:off x="14003653" y="-4026820"/>
                <a:ext cx="1461187" cy="7693813"/>
                <a:chOff x="7545703" y="-4320340"/>
                <a:chExt cx="1461187" cy="7693813"/>
              </a:xfrm>
            </p:grpSpPr>
            <p:grpSp>
              <p:nvGrpSpPr>
                <p:cNvPr id="333" name="Google Shape;333;p26"/>
                <p:cNvGrpSpPr/>
                <p:nvPr/>
              </p:nvGrpSpPr>
              <p:grpSpPr>
                <a:xfrm>
                  <a:off x="7545703" y="-4320340"/>
                  <a:ext cx="1461187" cy="3559963"/>
                  <a:chOff x="4661232" y="-202131"/>
                  <a:chExt cx="1461187" cy="3559963"/>
                </a:xfrm>
              </p:grpSpPr>
              <p:sp>
                <p:nvSpPr>
                  <p:cNvPr id="334" name="Google Shape;334;p26"/>
                  <p:cNvSpPr/>
                  <p:nvPr/>
                </p:nvSpPr>
                <p:spPr>
                  <a:xfrm>
                    <a:off x="4661232" y="-202131"/>
                    <a:ext cx="1461187" cy="3559963"/>
                  </a:xfrm>
                  <a:custGeom>
                    <a:avLst/>
                    <a:gdLst/>
                    <a:ahLst/>
                    <a:cxnLst/>
                    <a:rect l="l" t="t" r="r" b="b"/>
                    <a:pathLst>
                      <a:path w="1352951" h="3382388" extrusionOk="0">
                        <a:moveTo>
                          <a:pt x="676476" y="0"/>
                        </a:moveTo>
                        <a:cubicBezTo>
                          <a:pt x="862508" y="0"/>
                          <a:pt x="1031624" y="75766"/>
                          <a:pt x="1154071" y="198888"/>
                        </a:cubicBezTo>
                        <a:cubicBezTo>
                          <a:pt x="1277186" y="321329"/>
                          <a:pt x="1352951" y="490445"/>
                          <a:pt x="1352951" y="676478"/>
                        </a:cubicBezTo>
                        <a:lnTo>
                          <a:pt x="1352951" y="1691194"/>
                        </a:lnTo>
                        <a:lnTo>
                          <a:pt x="1352951" y="2705911"/>
                        </a:lnTo>
                        <a:cubicBezTo>
                          <a:pt x="1352951" y="3077977"/>
                          <a:pt x="1048541" y="3382388"/>
                          <a:pt x="676476" y="3382388"/>
                        </a:cubicBezTo>
                        <a:cubicBezTo>
                          <a:pt x="304418" y="3382388"/>
                          <a:pt x="0" y="3077977"/>
                          <a:pt x="0" y="2705911"/>
                        </a:cubicBezTo>
                        <a:lnTo>
                          <a:pt x="0" y="1691194"/>
                        </a:lnTo>
                        <a:lnTo>
                          <a:pt x="0" y="676478"/>
                        </a:lnTo>
                        <a:cubicBezTo>
                          <a:pt x="0" y="304419"/>
                          <a:pt x="304418" y="0"/>
                          <a:pt x="676476" y="0"/>
                        </a:cubicBezTo>
                        <a:close/>
                      </a:path>
                    </a:pathLst>
                  </a:custGeom>
                  <a:solidFill>
                    <a:srgbClr val="D8D8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nvGrpSpPr>
                  <p:cNvPr id="335" name="Google Shape;335;p26"/>
                  <p:cNvGrpSpPr/>
                  <p:nvPr/>
                </p:nvGrpSpPr>
                <p:grpSpPr>
                  <a:xfrm>
                    <a:off x="4714945" y="-119184"/>
                    <a:ext cx="1352950" cy="3388774"/>
                    <a:chOff x="6000750" y="3189974"/>
                    <a:chExt cx="190500" cy="477151"/>
                  </a:xfrm>
                </p:grpSpPr>
                <p:sp>
                  <p:nvSpPr>
                    <p:cNvPr id="336" name="Google Shape;336;p26"/>
                    <p:cNvSpPr/>
                    <p:nvPr/>
                  </p:nvSpPr>
                  <p:spPr>
                    <a:xfrm>
                      <a:off x="6000750" y="3190875"/>
                      <a:ext cx="190500" cy="238125"/>
                    </a:xfrm>
                    <a:custGeom>
                      <a:avLst/>
                      <a:gdLst/>
                      <a:ahLst/>
                      <a:cxnLst/>
                      <a:rect l="l" t="t" r="r" b="b"/>
                      <a:pathLst>
                        <a:path w="190500" h="238125" extrusionOk="0">
                          <a:moveTo>
                            <a:pt x="190500" y="95250"/>
                          </a:moveTo>
                          <a:lnTo>
                            <a:pt x="190500" y="238125"/>
                          </a:lnTo>
                          <a:lnTo>
                            <a:pt x="0" y="238125"/>
                          </a:lnTo>
                          <a:lnTo>
                            <a:pt x="0" y="95250"/>
                          </a:lnTo>
                          <a:cubicBezTo>
                            <a:pt x="0" y="42863"/>
                            <a:pt x="42863" y="0"/>
                            <a:pt x="95250" y="0"/>
                          </a:cubicBezTo>
                          <a:cubicBezTo>
                            <a:pt x="121444" y="0"/>
                            <a:pt x="145256" y="10668"/>
                            <a:pt x="162497" y="28004"/>
                          </a:cubicBezTo>
                          <a:cubicBezTo>
                            <a:pt x="179832" y="45244"/>
                            <a:pt x="190500" y="69056"/>
                            <a:pt x="190500" y="95250"/>
                          </a:cubicBezTo>
                          <a:close/>
                        </a:path>
                      </a:pathLst>
                    </a:custGeom>
                    <a:solidFill>
                      <a:srgbClr val="DFE9F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37" name="Google Shape;337;p26"/>
                    <p:cNvSpPr/>
                    <p:nvPr/>
                  </p:nvSpPr>
                  <p:spPr>
                    <a:xfrm>
                      <a:off x="6000750" y="3429000"/>
                      <a:ext cx="190500" cy="238125"/>
                    </a:xfrm>
                    <a:custGeom>
                      <a:avLst/>
                      <a:gdLst/>
                      <a:ahLst/>
                      <a:cxnLst/>
                      <a:rect l="l" t="t" r="r" b="b"/>
                      <a:pathLst>
                        <a:path w="190500" h="238125" extrusionOk="0">
                          <a:moveTo>
                            <a:pt x="190500" y="0"/>
                          </a:moveTo>
                          <a:lnTo>
                            <a:pt x="190500" y="142875"/>
                          </a:lnTo>
                          <a:cubicBezTo>
                            <a:pt x="190500" y="195263"/>
                            <a:pt x="147638" y="238125"/>
                            <a:pt x="95250" y="238125"/>
                          </a:cubicBezTo>
                          <a:cubicBezTo>
                            <a:pt x="42863" y="238125"/>
                            <a:pt x="0" y="195263"/>
                            <a:pt x="0" y="142875"/>
                          </a:cubicBezTo>
                          <a:lnTo>
                            <a:pt x="0" y="0"/>
                          </a:lnTo>
                          <a:lnTo>
                            <a:pt x="190500" y="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38" name="Google Shape;338;p26"/>
                    <p:cNvSpPr/>
                    <p:nvPr/>
                  </p:nvSpPr>
                  <p:spPr>
                    <a:xfrm>
                      <a:off x="6019800" y="3238500"/>
                      <a:ext cx="47625" cy="371475"/>
                    </a:xfrm>
                    <a:custGeom>
                      <a:avLst/>
                      <a:gdLst/>
                      <a:ahLst/>
                      <a:cxnLst/>
                      <a:rect l="l" t="t" r="r" b="b"/>
                      <a:pathLst>
                        <a:path w="47625" h="371475" extrusionOk="0">
                          <a:moveTo>
                            <a:pt x="23813" y="371475"/>
                          </a:moveTo>
                          <a:lnTo>
                            <a:pt x="23813" y="371475"/>
                          </a:lnTo>
                          <a:cubicBezTo>
                            <a:pt x="10668" y="371475"/>
                            <a:pt x="0" y="360807"/>
                            <a:pt x="0" y="347663"/>
                          </a:cubicBezTo>
                          <a:lnTo>
                            <a:pt x="0" y="23813"/>
                          </a:lnTo>
                          <a:cubicBezTo>
                            <a:pt x="0" y="10668"/>
                            <a:pt x="10668" y="0"/>
                            <a:pt x="23813" y="0"/>
                          </a:cubicBezTo>
                          <a:lnTo>
                            <a:pt x="23813" y="0"/>
                          </a:lnTo>
                          <a:cubicBezTo>
                            <a:pt x="36957" y="0"/>
                            <a:pt x="47625" y="10668"/>
                            <a:pt x="47625" y="23813"/>
                          </a:cubicBezTo>
                          <a:lnTo>
                            <a:pt x="47625" y="347663"/>
                          </a:lnTo>
                          <a:cubicBezTo>
                            <a:pt x="47625" y="360807"/>
                            <a:pt x="36957" y="371475"/>
                            <a:pt x="23813" y="371475"/>
                          </a:cubicBezTo>
                          <a:close/>
                        </a:path>
                      </a:pathLst>
                    </a:custGeom>
                    <a:solidFill>
                      <a:schemeClr val="lt1">
                        <a:alpha val="29409"/>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39" name="Google Shape;339;p26"/>
                    <p:cNvSpPr/>
                    <p:nvPr/>
                  </p:nvSpPr>
                  <p:spPr>
                    <a:xfrm>
                      <a:off x="6073114" y="3189974"/>
                      <a:ext cx="117824" cy="476249"/>
                    </a:xfrm>
                    <a:custGeom>
                      <a:avLst/>
                      <a:gdLst/>
                      <a:ahLst/>
                      <a:cxnLst/>
                      <a:rect l="l" t="t" r="r" b="b"/>
                      <a:pathLst>
                        <a:path w="117824" h="476249" extrusionOk="0">
                          <a:moveTo>
                            <a:pt x="117824" y="95250"/>
                          </a:moveTo>
                          <a:lnTo>
                            <a:pt x="117824" y="381000"/>
                          </a:lnTo>
                          <a:cubicBezTo>
                            <a:pt x="117824" y="433388"/>
                            <a:pt x="74962" y="476250"/>
                            <a:pt x="22574" y="476250"/>
                          </a:cubicBezTo>
                          <a:cubicBezTo>
                            <a:pt x="14764" y="476250"/>
                            <a:pt x="7239" y="475298"/>
                            <a:pt x="0" y="473488"/>
                          </a:cubicBezTo>
                          <a:cubicBezTo>
                            <a:pt x="41624" y="463296"/>
                            <a:pt x="72676" y="425577"/>
                            <a:pt x="72676" y="381000"/>
                          </a:cubicBezTo>
                          <a:lnTo>
                            <a:pt x="72676" y="95250"/>
                          </a:lnTo>
                          <a:cubicBezTo>
                            <a:pt x="72676" y="69056"/>
                            <a:pt x="62008" y="45244"/>
                            <a:pt x="44672" y="28004"/>
                          </a:cubicBezTo>
                          <a:cubicBezTo>
                            <a:pt x="32576" y="15812"/>
                            <a:pt x="17145" y="6953"/>
                            <a:pt x="0" y="2762"/>
                          </a:cubicBezTo>
                          <a:cubicBezTo>
                            <a:pt x="7239" y="952"/>
                            <a:pt x="14764" y="0"/>
                            <a:pt x="22574" y="0"/>
                          </a:cubicBezTo>
                          <a:cubicBezTo>
                            <a:pt x="48768" y="0"/>
                            <a:pt x="72581" y="10668"/>
                            <a:pt x="89821" y="28004"/>
                          </a:cubicBezTo>
                          <a:cubicBezTo>
                            <a:pt x="107156" y="45244"/>
                            <a:pt x="117824" y="69056"/>
                            <a:pt x="117824" y="95250"/>
                          </a:cubicBezTo>
                          <a:close/>
                        </a:path>
                      </a:pathLst>
                    </a:custGeom>
                    <a:solidFill>
                      <a:schemeClr val="dk1">
                        <a:alpha val="9410"/>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grpSp>
              <p:nvGrpSpPr>
                <p:cNvPr id="340" name="Google Shape;340;p26"/>
                <p:cNvGrpSpPr/>
                <p:nvPr/>
              </p:nvGrpSpPr>
              <p:grpSpPr>
                <a:xfrm>
                  <a:off x="7545703" y="-186490"/>
                  <a:ext cx="1461187" cy="3559963"/>
                  <a:chOff x="4661232" y="-202131"/>
                  <a:chExt cx="1461187" cy="3559963"/>
                </a:xfrm>
              </p:grpSpPr>
              <p:sp>
                <p:nvSpPr>
                  <p:cNvPr id="341" name="Google Shape;341;p26"/>
                  <p:cNvSpPr/>
                  <p:nvPr/>
                </p:nvSpPr>
                <p:spPr>
                  <a:xfrm>
                    <a:off x="4661232" y="-202131"/>
                    <a:ext cx="1461187" cy="3559963"/>
                  </a:xfrm>
                  <a:custGeom>
                    <a:avLst/>
                    <a:gdLst/>
                    <a:ahLst/>
                    <a:cxnLst/>
                    <a:rect l="l" t="t" r="r" b="b"/>
                    <a:pathLst>
                      <a:path w="1352951" h="3382388" extrusionOk="0">
                        <a:moveTo>
                          <a:pt x="676476" y="0"/>
                        </a:moveTo>
                        <a:cubicBezTo>
                          <a:pt x="862508" y="0"/>
                          <a:pt x="1031624" y="75766"/>
                          <a:pt x="1154071" y="198888"/>
                        </a:cubicBezTo>
                        <a:cubicBezTo>
                          <a:pt x="1277186" y="321329"/>
                          <a:pt x="1352951" y="490445"/>
                          <a:pt x="1352951" y="676478"/>
                        </a:cubicBezTo>
                        <a:lnTo>
                          <a:pt x="1352951" y="1691194"/>
                        </a:lnTo>
                        <a:lnTo>
                          <a:pt x="1352951" y="2705911"/>
                        </a:lnTo>
                        <a:cubicBezTo>
                          <a:pt x="1352951" y="3077977"/>
                          <a:pt x="1048541" y="3382388"/>
                          <a:pt x="676476" y="3382388"/>
                        </a:cubicBezTo>
                        <a:cubicBezTo>
                          <a:pt x="304418" y="3382388"/>
                          <a:pt x="0" y="3077977"/>
                          <a:pt x="0" y="2705911"/>
                        </a:cubicBezTo>
                        <a:lnTo>
                          <a:pt x="0" y="1691194"/>
                        </a:lnTo>
                        <a:lnTo>
                          <a:pt x="0" y="676478"/>
                        </a:lnTo>
                        <a:cubicBezTo>
                          <a:pt x="0" y="304419"/>
                          <a:pt x="304418" y="0"/>
                          <a:pt x="676476" y="0"/>
                        </a:cubicBezTo>
                        <a:close/>
                      </a:path>
                    </a:pathLst>
                  </a:custGeom>
                  <a:solidFill>
                    <a:srgbClr val="D8D8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nvGrpSpPr>
                  <p:cNvPr id="342" name="Google Shape;342;p26"/>
                  <p:cNvGrpSpPr/>
                  <p:nvPr/>
                </p:nvGrpSpPr>
                <p:grpSpPr>
                  <a:xfrm>
                    <a:off x="4714945" y="-119184"/>
                    <a:ext cx="1352950" cy="3388774"/>
                    <a:chOff x="6000750" y="3189974"/>
                    <a:chExt cx="190500" cy="477151"/>
                  </a:xfrm>
                </p:grpSpPr>
                <p:sp>
                  <p:nvSpPr>
                    <p:cNvPr id="343" name="Google Shape;343;p26"/>
                    <p:cNvSpPr/>
                    <p:nvPr/>
                  </p:nvSpPr>
                  <p:spPr>
                    <a:xfrm>
                      <a:off x="6000750" y="3190875"/>
                      <a:ext cx="190500" cy="238125"/>
                    </a:xfrm>
                    <a:custGeom>
                      <a:avLst/>
                      <a:gdLst/>
                      <a:ahLst/>
                      <a:cxnLst/>
                      <a:rect l="l" t="t" r="r" b="b"/>
                      <a:pathLst>
                        <a:path w="190500" h="238125" extrusionOk="0">
                          <a:moveTo>
                            <a:pt x="190500" y="95250"/>
                          </a:moveTo>
                          <a:lnTo>
                            <a:pt x="190500" y="238125"/>
                          </a:lnTo>
                          <a:lnTo>
                            <a:pt x="0" y="238125"/>
                          </a:lnTo>
                          <a:lnTo>
                            <a:pt x="0" y="95250"/>
                          </a:lnTo>
                          <a:cubicBezTo>
                            <a:pt x="0" y="42863"/>
                            <a:pt x="42863" y="0"/>
                            <a:pt x="95250" y="0"/>
                          </a:cubicBezTo>
                          <a:cubicBezTo>
                            <a:pt x="121444" y="0"/>
                            <a:pt x="145256" y="10668"/>
                            <a:pt x="162497" y="28004"/>
                          </a:cubicBezTo>
                          <a:cubicBezTo>
                            <a:pt x="179832" y="45244"/>
                            <a:pt x="190500" y="69056"/>
                            <a:pt x="190500" y="95250"/>
                          </a:cubicBezTo>
                          <a:close/>
                        </a:path>
                      </a:pathLst>
                    </a:custGeom>
                    <a:solidFill>
                      <a:srgbClr val="DFE9F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44" name="Google Shape;344;p26"/>
                    <p:cNvSpPr/>
                    <p:nvPr/>
                  </p:nvSpPr>
                  <p:spPr>
                    <a:xfrm>
                      <a:off x="6000750" y="3429000"/>
                      <a:ext cx="190500" cy="238125"/>
                    </a:xfrm>
                    <a:custGeom>
                      <a:avLst/>
                      <a:gdLst/>
                      <a:ahLst/>
                      <a:cxnLst/>
                      <a:rect l="l" t="t" r="r" b="b"/>
                      <a:pathLst>
                        <a:path w="190500" h="238125" extrusionOk="0">
                          <a:moveTo>
                            <a:pt x="190500" y="0"/>
                          </a:moveTo>
                          <a:lnTo>
                            <a:pt x="190500" y="142875"/>
                          </a:lnTo>
                          <a:cubicBezTo>
                            <a:pt x="190500" y="195263"/>
                            <a:pt x="147638" y="238125"/>
                            <a:pt x="95250" y="238125"/>
                          </a:cubicBezTo>
                          <a:cubicBezTo>
                            <a:pt x="42863" y="238125"/>
                            <a:pt x="0" y="195263"/>
                            <a:pt x="0" y="142875"/>
                          </a:cubicBezTo>
                          <a:lnTo>
                            <a:pt x="0" y="0"/>
                          </a:lnTo>
                          <a:lnTo>
                            <a:pt x="190500" y="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45" name="Google Shape;345;p26"/>
                    <p:cNvSpPr/>
                    <p:nvPr/>
                  </p:nvSpPr>
                  <p:spPr>
                    <a:xfrm>
                      <a:off x="6019800" y="3238500"/>
                      <a:ext cx="47625" cy="371475"/>
                    </a:xfrm>
                    <a:custGeom>
                      <a:avLst/>
                      <a:gdLst/>
                      <a:ahLst/>
                      <a:cxnLst/>
                      <a:rect l="l" t="t" r="r" b="b"/>
                      <a:pathLst>
                        <a:path w="47625" h="371475" extrusionOk="0">
                          <a:moveTo>
                            <a:pt x="23813" y="371475"/>
                          </a:moveTo>
                          <a:lnTo>
                            <a:pt x="23813" y="371475"/>
                          </a:lnTo>
                          <a:cubicBezTo>
                            <a:pt x="10668" y="371475"/>
                            <a:pt x="0" y="360807"/>
                            <a:pt x="0" y="347663"/>
                          </a:cubicBezTo>
                          <a:lnTo>
                            <a:pt x="0" y="23813"/>
                          </a:lnTo>
                          <a:cubicBezTo>
                            <a:pt x="0" y="10668"/>
                            <a:pt x="10668" y="0"/>
                            <a:pt x="23813" y="0"/>
                          </a:cubicBezTo>
                          <a:lnTo>
                            <a:pt x="23813" y="0"/>
                          </a:lnTo>
                          <a:cubicBezTo>
                            <a:pt x="36957" y="0"/>
                            <a:pt x="47625" y="10668"/>
                            <a:pt x="47625" y="23813"/>
                          </a:cubicBezTo>
                          <a:lnTo>
                            <a:pt x="47625" y="347663"/>
                          </a:lnTo>
                          <a:cubicBezTo>
                            <a:pt x="47625" y="360807"/>
                            <a:pt x="36957" y="371475"/>
                            <a:pt x="23813" y="371475"/>
                          </a:cubicBezTo>
                          <a:close/>
                        </a:path>
                      </a:pathLst>
                    </a:custGeom>
                    <a:solidFill>
                      <a:schemeClr val="lt1">
                        <a:alpha val="29409"/>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46" name="Google Shape;346;p26"/>
                    <p:cNvSpPr/>
                    <p:nvPr/>
                  </p:nvSpPr>
                  <p:spPr>
                    <a:xfrm>
                      <a:off x="6073114" y="3189974"/>
                      <a:ext cx="117824" cy="476249"/>
                    </a:xfrm>
                    <a:custGeom>
                      <a:avLst/>
                      <a:gdLst/>
                      <a:ahLst/>
                      <a:cxnLst/>
                      <a:rect l="l" t="t" r="r" b="b"/>
                      <a:pathLst>
                        <a:path w="117824" h="476249" extrusionOk="0">
                          <a:moveTo>
                            <a:pt x="117824" y="95250"/>
                          </a:moveTo>
                          <a:lnTo>
                            <a:pt x="117824" y="381000"/>
                          </a:lnTo>
                          <a:cubicBezTo>
                            <a:pt x="117824" y="433388"/>
                            <a:pt x="74962" y="476250"/>
                            <a:pt x="22574" y="476250"/>
                          </a:cubicBezTo>
                          <a:cubicBezTo>
                            <a:pt x="14764" y="476250"/>
                            <a:pt x="7239" y="475298"/>
                            <a:pt x="0" y="473488"/>
                          </a:cubicBezTo>
                          <a:cubicBezTo>
                            <a:pt x="41624" y="463296"/>
                            <a:pt x="72676" y="425577"/>
                            <a:pt x="72676" y="381000"/>
                          </a:cubicBezTo>
                          <a:lnTo>
                            <a:pt x="72676" y="95250"/>
                          </a:lnTo>
                          <a:cubicBezTo>
                            <a:pt x="72676" y="69056"/>
                            <a:pt x="62008" y="45244"/>
                            <a:pt x="44672" y="28004"/>
                          </a:cubicBezTo>
                          <a:cubicBezTo>
                            <a:pt x="32576" y="15812"/>
                            <a:pt x="17145" y="6953"/>
                            <a:pt x="0" y="2762"/>
                          </a:cubicBezTo>
                          <a:cubicBezTo>
                            <a:pt x="7239" y="952"/>
                            <a:pt x="14764" y="0"/>
                            <a:pt x="22574" y="0"/>
                          </a:cubicBezTo>
                          <a:cubicBezTo>
                            <a:pt x="48768" y="0"/>
                            <a:pt x="72581" y="10668"/>
                            <a:pt x="89821" y="28004"/>
                          </a:cubicBezTo>
                          <a:cubicBezTo>
                            <a:pt x="107156" y="45244"/>
                            <a:pt x="117824" y="69056"/>
                            <a:pt x="117824" y="95250"/>
                          </a:cubicBezTo>
                          <a:close/>
                        </a:path>
                      </a:pathLst>
                    </a:custGeom>
                    <a:solidFill>
                      <a:schemeClr val="dk1">
                        <a:alpha val="9410"/>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grpSp>
          <p:grpSp>
            <p:nvGrpSpPr>
              <p:cNvPr id="347" name="Google Shape;347;p26"/>
              <p:cNvGrpSpPr/>
              <p:nvPr/>
            </p:nvGrpSpPr>
            <p:grpSpPr>
              <a:xfrm>
                <a:off x="17013553" y="-4026820"/>
                <a:ext cx="1461187" cy="7693813"/>
                <a:chOff x="7545703" y="-4320340"/>
                <a:chExt cx="1461187" cy="7693813"/>
              </a:xfrm>
            </p:grpSpPr>
            <p:grpSp>
              <p:nvGrpSpPr>
                <p:cNvPr id="348" name="Google Shape;348;p26"/>
                <p:cNvGrpSpPr/>
                <p:nvPr/>
              </p:nvGrpSpPr>
              <p:grpSpPr>
                <a:xfrm>
                  <a:off x="7545703" y="-4320340"/>
                  <a:ext cx="1461187" cy="3559963"/>
                  <a:chOff x="4661232" y="-202131"/>
                  <a:chExt cx="1461187" cy="3559963"/>
                </a:xfrm>
              </p:grpSpPr>
              <p:sp>
                <p:nvSpPr>
                  <p:cNvPr id="349" name="Google Shape;349;p26"/>
                  <p:cNvSpPr/>
                  <p:nvPr/>
                </p:nvSpPr>
                <p:spPr>
                  <a:xfrm>
                    <a:off x="4661232" y="-202131"/>
                    <a:ext cx="1461187" cy="3559963"/>
                  </a:xfrm>
                  <a:custGeom>
                    <a:avLst/>
                    <a:gdLst/>
                    <a:ahLst/>
                    <a:cxnLst/>
                    <a:rect l="l" t="t" r="r" b="b"/>
                    <a:pathLst>
                      <a:path w="1352951" h="3382388" extrusionOk="0">
                        <a:moveTo>
                          <a:pt x="676476" y="0"/>
                        </a:moveTo>
                        <a:cubicBezTo>
                          <a:pt x="862508" y="0"/>
                          <a:pt x="1031624" y="75766"/>
                          <a:pt x="1154071" y="198888"/>
                        </a:cubicBezTo>
                        <a:cubicBezTo>
                          <a:pt x="1277186" y="321329"/>
                          <a:pt x="1352951" y="490445"/>
                          <a:pt x="1352951" y="676478"/>
                        </a:cubicBezTo>
                        <a:lnTo>
                          <a:pt x="1352951" y="1691194"/>
                        </a:lnTo>
                        <a:lnTo>
                          <a:pt x="1352951" y="2705911"/>
                        </a:lnTo>
                        <a:cubicBezTo>
                          <a:pt x="1352951" y="3077977"/>
                          <a:pt x="1048541" y="3382388"/>
                          <a:pt x="676476" y="3382388"/>
                        </a:cubicBezTo>
                        <a:cubicBezTo>
                          <a:pt x="304418" y="3382388"/>
                          <a:pt x="0" y="3077977"/>
                          <a:pt x="0" y="2705911"/>
                        </a:cubicBezTo>
                        <a:lnTo>
                          <a:pt x="0" y="1691194"/>
                        </a:lnTo>
                        <a:lnTo>
                          <a:pt x="0" y="676478"/>
                        </a:lnTo>
                        <a:cubicBezTo>
                          <a:pt x="0" y="304419"/>
                          <a:pt x="304418" y="0"/>
                          <a:pt x="676476" y="0"/>
                        </a:cubicBezTo>
                        <a:close/>
                      </a:path>
                    </a:pathLst>
                  </a:custGeom>
                  <a:solidFill>
                    <a:srgbClr val="D8D8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nvGrpSpPr>
                  <p:cNvPr id="350" name="Google Shape;350;p26"/>
                  <p:cNvGrpSpPr/>
                  <p:nvPr/>
                </p:nvGrpSpPr>
                <p:grpSpPr>
                  <a:xfrm>
                    <a:off x="4714945" y="-119184"/>
                    <a:ext cx="1352950" cy="3388774"/>
                    <a:chOff x="6000750" y="3189974"/>
                    <a:chExt cx="190500" cy="477151"/>
                  </a:xfrm>
                </p:grpSpPr>
                <p:sp>
                  <p:nvSpPr>
                    <p:cNvPr id="351" name="Google Shape;351;p26"/>
                    <p:cNvSpPr/>
                    <p:nvPr/>
                  </p:nvSpPr>
                  <p:spPr>
                    <a:xfrm>
                      <a:off x="6000750" y="3190875"/>
                      <a:ext cx="190500" cy="238125"/>
                    </a:xfrm>
                    <a:custGeom>
                      <a:avLst/>
                      <a:gdLst/>
                      <a:ahLst/>
                      <a:cxnLst/>
                      <a:rect l="l" t="t" r="r" b="b"/>
                      <a:pathLst>
                        <a:path w="190500" h="238125" extrusionOk="0">
                          <a:moveTo>
                            <a:pt x="190500" y="95250"/>
                          </a:moveTo>
                          <a:lnTo>
                            <a:pt x="190500" y="238125"/>
                          </a:lnTo>
                          <a:lnTo>
                            <a:pt x="0" y="238125"/>
                          </a:lnTo>
                          <a:lnTo>
                            <a:pt x="0" y="95250"/>
                          </a:lnTo>
                          <a:cubicBezTo>
                            <a:pt x="0" y="42863"/>
                            <a:pt x="42863" y="0"/>
                            <a:pt x="95250" y="0"/>
                          </a:cubicBezTo>
                          <a:cubicBezTo>
                            <a:pt x="121444" y="0"/>
                            <a:pt x="145256" y="10668"/>
                            <a:pt x="162497" y="28004"/>
                          </a:cubicBezTo>
                          <a:cubicBezTo>
                            <a:pt x="179832" y="45244"/>
                            <a:pt x="190500" y="69056"/>
                            <a:pt x="190500" y="95250"/>
                          </a:cubicBezTo>
                          <a:close/>
                        </a:path>
                      </a:pathLst>
                    </a:custGeom>
                    <a:solidFill>
                      <a:srgbClr val="DFE9F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52" name="Google Shape;352;p26"/>
                    <p:cNvSpPr/>
                    <p:nvPr/>
                  </p:nvSpPr>
                  <p:spPr>
                    <a:xfrm>
                      <a:off x="6000750" y="3429000"/>
                      <a:ext cx="190500" cy="238125"/>
                    </a:xfrm>
                    <a:custGeom>
                      <a:avLst/>
                      <a:gdLst/>
                      <a:ahLst/>
                      <a:cxnLst/>
                      <a:rect l="l" t="t" r="r" b="b"/>
                      <a:pathLst>
                        <a:path w="190500" h="238125" extrusionOk="0">
                          <a:moveTo>
                            <a:pt x="190500" y="0"/>
                          </a:moveTo>
                          <a:lnTo>
                            <a:pt x="190500" y="142875"/>
                          </a:lnTo>
                          <a:cubicBezTo>
                            <a:pt x="190500" y="195263"/>
                            <a:pt x="147638" y="238125"/>
                            <a:pt x="95250" y="238125"/>
                          </a:cubicBezTo>
                          <a:cubicBezTo>
                            <a:pt x="42863" y="238125"/>
                            <a:pt x="0" y="195263"/>
                            <a:pt x="0" y="142875"/>
                          </a:cubicBezTo>
                          <a:lnTo>
                            <a:pt x="0" y="0"/>
                          </a:lnTo>
                          <a:lnTo>
                            <a:pt x="190500" y="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53" name="Google Shape;353;p26"/>
                    <p:cNvSpPr/>
                    <p:nvPr/>
                  </p:nvSpPr>
                  <p:spPr>
                    <a:xfrm>
                      <a:off x="6019800" y="3238500"/>
                      <a:ext cx="47625" cy="371475"/>
                    </a:xfrm>
                    <a:custGeom>
                      <a:avLst/>
                      <a:gdLst/>
                      <a:ahLst/>
                      <a:cxnLst/>
                      <a:rect l="l" t="t" r="r" b="b"/>
                      <a:pathLst>
                        <a:path w="47625" h="371475" extrusionOk="0">
                          <a:moveTo>
                            <a:pt x="23813" y="371475"/>
                          </a:moveTo>
                          <a:lnTo>
                            <a:pt x="23813" y="371475"/>
                          </a:lnTo>
                          <a:cubicBezTo>
                            <a:pt x="10668" y="371475"/>
                            <a:pt x="0" y="360807"/>
                            <a:pt x="0" y="347663"/>
                          </a:cubicBezTo>
                          <a:lnTo>
                            <a:pt x="0" y="23813"/>
                          </a:lnTo>
                          <a:cubicBezTo>
                            <a:pt x="0" y="10668"/>
                            <a:pt x="10668" y="0"/>
                            <a:pt x="23813" y="0"/>
                          </a:cubicBezTo>
                          <a:lnTo>
                            <a:pt x="23813" y="0"/>
                          </a:lnTo>
                          <a:cubicBezTo>
                            <a:pt x="36957" y="0"/>
                            <a:pt x="47625" y="10668"/>
                            <a:pt x="47625" y="23813"/>
                          </a:cubicBezTo>
                          <a:lnTo>
                            <a:pt x="47625" y="347663"/>
                          </a:lnTo>
                          <a:cubicBezTo>
                            <a:pt x="47625" y="360807"/>
                            <a:pt x="36957" y="371475"/>
                            <a:pt x="23813" y="371475"/>
                          </a:cubicBezTo>
                          <a:close/>
                        </a:path>
                      </a:pathLst>
                    </a:custGeom>
                    <a:solidFill>
                      <a:schemeClr val="lt1">
                        <a:alpha val="29409"/>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54" name="Google Shape;354;p26"/>
                    <p:cNvSpPr/>
                    <p:nvPr/>
                  </p:nvSpPr>
                  <p:spPr>
                    <a:xfrm>
                      <a:off x="6073114" y="3189974"/>
                      <a:ext cx="117824" cy="476249"/>
                    </a:xfrm>
                    <a:custGeom>
                      <a:avLst/>
                      <a:gdLst/>
                      <a:ahLst/>
                      <a:cxnLst/>
                      <a:rect l="l" t="t" r="r" b="b"/>
                      <a:pathLst>
                        <a:path w="117824" h="476249" extrusionOk="0">
                          <a:moveTo>
                            <a:pt x="117824" y="95250"/>
                          </a:moveTo>
                          <a:lnTo>
                            <a:pt x="117824" y="381000"/>
                          </a:lnTo>
                          <a:cubicBezTo>
                            <a:pt x="117824" y="433388"/>
                            <a:pt x="74962" y="476250"/>
                            <a:pt x="22574" y="476250"/>
                          </a:cubicBezTo>
                          <a:cubicBezTo>
                            <a:pt x="14764" y="476250"/>
                            <a:pt x="7239" y="475298"/>
                            <a:pt x="0" y="473488"/>
                          </a:cubicBezTo>
                          <a:cubicBezTo>
                            <a:pt x="41624" y="463296"/>
                            <a:pt x="72676" y="425577"/>
                            <a:pt x="72676" y="381000"/>
                          </a:cubicBezTo>
                          <a:lnTo>
                            <a:pt x="72676" y="95250"/>
                          </a:lnTo>
                          <a:cubicBezTo>
                            <a:pt x="72676" y="69056"/>
                            <a:pt x="62008" y="45244"/>
                            <a:pt x="44672" y="28004"/>
                          </a:cubicBezTo>
                          <a:cubicBezTo>
                            <a:pt x="32576" y="15812"/>
                            <a:pt x="17145" y="6953"/>
                            <a:pt x="0" y="2762"/>
                          </a:cubicBezTo>
                          <a:cubicBezTo>
                            <a:pt x="7239" y="952"/>
                            <a:pt x="14764" y="0"/>
                            <a:pt x="22574" y="0"/>
                          </a:cubicBezTo>
                          <a:cubicBezTo>
                            <a:pt x="48768" y="0"/>
                            <a:pt x="72581" y="10668"/>
                            <a:pt x="89821" y="28004"/>
                          </a:cubicBezTo>
                          <a:cubicBezTo>
                            <a:pt x="107156" y="45244"/>
                            <a:pt x="117824" y="69056"/>
                            <a:pt x="117824" y="95250"/>
                          </a:cubicBezTo>
                          <a:close/>
                        </a:path>
                      </a:pathLst>
                    </a:custGeom>
                    <a:solidFill>
                      <a:schemeClr val="dk1">
                        <a:alpha val="9410"/>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grpSp>
              <p:nvGrpSpPr>
                <p:cNvPr id="355" name="Google Shape;355;p26"/>
                <p:cNvGrpSpPr/>
                <p:nvPr/>
              </p:nvGrpSpPr>
              <p:grpSpPr>
                <a:xfrm>
                  <a:off x="7545703" y="-186490"/>
                  <a:ext cx="1461187" cy="3559963"/>
                  <a:chOff x="4661232" y="-202131"/>
                  <a:chExt cx="1461187" cy="3559963"/>
                </a:xfrm>
              </p:grpSpPr>
              <p:sp>
                <p:nvSpPr>
                  <p:cNvPr id="356" name="Google Shape;356;p26"/>
                  <p:cNvSpPr/>
                  <p:nvPr/>
                </p:nvSpPr>
                <p:spPr>
                  <a:xfrm>
                    <a:off x="4661232" y="-202131"/>
                    <a:ext cx="1461187" cy="3559963"/>
                  </a:xfrm>
                  <a:custGeom>
                    <a:avLst/>
                    <a:gdLst/>
                    <a:ahLst/>
                    <a:cxnLst/>
                    <a:rect l="l" t="t" r="r" b="b"/>
                    <a:pathLst>
                      <a:path w="1352951" h="3382388" extrusionOk="0">
                        <a:moveTo>
                          <a:pt x="676476" y="0"/>
                        </a:moveTo>
                        <a:cubicBezTo>
                          <a:pt x="862508" y="0"/>
                          <a:pt x="1031624" y="75766"/>
                          <a:pt x="1154071" y="198888"/>
                        </a:cubicBezTo>
                        <a:cubicBezTo>
                          <a:pt x="1277186" y="321329"/>
                          <a:pt x="1352951" y="490445"/>
                          <a:pt x="1352951" y="676478"/>
                        </a:cubicBezTo>
                        <a:lnTo>
                          <a:pt x="1352951" y="1691194"/>
                        </a:lnTo>
                        <a:lnTo>
                          <a:pt x="1352951" y="2705911"/>
                        </a:lnTo>
                        <a:cubicBezTo>
                          <a:pt x="1352951" y="3077977"/>
                          <a:pt x="1048541" y="3382388"/>
                          <a:pt x="676476" y="3382388"/>
                        </a:cubicBezTo>
                        <a:cubicBezTo>
                          <a:pt x="304418" y="3382388"/>
                          <a:pt x="0" y="3077977"/>
                          <a:pt x="0" y="2705911"/>
                        </a:cubicBezTo>
                        <a:lnTo>
                          <a:pt x="0" y="1691194"/>
                        </a:lnTo>
                        <a:lnTo>
                          <a:pt x="0" y="676478"/>
                        </a:lnTo>
                        <a:cubicBezTo>
                          <a:pt x="0" y="304419"/>
                          <a:pt x="304418" y="0"/>
                          <a:pt x="676476" y="0"/>
                        </a:cubicBezTo>
                        <a:close/>
                      </a:path>
                    </a:pathLst>
                  </a:custGeom>
                  <a:solidFill>
                    <a:srgbClr val="D8D8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nvGrpSpPr>
                  <p:cNvPr id="357" name="Google Shape;357;p26"/>
                  <p:cNvGrpSpPr/>
                  <p:nvPr/>
                </p:nvGrpSpPr>
                <p:grpSpPr>
                  <a:xfrm>
                    <a:off x="4714945" y="-119184"/>
                    <a:ext cx="1352950" cy="3388774"/>
                    <a:chOff x="6000750" y="3189974"/>
                    <a:chExt cx="190500" cy="477151"/>
                  </a:xfrm>
                </p:grpSpPr>
                <p:sp>
                  <p:nvSpPr>
                    <p:cNvPr id="358" name="Google Shape;358;p26"/>
                    <p:cNvSpPr/>
                    <p:nvPr/>
                  </p:nvSpPr>
                  <p:spPr>
                    <a:xfrm>
                      <a:off x="6000750" y="3190875"/>
                      <a:ext cx="190500" cy="238125"/>
                    </a:xfrm>
                    <a:custGeom>
                      <a:avLst/>
                      <a:gdLst/>
                      <a:ahLst/>
                      <a:cxnLst/>
                      <a:rect l="l" t="t" r="r" b="b"/>
                      <a:pathLst>
                        <a:path w="190500" h="238125" extrusionOk="0">
                          <a:moveTo>
                            <a:pt x="190500" y="95250"/>
                          </a:moveTo>
                          <a:lnTo>
                            <a:pt x="190500" y="238125"/>
                          </a:lnTo>
                          <a:lnTo>
                            <a:pt x="0" y="238125"/>
                          </a:lnTo>
                          <a:lnTo>
                            <a:pt x="0" y="95250"/>
                          </a:lnTo>
                          <a:cubicBezTo>
                            <a:pt x="0" y="42863"/>
                            <a:pt x="42863" y="0"/>
                            <a:pt x="95250" y="0"/>
                          </a:cubicBezTo>
                          <a:cubicBezTo>
                            <a:pt x="121444" y="0"/>
                            <a:pt x="145256" y="10668"/>
                            <a:pt x="162497" y="28004"/>
                          </a:cubicBezTo>
                          <a:cubicBezTo>
                            <a:pt x="179832" y="45244"/>
                            <a:pt x="190500" y="69056"/>
                            <a:pt x="190500" y="95250"/>
                          </a:cubicBezTo>
                          <a:close/>
                        </a:path>
                      </a:pathLst>
                    </a:custGeom>
                    <a:solidFill>
                      <a:srgbClr val="DFE9F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59" name="Google Shape;359;p26"/>
                    <p:cNvSpPr/>
                    <p:nvPr/>
                  </p:nvSpPr>
                  <p:spPr>
                    <a:xfrm>
                      <a:off x="6000750" y="3429000"/>
                      <a:ext cx="190500" cy="238125"/>
                    </a:xfrm>
                    <a:custGeom>
                      <a:avLst/>
                      <a:gdLst/>
                      <a:ahLst/>
                      <a:cxnLst/>
                      <a:rect l="l" t="t" r="r" b="b"/>
                      <a:pathLst>
                        <a:path w="190500" h="238125" extrusionOk="0">
                          <a:moveTo>
                            <a:pt x="190500" y="0"/>
                          </a:moveTo>
                          <a:lnTo>
                            <a:pt x="190500" y="142875"/>
                          </a:lnTo>
                          <a:cubicBezTo>
                            <a:pt x="190500" y="195263"/>
                            <a:pt x="147638" y="238125"/>
                            <a:pt x="95250" y="238125"/>
                          </a:cubicBezTo>
                          <a:cubicBezTo>
                            <a:pt x="42863" y="238125"/>
                            <a:pt x="0" y="195263"/>
                            <a:pt x="0" y="142875"/>
                          </a:cubicBezTo>
                          <a:lnTo>
                            <a:pt x="0" y="0"/>
                          </a:lnTo>
                          <a:lnTo>
                            <a:pt x="190500" y="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60" name="Google Shape;360;p26"/>
                    <p:cNvSpPr/>
                    <p:nvPr/>
                  </p:nvSpPr>
                  <p:spPr>
                    <a:xfrm>
                      <a:off x="6019800" y="3238500"/>
                      <a:ext cx="47625" cy="371475"/>
                    </a:xfrm>
                    <a:custGeom>
                      <a:avLst/>
                      <a:gdLst/>
                      <a:ahLst/>
                      <a:cxnLst/>
                      <a:rect l="l" t="t" r="r" b="b"/>
                      <a:pathLst>
                        <a:path w="47625" h="371475" extrusionOk="0">
                          <a:moveTo>
                            <a:pt x="23813" y="371475"/>
                          </a:moveTo>
                          <a:lnTo>
                            <a:pt x="23813" y="371475"/>
                          </a:lnTo>
                          <a:cubicBezTo>
                            <a:pt x="10668" y="371475"/>
                            <a:pt x="0" y="360807"/>
                            <a:pt x="0" y="347663"/>
                          </a:cubicBezTo>
                          <a:lnTo>
                            <a:pt x="0" y="23813"/>
                          </a:lnTo>
                          <a:cubicBezTo>
                            <a:pt x="0" y="10668"/>
                            <a:pt x="10668" y="0"/>
                            <a:pt x="23813" y="0"/>
                          </a:cubicBezTo>
                          <a:lnTo>
                            <a:pt x="23813" y="0"/>
                          </a:lnTo>
                          <a:cubicBezTo>
                            <a:pt x="36957" y="0"/>
                            <a:pt x="47625" y="10668"/>
                            <a:pt x="47625" y="23813"/>
                          </a:cubicBezTo>
                          <a:lnTo>
                            <a:pt x="47625" y="347663"/>
                          </a:lnTo>
                          <a:cubicBezTo>
                            <a:pt x="47625" y="360807"/>
                            <a:pt x="36957" y="371475"/>
                            <a:pt x="23813" y="371475"/>
                          </a:cubicBezTo>
                          <a:close/>
                        </a:path>
                      </a:pathLst>
                    </a:custGeom>
                    <a:solidFill>
                      <a:schemeClr val="lt1">
                        <a:alpha val="29409"/>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61" name="Google Shape;361;p26"/>
                    <p:cNvSpPr/>
                    <p:nvPr/>
                  </p:nvSpPr>
                  <p:spPr>
                    <a:xfrm>
                      <a:off x="6073114" y="3189974"/>
                      <a:ext cx="117824" cy="476249"/>
                    </a:xfrm>
                    <a:custGeom>
                      <a:avLst/>
                      <a:gdLst/>
                      <a:ahLst/>
                      <a:cxnLst/>
                      <a:rect l="l" t="t" r="r" b="b"/>
                      <a:pathLst>
                        <a:path w="117824" h="476249" extrusionOk="0">
                          <a:moveTo>
                            <a:pt x="117824" y="95250"/>
                          </a:moveTo>
                          <a:lnTo>
                            <a:pt x="117824" y="381000"/>
                          </a:lnTo>
                          <a:cubicBezTo>
                            <a:pt x="117824" y="433388"/>
                            <a:pt x="74962" y="476250"/>
                            <a:pt x="22574" y="476250"/>
                          </a:cubicBezTo>
                          <a:cubicBezTo>
                            <a:pt x="14764" y="476250"/>
                            <a:pt x="7239" y="475298"/>
                            <a:pt x="0" y="473488"/>
                          </a:cubicBezTo>
                          <a:cubicBezTo>
                            <a:pt x="41624" y="463296"/>
                            <a:pt x="72676" y="425577"/>
                            <a:pt x="72676" y="381000"/>
                          </a:cubicBezTo>
                          <a:lnTo>
                            <a:pt x="72676" y="95250"/>
                          </a:lnTo>
                          <a:cubicBezTo>
                            <a:pt x="72676" y="69056"/>
                            <a:pt x="62008" y="45244"/>
                            <a:pt x="44672" y="28004"/>
                          </a:cubicBezTo>
                          <a:cubicBezTo>
                            <a:pt x="32576" y="15812"/>
                            <a:pt x="17145" y="6953"/>
                            <a:pt x="0" y="2762"/>
                          </a:cubicBezTo>
                          <a:cubicBezTo>
                            <a:pt x="7239" y="952"/>
                            <a:pt x="14764" y="0"/>
                            <a:pt x="22574" y="0"/>
                          </a:cubicBezTo>
                          <a:cubicBezTo>
                            <a:pt x="48768" y="0"/>
                            <a:pt x="72581" y="10668"/>
                            <a:pt x="89821" y="28004"/>
                          </a:cubicBezTo>
                          <a:cubicBezTo>
                            <a:pt x="107156" y="45244"/>
                            <a:pt x="117824" y="69056"/>
                            <a:pt x="117824" y="95250"/>
                          </a:cubicBezTo>
                          <a:close/>
                        </a:path>
                      </a:pathLst>
                    </a:custGeom>
                    <a:solidFill>
                      <a:schemeClr val="dk1">
                        <a:alpha val="9410"/>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grpSp>
          <p:grpSp>
            <p:nvGrpSpPr>
              <p:cNvPr id="362" name="Google Shape;362;p26"/>
              <p:cNvGrpSpPr/>
              <p:nvPr/>
            </p:nvGrpSpPr>
            <p:grpSpPr>
              <a:xfrm>
                <a:off x="20023453" y="-4026820"/>
                <a:ext cx="1461187" cy="7693813"/>
                <a:chOff x="7545703" y="-4320340"/>
                <a:chExt cx="1461187" cy="7693813"/>
              </a:xfrm>
            </p:grpSpPr>
            <p:grpSp>
              <p:nvGrpSpPr>
                <p:cNvPr id="363" name="Google Shape;363;p26"/>
                <p:cNvGrpSpPr/>
                <p:nvPr/>
              </p:nvGrpSpPr>
              <p:grpSpPr>
                <a:xfrm>
                  <a:off x="7545703" y="-4320340"/>
                  <a:ext cx="1461187" cy="3559963"/>
                  <a:chOff x="4661232" y="-202131"/>
                  <a:chExt cx="1461187" cy="3559963"/>
                </a:xfrm>
              </p:grpSpPr>
              <p:sp>
                <p:nvSpPr>
                  <p:cNvPr id="364" name="Google Shape;364;p26"/>
                  <p:cNvSpPr/>
                  <p:nvPr/>
                </p:nvSpPr>
                <p:spPr>
                  <a:xfrm>
                    <a:off x="4661232" y="-202131"/>
                    <a:ext cx="1461187" cy="3559963"/>
                  </a:xfrm>
                  <a:custGeom>
                    <a:avLst/>
                    <a:gdLst/>
                    <a:ahLst/>
                    <a:cxnLst/>
                    <a:rect l="l" t="t" r="r" b="b"/>
                    <a:pathLst>
                      <a:path w="1352951" h="3382388" extrusionOk="0">
                        <a:moveTo>
                          <a:pt x="676476" y="0"/>
                        </a:moveTo>
                        <a:cubicBezTo>
                          <a:pt x="862508" y="0"/>
                          <a:pt x="1031624" y="75766"/>
                          <a:pt x="1154071" y="198888"/>
                        </a:cubicBezTo>
                        <a:cubicBezTo>
                          <a:pt x="1277186" y="321329"/>
                          <a:pt x="1352951" y="490445"/>
                          <a:pt x="1352951" y="676478"/>
                        </a:cubicBezTo>
                        <a:lnTo>
                          <a:pt x="1352951" y="1691194"/>
                        </a:lnTo>
                        <a:lnTo>
                          <a:pt x="1352951" y="2705911"/>
                        </a:lnTo>
                        <a:cubicBezTo>
                          <a:pt x="1352951" y="3077977"/>
                          <a:pt x="1048541" y="3382388"/>
                          <a:pt x="676476" y="3382388"/>
                        </a:cubicBezTo>
                        <a:cubicBezTo>
                          <a:pt x="304418" y="3382388"/>
                          <a:pt x="0" y="3077977"/>
                          <a:pt x="0" y="2705911"/>
                        </a:cubicBezTo>
                        <a:lnTo>
                          <a:pt x="0" y="1691194"/>
                        </a:lnTo>
                        <a:lnTo>
                          <a:pt x="0" y="676478"/>
                        </a:lnTo>
                        <a:cubicBezTo>
                          <a:pt x="0" y="304419"/>
                          <a:pt x="304418" y="0"/>
                          <a:pt x="676476" y="0"/>
                        </a:cubicBezTo>
                        <a:close/>
                      </a:path>
                    </a:pathLst>
                  </a:custGeom>
                  <a:solidFill>
                    <a:srgbClr val="D8D8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nvGrpSpPr>
                  <p:cNvPr id="365" name="Google Shape;365;p26"/>
                  <p:cNvGrpSpPr/>
                  <p:nvPr/>
                </p:nvGrpSpPr>
                <p:grpSpPr>
                  <a:xfrm>
                    <a:off x="4714945" y="-119184"/>
                    <a:ext cx="1352950" cy="3388774"/>
                    <a:chOff x="6000750" y="3189974"/>
                    <a:chExt cx="190500" cy="477151"/>
                  </a:xfrm>
                </p:grpSpPr>
                <p:sp>
                  <p:nvSpPr>
                    <p:cNvPr id="366" name="Google Shape;366;p26"/>
                    <p:cNvSpPr/>
                    <p:nvPr/>
                  </p:nvSpPr>
                  <p:spPr>
                    <a:xfrm>
                      <a:off x="6000750" y="3190875"/>
                      <a:ext cx="190500" cy="238125"/>
                    </a:xfrm>
                    <a:custGeom>
                      <a:avLst/>
                      <a:gdLst/>
                      <a:ahLst/>
                      <a:cxnLst/>
                      <a:rect l="l" t="t" r="r" b="b"/>
                      <a:pathLst>
                        <a:path w="190500" h="238125" extrusionOk="0">
                          <a:moveTo>
                            <a:pt x="190500" y="95250"/>
                          </a:moveTo>
                          <a:lnTo>
                            <a:pt x="190500" y="238125"/>
                          </a:lnTo>
                          <a:lnTo>
                            <a:pt x="0" y="238125"/>
                          </a:lnTo>
                          <a:lnTo>
                            <a:pt x="0" y="95250"/>
                          </a:lnTo>
                          <a:cubicBezTo>
                            <a:pt x="0" y="42863"/>
                            <a:pt x="42863" y="0"/>
                            <a:pt x="95250" y="0"/>
                          </a:cubicBezTo>
                          <a:cubicBezTo>
                            <a:pt x="121444" y="0"/>
                            <a:pt x="145256" y="10668"/>
                            <a:pt x="162497" y="28004"/>
                          </a:cubicBezTo>
                          <a:cubicBezTo>
                            <a:pt x="179832" y="45244"/>
                            <a:pt x="190500" y="69056"/>
                            <a:pt x="190500" y="95250"/>
                          </a:cubicBezTo>
                          <a:close/>
                        </a:path>
                      </a:pathLst>
                    </a:custGeom>
                    <a:solidFill>
                      <a:srgbClr val="DFE9F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67" name="Google Shape;367;p26"/>
                    <p:cNvSpPr/>
                    <p:nvPr/>
                  </p:nvSpPr>
                  <p:spPr>
                    <a:xfrm>
                      <a:off x="6000750" y="3429000"/>
                      <a:ext cx="190500" cy="238125"/>
                    </a:xfrm>
                    <a:custGeom>
                      <a:avLst/>
                      <a:gdLst/>
                      <a:ahLst/>
                      <a:cxnLst/>
                      <a:rect l="l" t="t" r="r" b="b"/>
                      <a:pathLst>
                        <a:path w="190500" h="238125" extrusionOk="0">
                          <a:moveTo>
                            <a:pt x="190500" y="0"/>
                          </a:moveTo>
                          <a:lnTo>
                            <a:pt x="190500" y="142875"/>
                          </a:lnTo>
                          <a:cubicBezTo>
                            <a:pt x="190500" y="195263"/>
                            <a:pt x="147638" y="238125"/>
                            <a:pt x="95250" y="238125"/>
                          </a:cubicBezTo>
                          <a:cubicBezTo>
                            <a:pt x="42863" y="238125"/>
                            <a:pt x="0" y="195263"/>
                            <a:pt x="0" y="142875"/>
                          </a:cubicBezTo>
                          <a:lnTo>
                            <a:pt x="0" y="0"/>
                          </a:lnTo>
                          <a:lnTo>
                            <a:pt x="190500" y="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68" name="Google Shape;368;p26"/>
                    <p:cNvSpPr/>
                    <p:nvPr/>
                  </p:nvSpPr>
                  <p:spPr>
                    <a:xfrm>
                      <a:off x="6019800" y="3238500"/>
                      <a:ext cx="47625" cy="371475"/>
                    </a:xfrm>
                    <a:custGeom>
                      <a:avLst/>
                      <a:gdLst/>
                      <a:ahLst/>
                      <a:cxnLst/>
                      <a:rect l="l" t="t" r="r" b="b"/>
                      <a:pathLst>
                        <a:path w="47625" h="371475" extrusionOk="0">
                          <a:moveTo>
                            <a:pt x="23813" y="371475"/>
                          </a:moveTo>
                          <a:lnTo>
                            <a:pt x="23813" y="371475"/>
                          </a:lnTo>
                          <a:cubicBezTo>
                            <a:pt x="10668" y="371475"/>
                            <a:pt x="0" y="360807"/>
                            <a:pt x="0" y="347663"/>
                          </a:cubicBezTo>
                          <a:lnTo>
                            <a:pt x="0" y="23813"/>
                          </a:lnTo>
                          <a:cubicBezTo>
                            <a:pt x="0" y="10668"/>
                            <a:pt x="10668" y="0"/>
                            <a:pt x="23813" y="0"/>
                          </a:cubicBezTo>
                          <a:lnTo>
                            <a:pt x="23813" y="0"/>
                          </a:lnTo>
                          <a:cubicBezTo>
                            <a:pt x="36957" y="0"/>
                            <a:pt x="47625" y="10668"/>
                            <a:pt x="47625" y="23813"/>
                          </a:cubicBezTo>
                          <a:lnTo>
                            <a:pt x="47625" y="347663"/>
                          </a:lnTo>
                          <a:cubicBezTo>
                            <a:pt x="47625" y="360807"/>
                            <a:pt x="36957" y="371475"/>
                            <a:pt x="23813" y="371475"/>
                          </a:cubicBezTo>
                          <a:close/>
                        </a:path>
                      </a:pathLst>
                    </a:custGeom>
                    <a:solidFill>
                      <a:schemeClr val="lt1">
                        <a:alpha val="29409"/>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69" name="Google Shape;369;p26"/>
                    <p:cNvSpPr/>
                    <p:nvPr/>
                  </p:nvSpPr>
                  <p:spPr>
                    <a:xfrm>
                      <a:off x="6073114" y="3189974"/>
                      <a:ext cx="117824" cy="476249"/>
                    </a:xfrm>
                    <a:custGeom>
                      <a:avLst/>
                      <a:gdLst/>
                      <a:ahLst/>
                      <a:cxnLst/>
                      <a:rect l="l" t="t" r="r" b="b"/>
                      <a:pathLst>
                        <a:path w="117824" h="476249" extrusionOk="0">
                          <a:moveTo>
                            <a:pt x="117824" y="95250"/>
                          </a:moveTo>
                          <a:lnTo>
                            <a:pt x="117824" y="381000"/>
                          </a:lnTo>
                          <a:cubicBezTo>
                            <a:pt x="117824" y="433388"/>
                            <a:pt x="74962" y="476250"/>
                            <a:pt x="22574" y="476250"/>
                          </a:cubicBezTo>
                          <a:cubicBezTo>
                            <a:pt x="14764" y="476250"/>
                            <a:pt x="7239" y="475298"/>
                            <a:pt x="0" y="473488"/>
                          </a:cubicBezTo>
                          <a:cubicBezTo>
                            <a:pt x="41624" y="463296"/>
                            <a:pt x="72676" y="425577"/>
                            <a:pt x="72676" y="381000"/>
                          </a:cubicBezTo>
                          <a:lnTo>
                            <a:pt x="72676" y="95250"/>
                          </a:lnTo>
                          <a:cubicBezTo>
                            <a:pt x="72676" y="69056"/>
                            <a:pt x="62008" y="45244"/>
                            <a:pt x="44672" y="28004"/>
                          </a:cubicBezTo>
                          <a:cubicBezTo>
                            <a:pt x="32576" y="15812"/>
                            <a:pt x="17145" y="6953"/>
                            <a:pt x="0" y="2762"/>
                          </a:cubicBezTo>
                          <a:cubicBezTo>
                            <a:pt x="7239" y="952"/>
                            <a:pt x="14764" y="0"/>
                            <a:pt x="22574" y="0"/>
                          </a:cubicBezTo>
                          <a:cubicBezTo>
                            <a:pt x="48768" y="0"/>
                            <a:pt x="72581" y="10668"/>
                            <a:pt x="89821" y="28004"/>
                          </a:cubicBezTo>
                          <a:cubicBezTo>
                            <a:pt x="107156" y="45244"/>
                            <a:pt x="117824" y="69056"/>
                            <a:pt x="117824" y="95250"/>
                          </a:cubicBezTo>
                          <a:close/>
                        </a:path>
                      </a:pathLst>
                    </a:custGeom>
                    <a:solidFill>
                      <a:schemeClr val="dk1">
                        <a:alpha val="9410"/>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grpSp>
              <p:nvGrpSpPr>
                <p:cNvPr id="370" name="Google Shape;370;p26"/>
                <p:cNvGrpSpPr/>
                <p:nvPr/>
              </p:nvGrpSpPr>
              <p:grpSpPr>
                <a:xfrm>
                  <a:off x="7545703" y="-186490"/>
                  <a:ext cx="1461187" cy="3559963"/>
                  <a:chOff x="4661232" y="-202131"/>
                  <a:chExt cx="1461187" cy="3559963"/>
                </a:xfrm>
              </p:grpSpPr>
              <p:sp>
                <p:nvSpPr>
                  <p:cNvPr id="371" name="Google Shape;371;p26"/>
                  <p:cNvSpPr/>
                  <p:nvPr/>
                </p:nvSpPr>
                <p:spPr>
                  <a:xfrm>
                    <a:off x="4661232" y="-202131"/>
                    <a:ext cx="1461187" cy="3559963"/>
                  </a:xfrm>
                  <a:custGeom>
                    <a:avLst/>
                    <a:gdLst/>
                    <a:ahLst/>
                    <a:cxnLst/>
                    <a:rect l="l" t="t" r="r" b="b"/>
                    <a:pathLst>
                      <a:path w="1352951" h="3382388" extrusionOk="0">
                        <a:moveTo>
                          <a:pt x="676476" y="0"/>
                        </a:moveTo>
                        <a:cubicBezTo>
                          <a:pt x="862508" y="0"/>
                          <a:pt x="1031624" y="75766"/>
                          <a:pt x="1154071" y="198888"/>
                        </a:cubicBezTo>
                        <a:cubicBezTo>
                          <a:pt x="1277186" y="321329"/>
                          <a:pt x="1352951" y="490445"/>
                          <a:pt x="1352951" y="676478"/>
                        </a:cubicBezTo>
                        <a:lnTo>
                          <a:pt x="1352951" y="1691194"/>
                        </a:lnTo>
                        <a:lnTo>
                          <a:pt x="1352951" y="2705911"/>
                        </a:lnTo>
                        <a:cubicBezTo>
                          <a:pt x="1352951" y="3077977"/>
                          <a:pt x="1048541" y="3382388"/>
                          <a:pt x="676476" y="3382388"/>
                        </a:cubicBezTo>
                        <a:cubicBezTo>
                          <a:pt x="304418" y="3382388"/>
                          <a:pt x="0" y="3077977"/>
                          <a:pt x="0" y="2705911"/>
                        </a:cubicBezTo>
                        <a:lnTo>
                          <a:pt x="0" y="1691194"/>
                        </a:lnTo>
                        <a:lnTo>
                          <a:pt x="0" y="676478"/>
                        </a:lnTo>
                        <a:cubicBezTo>
                          <a:pt x="0" y="304419"/>
                          <a:pt x="304418" y="0"/>
                          <a:pt x="676476" y="0"/>
                        </a:cubicBezTo>
                        <a:close/>
                      </a:path>
                    </a:pathLst>
                  </a:custGeom>
                  <a:solidFill>
                    <a:srgbClr val="D8D8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nvGrpSpPr>
                  <p:cNvPr id="372" name="Google Shape;372;p26"/>
                  <p:cNvGrpSpPr/>
                  <p:nvPr/>
                </p:nvGrpSpPr>
                <p:grpSpPr>
                  <a:xfrm>
                    <a:off x="4714945" y="-119184"/>
                    <a:ext cx="1352950" cy="3388774"/>
                    <a:chOff x="6000750" y="3189974"/>
                    <a:chExt cx="190500" cy="477151"/>
                  </a:xfrm>
                </p:grpSpPr>
                <p:sp>
                  <p:nvSpPr>
                    <p:cNvPr id="373" name="Google Shape;373;p26"/>
                    <p:cNvSpPr/>
                    <p:nvPr/>
                  </p:nvSpPr>
                  <p:spPr>
                    <a:xfrm>
                      <a:off x="6000750" y="3190875"/>
                      <a:ext cx="190500" cy="238125"/>
                    </a:xfrm>
                    <a:custGeom>
                      <a:avLst/>
                      <a:gdLst/>
                      <a:ahLst/>
                      <a:cxnLst/>
                      <a:rect l="l" t="t" r="r" b="b"/>
                      <a:pathLst>
                        <a:path w="190500" h="238125" extrusionOk="0">
                          <a:moveTo>
                            <a:pt x="190500" y="95250"/>
                          </a:moveTo>
                          <a:lnTo>
                            <a:pt x="190500" y="238125"/>
                          </a:lnTo>
                          <a:lnTo>
                            <a:pt x="0" y="238125"/>
                          </a:lnTo>
                          <a:lnTo>
                            <a:pt x="0" y="95250"/>
                          </a:lnTo>
                          <a:cubicBezTo>
                            <a:pt x="0" y="42863"/>
                            <a:pt x="42863" y="0"/>
                            <a:pt x="95250" y="0"/>
                          </a:cubicBezTo>
                          <a:cubicBezTo>
                            <a:pt x="121444" y="0"/>
                            <a:pt x="145256" y="10668"/>
                            <a:pt x="162497" y="28004"/>
                          </a:cubicBezTo>
                          <a:cubicBezTo>
                            <a:pt x="179832" y="45244"/>
                            <a:pt x="190500" y="69056"/>
                            <a:pt x="190500" y="95250"/>
                          </a:cubicBezTo>
                          <a:close/>
                        </a:path>
                      </a:pathLst>
                    </a:custGeom>
                    <a:solidFill>
                      <a:srgbClr val="DFE9F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74" name="Google Shape;374;p26"/>
                    <p:cNvSpPr/>
                    <p:nvPr/>
                  </p:nvSpPr>
                  <p:spPr>
                    <a:xfrm>
                      <a:off x="6000750" y="3429000"/>
                      <a:ext cx="190500" cy="238125"/>
                    </a:xfrm>
                    <a:custGeom>
                      <a:avLst/>
                      <a:gdLst/>
                      <a:ahLst/>
                      <a:cxnLst/>
                      <a:rect l="l" t="t" r="r" b="b"/>
                      <a:pathLst>
                        <a:path w="190500" h="238125" extrusionOk="0">
                          <a:moveTo>
                            <a:pt x="190500" y="0"/>
                          </a:moveTo>
                          <a:lnTo>
                            <a:pt x="190500" y="142875"/>
                          </a:lnTo>
                          <a:cubicBezTo>
                            <a:pt x="190500" y="195263"/>
                            <a:pt x="147638" y="238125"/>
                            <a:pt x="95250" y="238125"/>
                          </a:cubicBezTo>
                          <a:cubicBezTo>
                            <a:pt x="42863" y="238125"/>
                            <a:pt x="0" y="195263"/>
                            <a:pt x="0" y="142875"/>
                          </a:cubicBezTo>
                          <a:lnTo>
                            <a:pt x="0" y="0"/>
                          </a:lnTo>
                          <a:lnTo>
                            <a:pt x="190500" y="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75" name="Google Shape;375;p26"/>
                    <p:cNvSpPr/>
                    <p:nvPr/>
                  </p:nvSpPr>
                  <p:spPr>
                    <a:xfrm>
                      <a:off x="6019800" y="3238500"/>
                      <a:ext cx="47625" cy="371475"/>
                    </a:xfrm>
                    <a:custGeom>
                      <a:avLst/>
                      <a:gdLst/>
                      <a:ahLst/>
                      <a:cxnLst/>
                      <a:rect l="l" t="t" r="r" b="b"/>
                      <a:pathLst>
                        <a:path w="47625" h="371475" extrusionOk="0">
                          <a:moveTo>
                            <a:pt x="23813" y="371475"/>
                          </a:moveTo>
                          <a:lnTo>
                            <a:pt x="23813" y="371475"/>
                          </a:lnTo>
                          <a:cubicBezTo>
                            <a:pt x="10668" y="371475"/>
                            <a:pt x="0" y="360807"/>
                            <a:pt x="0" y="347663"/>
                          </a:cubicBezTo>
                          <a:lnTo>
                            <a:pt x="0" y="23813"/>
                          </a:lnTo>
                          <a:cubicBezTo>
                            <a:pt x="0" y="10668"/>
                            <a:pt x="10668" y="0"/>
                            <a:pt x="23813" y="0"/>
                          </a:cubicBezTo>
                          <a:lnTo>
                            <a:pt x="23813" y="0"/>
                          </a:lnTo>
                          <a:cubicBezTo>
                            <a:pt x="36957" y="0"/>
                            <a:pt x="47625" y="10668"/>
                            <a:pt x="47625" y="23813"/>
                          </a:cubicBezTo>
                          <a:lnTo>
                            <a:pt x="47625" y="347663"/>
                          </a:lnTo>
                          <a:cubicBezTo>
                            <a:pt x="47625" y="360807"/>
                            <a:pt x="36957" y="371475"/>
                            <a:pt x="23813" y="371475"/>
                          </a:cubicBezTo>
                          <a:close/>
                        </a:path>
                      </a:pathLst>
                    </a:custGeom>
                    <a:solidFill>
                      <a:schemeClr val="lt1">
                        <a:alpha val="29409"/>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76" name="Google Shape;376;p26"/>
                    <p:cNvSpPr/>
                    <p:nvPr/>
                  </p:nvSpPr>
                  <p:spPr>
                    <a:xfrm>
                      <a:off x="6073114" y="3189974"/>
                      <a:ext cx="117824" cy="476249"/>
                    </a:xfrm>
                    <a:custGeom>
                      <a:avLst/>
                      <a:gdLst/>
                      <a:ahLst/>
                      <a:cxnLst/>
                      <a:rect l="l" t="t" r="r" b="b"/>
                      <a:pathLst>
                        <a:path w="117824" h="476249" extrusionOk="0">
                          <a:moveTo>
                            <a:pt x="117824" y="95250"/>
                          </a:moveTo>
                          <a:lnTo>
                            <a:pt x="117824" y="381000"/>
                          </a:lnTo>
                          <a:cubicBezTo>
                            <a:pt x="117824" y="433388"/>
                            <a:pt x="74962" y="476250"/>
                            <a:pt x="22574" y="476250"/>
                          </a:cubicBezTo>
                          <a:cubicBezTo>
                            <a:pt x="14764" y="476250"/>
                            <a:pt x="7239" y="475298"/>
                            <a:pt x="0" y="473488"/>
                          </a:cubicBezTo>
                          <a:cubicBezTo>
                            <a:pt x="41624" y="463296"/>
                            <a:pt x="72676" y="425577"/>
                            <a:pt x="72676" y="381000"/>
                          </a:cubicBezTo>
                          <a:lnTo>
                            <a:pt x="72676" y="95250"/>
                          </a:lnTo>
                          <a:cubicBezTo>
                            <a:pt x="72676" y="69056"/>
                            <a:pt x="62008" y="45244"/>
                            <a:pt x="44672" y="28004"/>
                          </a:cubicBezTo>
                          <a:cubicBezTo>
                            <a:pt x="32576" y="15812"/>
                            <a:pt x="17145" y="6953"/>
                            <a:pt x="0" y="2762"/>
                          </a:cubicBezTo>
                          <a:cubicBezTo>
                            <a:pt x="7239" y="952"/>
                            <a:pt x="14764" y="0"/>
                            <a:pt x="22574" y="0"/>
                          </a:cubicBezTo>
                          <a:cubicBezTo>
                            <a:pt x="48768" y="0"/>
                            <a:pt x="72581" y="10668"/>
                            <a:pt x="89821" y="28004"/>
                          </a:cubicBezTo>
                          <a:cubicBezTo>
                            <a:pt x="107156" y="45244"/>
                            <a:pt x="117824" y="69056"/>
                            <a:pt x="117824" y="95250"/>
                          </a:cubicBezTo>
                          <a:close/>
                        </a:path>
                      </a:pathLst>
                    </a:custGeom>
                    <a:solidFill>
                      <a:schemeClr val="dk1">
                        <a:alpha val="9410"/>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grpSp>
        </p:grpSp>
      </p:grpSp>
      <p:sp>
        <p:nvSpPr>
          <p:cNvPr id="377" name="Google Shape;377;p26"/>
          <p:cNvSpPr/>
          <p:nvPr/>
        </p:nvSpPr>
        <p:spPr>
          <a:xfrm>
            <a:off x="11367362" y="6075365"/>
            <a:ext cx="248578" cy="25626"/>
          </a:xfrm>
          <a:custGeom>
            <a:avLst/>
            <a:gdLst/>
            <a:ahLst/>
            <a:cxnLst/>
            <a:rect l="l" t="t" r="r" b="b"/>
            <a:pathLst>
              <a:path w="152971" h="21717" extrusionOk="0">
                <a:moveTo>
                  <a:pt x="0" y="10858"/>
                </a:moveTo>
                <a:cubicBezTo>
                  <a:pt x="0" y="4858"/>
                  <a:pt x="3143" y="0"/>
                  <a:pt x="7048" y="0"/>
                </a:cubicBezTo>
                <a:lnTo>
                  <a:pt x="145923" y="0"/>
                </a:lnTo>
                <a:cubicBezTo>
                  <a:pt x="149828" y="0"/>
                  <a:pt x="152971" y="4858"/>
                  <a:pt x="152971" y="10858"/>
                </a:cubicBezTo>
                <a:cubicBezTo>
                  <a:pt x="152971" y="16859"/>
                  <a:pt x="149828" y="21717"/>
                  <a:pt x="145923" y="21717"/>
                </a:cubicBezTo>
                <a:lnTo>
                  <a:pt x="7048" y="21717"/>
                </a:lnTo>
                <a:cubicBezTo>
                  <a:pt x="3143" y="21717"/>
                  <a:pt x="0" y="16859"/>
                  <a:pt x="0" y="10858"/>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nvGrpSpPr>
          <p:cNvPr id="378" name="Google Shape;378;p26"/>
          <p:cNvGrpSpPr/>
          <p:nvPr/>
        </p:nvGrpSpPr>
        <p:grpSpPr>
          <a:xfrm>
            <a:off x="10418654" y="4788109"/>
            <a:ext cx="813801" cy="1505950"/>
            <a:chOff x="397406" y="5005156"/>
            <a:chExt cx="813801" cy="1505950"/>
          </a:xfrm>
        </p:grpSpPr>
        <p:grpSp>
          <p:nvGrpSpPr>
            <p:cNvPr id="379" name="Google Shape;379;p26"/>
            <p:cNvGrpSpPr/>
            <p:nvPr/>
          </p:nvGrpSpPr>
          <p:grpSpPr>
            <a:xfrm>
              <a:off x="397406" y="5005156"/>
              <a:ext cx="813801" cy="1505950"/>
              <a:chOff x="407985" y="1459626"/>
              <a:chExt cx="2729961" cy="5051828"/>
            </a:xfrm>
          </p:grpSpPr>
          <p:sp>
            <p:nvSpPr>
              <p:cNvPr id="380" name="Google Shape;380;p26"/>
              <p:cNvSpPr/>
              <p:nvPr/>
            </p:nvSpPr>
            <p:spPr>
              <a:xfrm>
                <a:off x="616889" y="2569895"/>
                <a:ext cx="2304419" cy="3937318"/>
              </a:xfrm>
              <a:custGeom>
                <a:avLst/>
                <a:gdLst/>
                <a:ahLst/>
                <a:cxnLst/>
                <a:rect l="l" t="t" r="r" b="b"/>
                <a:pathLst>
                  <a:path w="748188" h="1278350" extrusionOk="0">
                    <a:moveTo>
                      <a:pt x="0" y="0"/>
                    </a:moveTo>
                    <a:lnTo>
                      <a:pt x="748189" y="0"/>
                    </a:lnTo>
                    <a:lnTo>
                      <a:pt x="748189" y="1278350"/>
                    </a:lnTo>
                    <a:lnTo>
                      <a:pt x="0" y="127835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81" name="Google Shape;381;p26"/>
              <p:cNvSpPr/>
              <p:nvPr/>
            </p:nvSpPr>
            <p:spPr>
              <a:xfrm>
                <a:off x="411847" y="1459626"/>
                <a:ext cx="2714552" cy="1102776"/>
              </a:xfrm>
              <a:custGeom>
                <a:avLst/>
                <a:gdLst/>
                <a:ahLst/>
                <a:cxnLst/>
                <a:rect l="l" t="t" r="r" b="b"/>
                <a:pathLst>
                  <a:path w="881348" h="358044" extrusionOk="0">
                    <a:moveTo>
                      <a:pt x="881348" y="282131"/>
                    </a:moveTo>
                    <a:lnTo>
                      <a:pt x="881348" y="358045"/>
                    </a:lnTo>
                    <a:lnTo>
                      <a:pt x="0" y="358045"/>
                    </a:lnTo>
                    <a:lnTo>
                      <a:pt x="0" y="282131"/>
                    </a:lnTo>
                    <a:lnTo>
                      <a:pt x="32099" y="282131"/>
                    </a:lnTo>
                    <a:lnTo>
                      <a:pt x="32099" y="108490"/>
                    </a:lnTo>
                    <a:lnTo>
                      <a:pt x="73438" y="108490"/>
                    </a:lnTo>
                    <a:lnTo>
                      <a:pt x="73438" y="0"/>
                    </a:lnTo>
                    <a:lnTo>
                      <a:pt x="807911" y="0"/>
                    </a:lnTo>
                    <a:lnTo>
                      <a:pt x="807911" y="108490"/>
                    </a:lnTo>
                    <a:lnTo>
                      <a:pt x="849154" y="108490"/>
                    </a:lnTo>
                    <a:lnTo>
                      <a:pt x="849154" y="282131"/>
                    </a:lnTo>
                    <a:close/>
                  </a:path>
                </a:pathLst>
              </a:custGeom>
              <a:solidFill>
                <a:srgbClr val="F5F5F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nvGrpSpPr>
              <p:cNvPr id="382" name="Google Shape;382;p26"/>
              <p:cNvGrpSpPr/>
              <p:nvPr/>
            </p:nvGrpSpPr>
            <p:grpSpPr>
              <a:xfrm>
                <a:off x="579193" y="1526435"/>
                <a:ext cx="2378917" cy="768526"/>
                <a:chOff x="5700807" y="2631566"/>
                <a:chExt cx="772476" cy="249554"/>
              </a:xfrm>
            </p:grpSpPr>
            <p:grpSp>
              <p:nvGrpSpPr>
                <p:cNvPr id="383" name="Google Shape;383;p26"/>
                <p:cNvGrpSpPr/>
                <p:nvPr/>
              </p:nvGrpSpPr>
              <p:grpSpPr>
                <a:xfrm>
                  <a:off x="5700807" y="2735960"/>
                  <a:ext cx="22097" cy="145160"/>
                  <a:chOff x="5700807" y="2735960"/>
                  <a:chExt cx="22097" cy="145160"/>
                </a:xfrm>
              </p:grpSpPr>
              <p:sp>
                <p:nvSpPr>
                  <p:cNvPr id="384" name="Google Shape;384;p26"/>
                  <p:cNvSpPr/>
                  <p:nvPr/>
                </p:nvSpPr>
                <p:spPr>
                  <a:xfrm>
                    <a:off x="5711856" y="2742628"/>
                    <a:ext cx="9525" cy="131730"/>
                  </a:xfrm>
                  <a:custGeom>
                    <a:avLst/>
                    <a:gdLst/>
                    <a:ahLst/>
                    <a:cxnLst/>
                    <a:rect l="l" t="t" r="r" b="b"/>
                    <a:pathLst>
                      <a:path w="9525" h="131730" extrusionOk="0">
                        <a:moveTo>
                          <a:pt x="0" y="0"/>
                        </a:moveTo>
                        <a:lnTo>
                          <a:pt x="0" y="131731"/>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85" name="Google Shape;385;p26"/>
                  <p:cNvSpPr/>
                  <p:nvPr/>
                </p:nvSpPr>
                <p:spPr>
                  <a:xfrm>
                    <a:off x="5700807" y="2735960"/>
                    <a:ext cx="22097" cy="145160"/>
                  </a:xfrm>
                  <a:custGeom>
                    <a:avLst/>
                    <a:gdLst/>
                    <a:ahLst/>
                    <a:cxnLst/>
                    <a:rect l="l" t="t" r="r" b="b"/>
                    <a:pathLst>
                      <a:path w="22097" h="145160" extrusionOk="0">
                        <a:moveTo>
                          <a:pt x="11049" y="145161"/>
                        </a:moveTo>
                        <a:cubicBezTo>
                          <a:pt x="4953" y="145161"/>
                          <a:pt x="0" y="142208"/>
                          <a:pt x="0" y="138494"/>
                        </a:cubicBezTo>
                        <a:lnTo>
                          <a:pt x="0" y="6667"/>
                        </a:lnTo>
                        <a:cubicBezTo>
                          <a:pt x="0" y="2953"/>
                          <a:pt x="4953" y="0"/>
                          <a:pt x="11049" y="0"/>
                        </a:cubicBezTo>
                        <a:cubicBezTo>
                          <a:pt x="17145" y="0"/>
                          <a:pt x="22098" y="2953"/>
                          <a:pt x="22098" y="6667"/>
                        </a:cubicBezTo>
                        <a:lnTo>
                          <a:pt x="22098" y="138398"/>
                        </a:lnTo>
                        <a:cubicBezTo>
                          <a:pt x="22098" y="142113"/>
                          <a:pt x="17145" y="145161"/>
                          <a:pt x="11049" y="145161"/>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386" name="Google Shape;386;p26"/>
                <p:cNvGrpSpPr/>
                <p:nvPr/>
              </p:nvGrpSpPr>
              <p:grpSpPr>
                <a:xfrm>
                  <a:off x="5744908" y="2735960"/>
                  <a:ext cx="22097" cy="145160"/>
                  <a:chOff x="5744908" y="2735960"/>
                  <a:chExt cx="22097" cy="145160"/>
                </a:xfrm>
              </p:grpSpPr>
              <p:sp>
                <p:nvSpPr>
                  <p:cNvPr id="387" name="Google Shape;387;p26"/>
                  <p:cNvSpPr/>
                  <p:nvPr/>
                </p:nvSpPr>
                <p:spPr>
                  <a:xfrm>
                    <a:off x="5755957" y="2742628"/>
                    <a:ext cx="9525" cy="131730"/>
                  </a:xfrm>
                  <a:custGeom>
                    <a:avLst/>
                    <a:gdLst/>
                    <a:ahLst/>
                    <a:cxnLst/>
                    <a:rect l="l" t="t" r="r" b="b"/>
                    <a:pathLst>
                      <a:path w="9525" h="131730" extrusionOk="0">
                        <a:moveTo>
                          <a:pt x="0" y="0"/>
                        </a:moveTo>
                        <a:lnTo>
                          <a:pt x="0" y="131731"/>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88" name="Google Shape;388;p26"/>
                  <p:cNvSpPr/>
                  <p:nvPr/>
                </p:nvSpPr>
                <p:spPr>
                  <a:xfrm>
                    <a:off x="5744908" y="2735960"/>
                    <a:ext cx="22097" cy="145160"/>
                  </a:xfrm>
                  <a:custGeom>
                    <a:avLst/>
                    <a:gdLst/>
                    <a:ahLst/>
                    <a:cxnLst/>
                    <a:rect l="l" t="t" r="r" b="b"/>
                    <a:pathLst>
                      <a:path w="22097" h="145160" extrusionOk="0">
                        <a:moveTo>
                          <a:pt x="11049" y="145161"/>
                        </a:moveTo>
                        <a:cubicBezTo>
                          <a:pt x="4953" y="145161"/>
                          <a:pt x="0" y="142208"/>
                          <a:pt x="0" y="138494"/>
                        </a:cubicBezTo>
                        <a:lnTo>
                          <a:pt x="0" y="6667"/>
                        </a:lnTo>
                        <a:cubicBezTo>
                          <a:pt x="0" y="2953"/>
                          <a:pt x="4953" y="0"/>
                          <a:pt x="11049" y="0"/>
                        </a:cubicBezTo>
                        <a:cubicBezTo>
                          <a:pt x="17145" y="0"/>
                          <a:pt x="22098" y="2953"/>
                          <a:pt x="22098" y="6667"/>
                        </a:cubicBezTo>
                        <a:lnTo>
                          <a:pt x="22098" y="138398"/>
                        </a:lnTo>
                        <a:cubicBezTo>
                          <a:pt x="22098" y="142113"/>
                          <a:pt x="17145" y="145161"/>
                          <a:pt x="11049" y="145161"/>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389" name="Google Shape;389;p26"/>
                <p:cNvGrpSpPr/>
                <p:nvPr/>
              </p:nvGrpSpPr>
              <p:grpSpPr>
                <a:xfrm>
                  <a:off x="5789103" y="2735960"/>
                  <a:ext cx="22098" cy="145160"/>
                  <a:chOff x="5789103" y="2735960"/>
                  <a:chExt cx="22098" cy="145160"/>
                </a:xfrm>
              </p:grpSpPr>
              <p:sp>
                <p:nvSpPr>
                  <p:cNvPr id="390" name="Google Shape;390;p26"/>
                  <p:cNvSpPr/>
                  <p:nvPr/>
                </p:nvSpPr>
                <p:spPr>
                  <a:xfrm>
                    <a:off x="5800153" y="2742628"/>
                    <a:ext cx="9525" cy="131730"/>
                  </a:xfrm>
                  <a:custGeom>
                    <a:avLst/>
                    <a:gdLst/>
                    <a:ahLst/>
                    <a:cxnLst/>
                    <a:rect l="l" t="t" r="r" b="b"/>
                    <a:pathLst>
                      <a:path w="9525" h="131730" extrusionOk="0">
                        <a:moveTo>
                          <a:pt x="0" y="0"/>
                        </a:moveTo>
                        <a:lnTo>
                          <a:pt x="0" y="131731"/>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91" name="Google Shape;391;p26"/>
                  <p:cNvSpPr/>
                  <p:nvPr/>
                </p:nvSpPr>
                <p:spPr>
                  <a:xfrm>
                    <a:off x="5789103" y="2735960"/>
                    <a:ext cx="22098" cy="145160"/>
                  </a:xfrm>
                  <a:custGeom>
                    <a:avLst/>
                    <a:gdLst/>
                    <a:ahLst/>
                    <a:cxnLst/>
                    <a:rect l="l" t="t" r="r" b="b"/>
                    <a:pathLst>
                      <a:path w="22098" h="145160" extrusionOk="0">
                        <a:moveTo>
                          <a:pt x="11049" y="145161"/>
                        </a:moveTo>
                        <a:cubicBezTo>
                          <a:pt x="4953" y="145161"/>
                          <a:pt x="0" y="142208"/>
                          <a:pt x="0" y="138494"/>
                        </a:cubicBezTo>
                        <a:lnTo>
                          <a:pt x="0" y="6667"/>
                        </a:lnTo>
                        <a:cubicBezTo>
                          <a:pt x="0" y="2953"/>
                          <a:pt x="4953" y="0"/>
                          <a:pt x="11049" y="0"/>
                        </a:cubicBezTo>
                        <a:cubicBezTo>
                          <a:pt x="17145" y="0"/>
                          <a:pt x="22098" y="2953"/>
                          <a:pt x="22098" y="6667"/>
                        </a:cubicBezTo>
                        <a:lnTo>
                          <a:pt x="22098" y="138398"/>
                        </a:lnTo>
                        <a:cubicBezTo>
                          <a:pt x="22098" y="142113"/>
                          <a:pt x="17145" y="145161"/>
                          <a:pt x="11049" y="145161"/>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392" name="Google Shape;392;p26"/>
                <p:cNvGrpSpPr/>
                <p:nvPr/>
              </p:nvGrpSpPr>
              <p:grpSpPr>
                <a:xfrm>
                  <a:off x="5833204" y="2735960"/>
                  <a:ext cx="22097" cy="145160"/>
                  <a:chOff x="5833204" y="2735960"/>
                  <a:chExt cx="22097" cy="145160"/>
                </a:xfrm>
              </p:grpSpPr>
              <p:sp>
                <p:nvSpPr>
                  <p:cNvPr id="393" name="Google Shape;393;p26"/>
                  <p:cNvSpPr/>
                  <p:nvPr/>
                </p:nvSpPr>
                <p:spPr>
                  <a:xfrm>
                    <a:off x="5844253" y="2742628"/>
                    <a:ext cx="9525" cy="131730"/>
                  </a:xfrm>
                  <a:custGeom>
                    <a:avLst/>
                    <a:gdLst/>
                    <a:ahLst/>
                    <a:cxnLst/>
                    <a:rect l="l" t="t" r="r" b="b"/>
                    <a:pathLst>
                      <a:path w="9525" h="131730" extrusionOk="0">
                        <a:moveTo>
                          <a:pt x="0" y="0"/>
                        </a:moveTo>
                        <a:lnTo>
                          <a:pt x="0" y="131731"/>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94" name="Google Shape;394;p26"/>
                  <p:cNvSpPr/>
                  <p:nvPr/>
                </p:nvSpPr>
                <p:spPr>
                  <a:xfrm>
                    <a:off x="5833204" y="2735960"/>
                    <a:ext cx="22097" cy="145160"/>
                  </a:xfrm>
                  <a:custGeom>
                    <a:avLst/>
                    <a:gdLst/>
                    <a:ahLst/>
                    <a:cxnLst/>
                    <a:rect l="l" t="t" r="r" b="b"/>
                    <a:pathLst>
                      <a:path w="22097" h="145160" extrusionOk="0">
                        <a:moveTo>
                          <a:pt x="11049" y="145161"/>
                        </a:moveTo>
                        <a:cubicBezTo>
                          <a:pt x="4953" y="145161"/>
                          <a:pt x="0" y="142208"/>
                          <a:pt x="0" y="138494"/>
                        </a:cubicBezTo>
                        <a:lnTo>
                          <a:pt x="0" y="6667"/>
                        </a:lnTo>
                        <a:cubicBezTo>
                          <a:pt x="0" y="2953"/>
                          <a:pt x="4953" y="0"/>
                          <a:pt x="11049" y="0"/>
                        </a:cubicBezTo>
                        <a:cubicBezTo>
                          <a:pt x="17145" y="0"/>
                          <a:pt x="22098" y="2953"/>
                          <a:pt x="22098" y="6667"/>
                        </a:cubicBezTo>
                        <a:lnTo>
                          <a:pt x="22098" y="138398"/>
                        </a:lnTo>
                        <a:cubicBezTo>
                          <a:pt x="22098" y="142113"/>
                          <a:pt x="17145" y="145161"/>
                          <a:pt x="11049" y="145161"/>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395" name="Google Shape;395;p26"/>
                <p:cNvGrpSpPr/>
                <p:nvPr/>
              </p:nvGrpSpPr>
              <p:grpSpPr>
                <a:xfrm>
                  <a:off x="5877400" y="2735960"/>
                  <a:ext cx="22098" cy="145160"/>
                  <a:chOff x="5877400" y="2735960"/>
                  <a:chExt cx="22098" cy="145160"/>
                </a:xfrm>
              </p:grpSpPr>
              <p:sp>
                <p:nvSpPr>
                  <p:cNvPr id="396" name="Google Shape;396;p26"/>
                  <p:cNvSpPr/>
                  <p:nvPr/>
                </p:nvSpPr>
                <p:spPr>
                  <a:xfrm>
                    <a:off x="5888449" y="2742628"/>
                    <a:ext cx="9525" cy="131730"/>
                  </a:xfrm>
                  <a:custGeom>
                    <a:avLst/>
                    <a:gdLst/>
                    <a:ahLst/>
                    <a:cxnLst/>
                    <a:rect l="l" t="t" r="r" b="b"/>
                    <a:pathLst>
                      <a:path w="9525" h="131730" extrusionOk="0">
                        <a:moveTo>
                          <a:pt x="0" y="0"/>
                        </a:moveTo>
                        <a:lnTo>
                          <a:pt x="0" y="131731"/>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97" name="Google Shape;397;p26"/>
                  <p:cNvSpPr/>
                  <p:nvPr/>
                </p:nvSpPr>
                <p:spPr>
                  <a:xfrm>
                    <a:off x="5877400" y="2735960"/>
                    <a:ext cx="22098" cy="145160"/>
                  </a:xfrm>
                  <a:custGeom>
                    <a:avLst/>
                    <a:gdLst/>
                    <a:ahLst/>
                    <a:cxnLst/>
                    <a:rect l="l" t="t" r="r" b="b"/>
                    <a:pathLst>
                      <a:path w="22098" h="145160" extrusionOk="0">
                        <a:moveTo>
                          <a:pt x="11049" y="145161"/>
                        </a:moveTo>
                        <a:cubicBezTo>
                          <a:pt x="4953" y="145161"/>
                          <a:pt x="0" y="142208"/>
                          <a:pt x="0" y="138494"/>
                        </a:cubicBezTo>
                        <a:lnTo>
                          <a:pt x="0" y="6667"/>
                        </a:lnTo>
                        <a:cubicBezTo>
                          <a:pt x="0" y="2953"/>
                          <a:pt x="4953" y="0"/>
                          <a:pt x="11049" y="0"/>
                        </a:cubicBezTo>
                        <a:cubicBezTo>
                          <a:pt x="17145" y="0"/>
                          <a:pt x="22098" y="2953"/>
                          <a:pt x="22098" y="6667"/>
                        </a:cubicBezTo>
                        <a:lnTo>
                          <a:pt x="22098" y="138398"/>
                        </a:lnTo>
                        <a:cubicBezTo>
                          <a:pt x="22098" y="142113"/>
                          <a:pt x="17145" y="145161"/>
                          <a:pt x="11049" y="145161"/>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398" name="Google Shape;398;p26"/>
                <p:cNvGrpSpPr/>
                <p:nvPr/>
              </p:nvGrpSpPr>
              <p:grpSpPr>
                <a:xfrm>
                  <a:off x="5921501" y="2735960"/>
                  <a:ext cx="22097" cy="145160"/>
                  <a:chOff x="5921501" y="2735960"/>
                  <a:chExt cx="22097" cy="145160"/>
                </a:xfrm>
              </p:grpSpPr>
              <p:sp>
                <p:nvSpPr>
                  <p:cNvPr id="399" name="Google Shape;399;p26"/>
                  <p:cNvSpPr/>
                  <p:nvPr/>
                </p:nvSpPr>
                <p:spPr>
                  <a:xfrm>
                    <a:off x="5932550" y="2742628"/>
                    <a:ext cx="9525" cy="131730"/>
                  </a:xfrm>
                  <a:custGeom>
                    <a:avLst/>
                    <a:gdLst/>
                    <a:ahLst/>
                    <a:cxnLst/>
                    <a:rect l="l" t="t" r="r" b="b"/>
                    <a:pathLst>
                      <a:path w="9525" h="131730" extrusionOk="0">
                        <a:moveTo>
                          <a:pt x="0" y="0"/>
                        </a:moveTo>
                        <a:lnTo>
                          <a:pt x="0" y="131731"/>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400" name="Google Shape;400;p26"/>
                  <p:cNvSpPr/>
                  <p:nvPr/>
                </p:nvSpPr>
                <p:spPr>
                  <a:xfrm>
                    <a:off x="5921501" y="2735960"/>
                    <a:ext cx="22097" cy="145160"/>
                  </a:xfrm>
                  <a:custGeom>
                    <a:avLst/>
                    <a:gdLst/>
                    <a:ahLst/>
                    <a:cxnLst/>
                    <a:rect l="l" t="t" r="r" b="b"/>
                    <a:pathLst>
                      <a:path w="22097" h="145160" extrusionOk="0">
                        <a:moveTo>
                          <a:pt x="11049" y="145161"/>
                        </a:moveTo>
                        <a:cubicBezTo>
                          <a:pt x="4953" y="145161"/>
                          <a:pt x="0" y="142208"/>
                          <a:pt x="0" y="138494"/>
                        </a:cubicBezTo>
                        <a:lnTo>
                          <a:pt x="0" y="6667"/>
                        </a:lnTo>
                        <a:cubicBezTo>
                          <a:pt x="0" y="2953"/>
                          <a:pt x="4953" y="0"/>
                          <a:pt x="11049" y="0"/>
                        </a:cubicBezTo>
                        <a:cubicBezTo>
                          <a:pt x="17145" y="0"/>
                          <a:pt x="22098" y="2953"/>
                          <a:pt x="22098" y="6667"/>
                        </a:cubicBezTo>
                        <a:lnTo>
                          <a:pt x="22098" y="138398"/>
                        </a:lnTo>
                        <a:cubicBezTo>
                          <a:pt x="22098" y="142113"/>
                          <a:pt x="17145" y="145161"/>
                          <a:pt x="11049" y="145161"/>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401" name="Google Shape;401;p26"/>
                <p:cNvGrpSpPr/>
                <p:nvPr/>
              </p:nvGrpSpPr>
              <p:grpSpPr>
                <a:xfrm>
                  <a:off x="5965697" y="2735960"/>
                  <a:ext cx="22097" cy="145160"/>
                  <a:chOff x="5965697" y="2735960"/>
                  <a:chExt cx="22097" cy="145160"/>
                </a:xfrm>
              </p:grpSpPr>
              <p:sp>
                <p:nvSpPr>
                  <p:cNvPr id="402" name="Google Shape;402;p26"/>
                  <p:cNvSpPr/>
                  <p:nvPr/>
                </p:nvSpPr>
                <p:spPr>
                  <a:xfrm>
                    <a:off x="5976746" y="2742628"/>
                    <a:ext cx="9525" cy="131730"/>
                  </a:xfrm>
                  <a:custGeom>
                    <a:avLst/>
                    <a:gdLst/>
                    <a:ahLst/>
                    <a:cxnLst/>
                    <a:rect l="l" t="t" r="r" b="b"/>
                    <a:pathLst>
                      <a:path w="9525" h="131730" extrusionOk="0">
                        <a:moveTo>
                          <a:pt x="0" y="0"/>
                        </a:moveTo>
                        <a:lnTo>
                          <a:pt x="0" y="131731"/>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403" name="Google Shape;403;p26"/>
                  <p:cNvSpPr/>
                  <p:nvPr/>
                </p:nvSpPr>
                <p:spPr>
                  <a:xfrm>
                    <a:off x="5965697" y="2735960"/>
                    <a:ext cx="22097" cy="145160"/>
                  </a:xfrm>
                  <a:custGeom>
                    <a:avLst/>
                    <a:gdLst/>
                    <a:ahLst/>
                    <a:cxnLst/>
                    <a:rect l="l" t="t" r="r" b="b"/>
                    <a:pathLst>
                      <a:path w="22097" h="145160" extrusionOk="0">
                        <a:moveTo>
                          <a:pt x="11049" y="145161"/>
                        </a:moveTo>
                        <a:cubicBezTo>
                          <a:pt x="4953" y="145161"/>
                          <a:pt x="0" y="142208"/>
                          <a:pt x="0" y="138494"/>
                        </a:cubicBezTo>
                        <a:lnTo>
                          <a:pt x="0" y="6667"/>
                        </a:lnTo>
                        <a:cubicBezTo>
                          <a:pt x="0" y="2953"/>
                          <a:pt x="4953" y="0"/>
                          <a:pt x="11049" y="0"/>
                        </a:cubicBezTo>
                        <a:cubicBezTo>
                          <a:pt x="17145" y="0"/>
                          <a:pt x="22098" y="2953"/>
                          <a:pt x="22098" y="6667"/>
                        </a:cubicBezTo>
                        <a:lnTo>
                          <a:pt x="22098" y="138398"/>
                        </a:lnTo>
                        <a:cubicBezTo>
                          <a:pt x="22098" y="142113"/>
                          <a:pt x="17145" y="145161"/>
                          <a:pt x="11049" y="145161"/>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404" name="Google Shape;404;p26"/>
                <p:cNvGrpSpPr/>
                <p:nvPr/>
              </p:nvGrpSpPr>
              <p:grpSpPr>
                <a:xfrm>
                  <a:off x="6009798" y="2735960"/>
                  <a:ext cx="22097" cy="145160"/>
                  <a:chOff x="6009798" y="2735960"/>
                  <a:chExt cx="22097" cy="145160"/>
                </a:xfrm>
              </p:grpSpPr>
              <p:sp>
                <p:nvSpPr>
                  <p:cNvPr id="405" name="Google Shape;405;p26"/>
                  <p:cNvSpPr/>
                  <p:nvPr/>
                </p:nvSpPr>
                <p:spPr>
                  <a:xfrm>
                    <a:off x="6020847" y="2742628"/>
                    <a:ext cx="9525" cy="131730"/>
                  </a:xfrm>
                  <a:custGeom>
                    <a:avLst/>
                    <a:gdLst/>
                    <a:ahLst/>
                    <a:cxnLst/>
                    <a:rect l="l" t="t" r="r" b="b"/>
                    <a:pathLst>
                      <a:path w="9525" h="131730" extrusionOk="0">
                        <a:moveTo>
                          <a:pt x="0" y="0"/>
                        </a:moveTo>
                        <a:lnTo>
                          <a:pt x="0" y="131731"/>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406" name="Google Shape;406;p26"/>
                  <p:cNvSpPr/>
                  <p:nvPr/>
                </p:nvSpPr>
                <p:spPr>
                  <a:xfrm>
                    <a:off x="6009798" y="2735960"/>
                    <a:ext cx="22097" cy="145160"/>
                  </a:xfrm>
                  <a:custGeom>
                    <a:avLst/>
                    <a:gdLst/>
                    <a:ahLst/>
                    <a:cxnLst/>
                    <a:rect l="l" t="t" r="r" b="b"/>
                    <a:pathLst>
                      <a:path w="22097" h="145160" extrusionOk="0">
                        <a:moveTo>
                          <a:pt x="11049" y="145161"/>
                        </a:moveTo>
                        <a:cubicBezTo>
                          <a:pt x="4953" y="145161"/>
                          <a:pt x="0" y="142208"/>
                          <a:pt x="0" y="138494"/>
                        </a:cubicBezTo>
                        <a:lnTo>
                          <a:pt x="0" y="6667"/>
                        </a:lnTo>
                        <a:cubicBezTo>
                          <a:pt x="0" y="2953"/>
                          <a:pt x="4953" y="0"/>
                          <a:pt x="11049" y="0"/>
                        </a:cubicBezTo>
                        <a:cubicBezTo>
                          <a:pt x="17145" y="0"/>
                          <a:pt x="22098" y="2953"/>
                          <a:pt x="22098" y="6667"/>
                        </a:cubicBezTo>
                        <a:lnTo>
                          <a:pt x="22098" y="138398"/>
                        </a:lnTo>
                        <a:cubicBezTo>
                          <a:pt x="22098" y="142113"/>
                          <a:pt x="17145" y="145161"/>
                          <a:pt x="11049" y="145161"/>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407" name="Google Shape;407;p26"/>
                <p:cNvGrpSpPr/>
                <p:nvPr/>
              </p:nvGrpSpPr>
              <p:grpSpPr>
                <a:xfrm>
                  <a:off x="6053994" y="2735960"/>
                  <a:ext cx="22097" cy="145160"/>
                  <a:chOff x="6053994" y="2735960"/>
                  <a:chExt cx="22097" cy="145160"/>
                </a:xfrm>
              </p:grpSpPr>
              <p:sp>
                <p:nvSpPr>
                  <p:cNvPr id="408" name="Google Shape;408;p26"/>
                  <p:cNvSpPr/>
                  <p:nvPr/>
                </p:nvSpPr>
                <p:spPr>
                  <a:xfrm>
                    <a:off x="6065043" y="2742628"/>
                    <a:ext cx="9525" cy="131730"/>
                  </a:xfrm>
                  <a:custGeom>
                    <a:avLst/>
                    <a:gdLst/>
                    <a:ahLst/>
                    <a:cxnLst/>
                    <a:rect l="l" t="t" r="r" b="b"/>
                    <a:pathLst>
                      <a:path w="9525" h="131730" extrusionOk="0">
                        <a:moveTo>
                          <a:pt x="0" y="0"/>
                        </a:moveTo>
                        <a:lnTo>
                          <a:pt x="0" y="131731"/>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409" name="Google Shape;409;p26"/>
                  <p:cNvSpPr/>
                  <p:nvPr/>
                </p:nvSpPr>
                <p:spPr>
                  <a:xfrm>
                    <a:off x="6053994" y="2735960"/>
                    <a:ext cx="22097" cy="145160"/>
                  </a:xfrm>
                  <a:custGeom>
                    <a:avLst/>
                    <a:gdLst/>
                    <a:ahLst/>
                    <a:cxnLst/>
                    <a:rect l="l" t="t" r="r" b="b"/>
                    <a:pathLst>
                      <a:path w="22097" h="145160" extrusionOk="0">
                        <a:moveTo>
                          <a:pt x="11049" y="145161"/>
                        </a:moveTo>
                        <a:cubicBezTo>
                          <a:pt x="4953" y="145161"/>
                          <a:pt x="0" y="142208"/>
                          <a:pt x="0" y="138494"/>
                        </a:cubicBezTo>
                        <a:lnTo>
                          <a:pt x="0" y="6667"/>
                        </a:lnTo>
                        <a:cubicBezTo>
                          <a:pt x="0" y="2953"/>
                          <a:pt x="4953" y="0"/>
                          <a:pt x="11049" y="0"/>
                        </a:cubicBezTo>
                        <a:cubicBezTo>
                          <a:pt x="17145" y="0"/>
                          <a:pt x="22098" y="2953"/>
                          <a:pt x="22098" y="6667"/>
                        </a:cubicBezTo>
                        <a:lnTo>
                          <a:pt x="22098" y="138398"/>
                        </a:lnTo>
                        <a:cubicBezTo>
                          <a:pt x="22003" y="142113"/>
                          <a:pt x="17145" y="145161"/>
                          <a:pt x="11049" y="145161"/>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410" name="Google Shape;410;p26"/>
                <p:cNvGrpSpPr/>
                <p:nvPr/>
              </p:nvGrpSpPr>
              <p:grpSpPr>
                <a:xfrm>
                  <a:off x="6098095" y="2735960"/>
                  <a:ext cx="22097" cy="145160"/>
                  <a:chOff x="6098095" y="2735960"/>
                  <a:chExt cx="22097" cy="145160"/>
                </a:xfrm>
              </p:grpSpPr>
              <p:sp>
                <p:nvSpPr>
                  <p:cNvPr id="411" name="Google Shape;411;p26"/>
                  <p:cNvSpPr/>
                  <p:nvPr/>
                </p:nvSpPr>
                <p:spPr>
                  <a:xfrm>
                    <a:off x="6109144" y="2742628"/>
                    <a:ext cx="9525" cy="131730"/>
                  </a:xfrm>
                  <a:custGeom>
                    <a:avLst/>
                    <a:gdLst/>
                    <a:ahLst/>
                    <a:cxnLst/>
                    <a:rect l="l" t="t" r="r" b="b"/>
                    <a:pathLst>
                      <a:path w="9525" h="131730" extrusionOk="0">
                        <a:moveTo>
                          <a:pt x="0" y="0"/>
                        </a:moveTo>
                        <a:lnTo>
                          <a:pt x="0" y="131731"/>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412" name="Google Shape;412;p26"/>
                  <p:cNvSpPr/>
                  <p:nvPr/>
                </p:nvSpPr>
                <p:spPr>
                  <a:xfrm>
                    <a:off x="6098095" y="2735960"/>
                    <a:ext cx="22097" cy="145160"/>
                  </a:xfrm>
                  <a:custGeom>
                    <a:avLst/>
                    <a:gdLst/>
                    <a:ahLst/>
                    <a:cxnLst/>
                    <a:rect l="l" t="t" r="r" b="b"/>
                    <a:pathLst>
                      <a:path w="22097" h="145160" extrusionOk="0">
                        <a:moveTo>
                          <a:pt x="11049" y="145161"/>
                        </a:moveTo>
                        <a:cubicBezTo>
                          <a:pt x="4953" y="145161"/>
                          <a:pt x="0" y="142208"/>
                          <a:pt x="0" y="138494"/>
                        </a:cubicBezTo>
                        <a:lnTo>
                          <a:pt x="0" y="6667"/>
                        </a:lnTo>
                        <a:cubicBezTo>
                          <a:pt x="0" y="2953"/>
                          <a:pt x="4953" y="0"/>
                          <a:pt x="11049" y="0"/>
                        </a:cubicBezTo>
                        <a:cubicBezTo>
                          <a:pt x="17145" y="0"/>
                          <a:pt x="22098" y="2953"/>
                          <a:pt x="22098" y="6667"/>
                        </a:cubicBezTo>
                        <a:lnTo>
                          <a:pt x="22098" y="138398"/>
                        </a:lnTo>
                        <a:cubicBezTo>
                          <a:pt x="22098" y="142113"/>
                          <a:pt x="17145" y="145161"/>
                          <a:pt x="11049" y="145161"/>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413" name="Google Shape;413;p26"/>
                <p:cNvGrpSpPr/>
                <p:nvPr/>
              </p:nvGrpSpPr>
              <p:grpSpPr>
                <a:xfrm>
                  <a:off x="6142195" y="2735960"/>
                  <a:ext cx="22097" cy="145160"/>
                  <a:chOff x="6142195" y="2735960"/>
                  <a:chExt cx="22097" cy="145160"/>
                </a:xfrm>
              </p:grpSpPr>
              <p:sp>
                <p:nvSpPr>
                  <p:cNvPr id="414" name="Google Shape;414;p26"/>
                  <p:cNvSpPr/>
                  <p:nvPr/>
                </p:nvSpPr>
                <p:spPr>
                  <a:xfrm>
                    <a:off x="6153244" y="2742628"/>
                    <a:ext cx="9525" cy="131730"/>
                  </a:xfrm>
                  <a:custGeom>
                    <a:avLst/>
                    <a:gdLst/>
                    <a:ahLst/>
                    <a:cxnLst/>
                    <a:rect l="l" t="t" r="r" b="b"/>
                    <a:pathLst>
                      <a:path w="9525" h="131730" extrusionOk="0">
                        <a:moveTo>
                          <a:pt x="0" y="0"/>
                        </a:moveTo>
                        <a:lnTo>
                          <a:pt x="0" y="131731"/>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415" name="Google Shape;415;p26"/>
                  <p:cNvSpPr/>
                  <p:nvPr/>
                </p:nvSpPr>
                <p:spPr>
                  <a:xfrm>
                    <a:off x="6142195" y="2735960"/>
                    <a:ext cx="22097" cy="145160"/>
                  </a:xfrm>
                  <a:custGeom>
                    <a:avLst/>
                    <a:gdLst/>
                    <a:ahLst/>
                    <a:cxnLst/>
                    <a:rect l="l" t="t" r="r" b="b"/>
                    <a:pathLst>
                      <a:path w="22097" h="145160" extrusionOk="0">
                        <a:moveTo>
                          <a:pt x="11049" y="145161"/>
                        </a:moveTo>
                        <a:cubicBezTo>
                          <a:pt x="4953" y="145161"/>
                          <a:pt x="0" y="142208"/>
                          <a:pt x="0" y="138494"/>
                        </a:cubicBezTo>
                        <a:lnTo>
                          <a:pt x="0" y="6667"/>
                        </a:lnTo>
                        <a:cubicBezTo>
                          <a:pt x="0" y="2953"/>
                          <a:pt x="4953" y="0"/>
                          <a:pt x="11049" y="0"/>
                        </a:cubicBezTo>
                        <a:cubicBezTo>
                          <a:pt x="17145" y="0"/>
                          <a:pt x="22098" y="2953"/>
                          <a:pt x="22098" y="6667"/>
                        </a:cubicBezTo>
                        <a:lnTo>
                          <a:pt x="22098" y="138398"/>
                        </a:lnTo>
                        <a:cubicBezTo>
                          <a:pt x="22098" y="142113"/>
                          <a:pt x="17145" y="145161"/>
                          <a:pt x="11049" y="145161"/>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416" name="Google Shape;416;p26"/>
                <p:cNvGrpSpPr/>
                <p:nvPr/>
              </p:nvGrpSpPr>
              <p:grpSpPr>
                <a:xfrm>
                  <a:off x="6186391" y="2735960"/>
                  <a:ext cx="22097" cy="145160"/>
                  <a:chOff x="6186391" y="2735960"/>
                  <a:chExt cx="22097" cy="145160"/>
                </a:xfrm>
              </p:grpSpPr>
              <p:sp>
                <p:nvSpPr>
                  <p:cNvPr id="417" name="Google Shape;417;p26"/>
                  <p:cNvSpPr/>
                  <p:nvPr/>
                </p:nvSpPr>
                <p:spPr>
                  <a:xfrm>
                    <a:off x="6197440" y="2742628"/>
                    <a:ext cx="9525" cy="131730"/>
                  </a:xfrm>
                  <a:custGeom>
                    <a:avLst/>
                    <a:gdLst/>
                    <a:ahLst/>
                    <a:cxnLst/>
                    <a:rect l="l" t="t" r="r" b="b"/>
                    <a:pathLst>
                      <a:path w="9525" h="131730" extrusionOk="0">
                        <a:moveTo>
                          <a:pt x="0" y="0"/>
                        </a:moveTo>
                        <a:lnTo>
                          <a:pt x="0" y="131731"/>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418" name="Google Shape;418;p26"/>
                  <p:cNvSpPr/>
                  <p:nvPr/>
                </p:nvSpPr>
                <p:spPr>
                  <a:xfrm>
                    <a:off x="6186391" y="2735960"/>
                    <a:ext cx="22097" cy="145160"/>
                  </a:xfrm>
                  <a:custGeom>
                    <a:avLst/>
                    <a:gdLst/>
                    <a:ahLst/>
                    <a:cxnLst/>
                    <a:rect l="l" t="t" r="r" b="b"/>
                    <a:pathLst>
                      <a:path w="22097" h="145160" extrusionOk="0">
                        <a:moveTo>
                          <a:pt x="11049" y="145161"/>
                        </a:moveTo>
                        <a:cubicBezTo>
                          <a:pt x="4953" y="145161"/>
                          <a:pt x="0" y="142208"/>
                          <a:pt x="0" y="138494"/>
                        </a:cubicBezTo>
                        <a:lnTo>
                          <a:pt x="0" y="6667"/>
                        </a:lnTo>
                        <a:cubicBezTo>
                          <a:pt x="0" y="2953"/>
                          <a:pt x="4953" y="0"/>
                          <a:pt x="11049" y="0"/>
                        </a:cubicBezTo>
                        <a:cubicBezTo>
                          <a:pt x="17145" y="0"/>
                          <a:pt x="22098" y="2953"/>
                          <a:pt x="22098" y="6667"/>
                        </a:cubicBezTo>
                        <a:lnTo>
                          <a:pt x="22098" y="138398"/>
                        </a:lnTo>
                        <a:cubicBezTo>
                          <a:pt x="22098" y="142113"/>
                          <a:pt x="17145" y="145161"/>
                          <a:pt x="11049" y="145161"/>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419" name="Google Shape;419;p26"/>
                <p:cNvGrpSpPr/>
                <p:nvPr/>
              </p:nvGrpSpPr>
              <p:grpSpPr>
                <a:xfrm>
                  <a:off x="6230492" y="2735960"/>
                  <a:ext cx="22097" cy="145160"/>
                  <a:chOff x="6230492" y="2735960"/>
                  <a:chExt cx="22097" cy="145160"/>
                </a:xfrm>
              </p:grpSpPr>
              <p:sp>
                <p:nvSpPr>
                  <p:cNvPr id="420" name="Google Shape;420;p26"/>
                  <p:cNvSpPr/>
                  <p:nvPr/>
                </p:nvSpPr>
                <p:spPr>
                  <a:xfrm>
                    <a:off x="6241541" y="2742628"/>
                    <a:ext cx="9525" cy="131730"/>
                  </a:xfrm>
                  <a:custGeom>
                    <a:avLst/>
                    <a:gdLst/>
                    <a:ahLst/>
                    <a:cxnLst/>
                    <a:rect l="l" t="t" r="r" b="b"/>
                    <a:pathLst>
                      <a:path w="9525" h="131730" extrusionOk="0">
                        <a:moveTo>
                          <a:pt x="0" y="0"/>
                        </a:moveTo>
                        <a:lnTo>
                          <a:pt x="0" y="131731"/>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421" name="Google Shape;421;p26"/>
                  <p:cNvSpPr/>
                  <p:nvPr/>
                </p:nvSpPr>
                <p:spPr>
                  <a:xfrm>
                    <a:off x="6230492" y="2735960"/>
                    <a:ext cx="22097" cy="145160"/>
                  </a:xfrm>
                  <a:custGeom>
                    <a:avLst/>
                    <a:gdLst/>
                    <a:ahLst/>
                    <a:cxnLst/>
                    <a:rect l="l" t="t" r="r" b="b"/>
                    <a:pathLst>
                      <a:path w="22097" h="145160" extrusionOk="0">
                        <a:moveTo>
                          <a:pt x="11049" y="145161"/>
                        </a:moveTo>
                        <a:cubicBezTo>
                          <a:pt x="4953" y="145161"/>
                          <a:pt x="0" y="142208"/>
                          <a:pt x="0" y="138494"/>
                        </a:cubicBezTo>
                        <a:lnTo>
                          <a:pt x="0" y="6667"/>
                        </a:lnTo>
                        <a:cubicBezTo>
                          <a:pt x="0" y="2953"/>
                          <a:pt x="4953" y="0"/>
                          <a:pt x="11049" y="0"/>
                        </a:cubicBezTo>
                        <a:cubicBezTo>
                          <a:pt x="17145" y="0"/>
                          <a:pt x="22098" y="2953"/>
                          <a:pt x="22098" y="6667"/>
                        </a:cubicBezTo>
                        <a:lnTo>
                          <a:pt x="22098" y="138398"/>
                        </a:lnTo>
                        <a:cubicBezTo>
                          <a:pt x="22098" y="142113"/>
                          <a:pt x="17145" y="145161"/>
                          <a:pt x="11049" y="145161"/>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422" name="Google Shape;422;p26"/>
                <p:cNvGrpSpPr/>
                <p:nvPr/>
              </p:nvGrpSpPr>
              <p:grpSpPr>
                <a:xfrm>
                  <a:off x="6274688" y="2735960"/>
                  <a:ext cx="22097" cy="145160"/>
                  <a:chOff x="6274688" y="2735960"/>
                  <a:chExt cx="22097" cy="145160"/>
                </a:xfrm>
              </p:grpSpPr>
              <p:sp>
                <p:nvSpPr>
                  <p:cNvPr id="423" name="Google Shape;423;p26"/>
                  <p:cNvSpPr/>
                  <p:nvPr/>
                </p:nvSpPr>
                <p:spPr>
                  <a:xfrm>
                    <a:off x="6285737" y="2742628"/>
                    <a:ext cx="9525" cy="131730"/>
                  </a:xfrm>
                  <a:custGeom>
                    <a:avLst/>
                    <a:gdLst/>
                    <a:ahLst/>
                    <a:cxnLst/>
                    <a:rect l="l" t="t" r="r" b="b"/>
                    <a:pathLst>
                      <a:path w="9525" h="131730" extrusionOk="0">
                        <a:moveTo>
                          <a:pt x="0" y="0"/>
                        </a:moveTo>
                        <a:lnTo>
                          <a:pt x="0" y="131731"/>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424" name="Google Shape;424;p26"/>
                  <p:cNvSpPr/>
                  <p:nvPr/>
                </p:nvSpPr>
                <p:spPr>
                  <a:xfrm>
                    <a:off x="6274688" y="2735960"/>
                    <a:ext cx="22097" cy="145160"/>
                  </a:xfrm>
                  <a:custGeom>
                    <a:avLst/>
                    <a:gdLst/>
                    <a:ahLst/>
                    <a:cxnLst/>
                    <a:rect l="l" t="t" r="r" b="b"/>
                    <a:pathLst>
                      <a:path w="22097" h="145160" extrusionOk="0">
                        <a:moveTo>
                          <a:pt x="11049" y="145161"/>
                        </a:moveTo>
                        <a:cubicBezTo>
                          <a:pt x="4953" y="145161"/>
                          <a:pt x="0" y="142208"/>
                          <a:pt x="0" y="138494"/>
                        </a:cubicBezTo>
                        <a:lnTo>
                          <a:pt x="0" y="6667"/>
                        </a:lnTo>
                        <a:cubicBezTo>
                          <a:pt x="0" y="2953"/>
                          <a:pt x="4953" y="0"/>
                          <a:pt x="11049" y="0"/>
                        </a:cubicBezTo>
                        <a:cubicBezTo>
                          <a:pt x="17145" y="0"/>
                          <a:pt x="22098" y="2953"/>
                          <a:pt x="22098" y="6667"/>
                        </a:cubicBezTo>
                        <a:lnTo>
                          <a:pt x="22098" y="138398"/>
                        </a:lnTo>
                        <a:cubicBezTo>
                          <a:pt x="22098" y="142113"/>
                          <a:pt x="17145" y="145161"/>
                          <a:pt x="11049" y="145161"/>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425" name="Google Shape;425;p26"/>
                <p:cNvGrpSpPr/>
                <p:nvPr/>
              </p:nvGrpSpPr>
              <p:grpSpPr>
                <a:xfrm>
                  <a:off x="6318789" y="2735960"/>
                  <a:ext cx="22097" cy="145160"/>
                  <a:chOff x="6318789" y="2735960"/>
                  <a:chExt cx="22097" cy="145160"/>
                </a:xfrm>
              </p:grpSpPr>
              <p:sp>
                <p:nvSpPr>
                  <p:cNvPr id="426" name="Google Shape;426;p26"/>
                  <p:cNvSpPr/>
                  <p:nvPr/>
                </p:nvSpPr>
                <p:spPr>
                  <a:xfrm>
                    <a:off x="6329838" y="2742628"/>
                    <a:ext cx="9525" cy="131730"/>
                  </a:xfrm>
                  <a:custGeom>
                    <a:avLst/>
                    <a:gdLst/>
                    <a:ahLst/>
                    <a:cxnLst/>
                    <a:rect l="l" t="t" r="r" b="b"/>
                    <a:pathLst>
                      <a:path w="9525" h="131730" extrusionOk="0">
                        <a:moveTo>
                          <a:pt x="0" y="0"/>
                        </a:moveTo>
                        <a:lnTo>
                          <a:pt x="0" y="131731"/>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427" name="Google Shape;427;p26"/>
                  <p:cNvSpPr/>
                  <p:nvPr/>
                </p:nvSpPr>
                <p:spPr>
                  <a:xfrm>
                    <a:off x="6318789" y="2735960"/>
                    <a:ext cx="22097" cy="145160"/>
                  </a:xfrm>
                  <a:custGeom>
                    <a:avLst/>
                    <a:gdLst/>
                    <a:ahLst/>
                    <a:cxnLst/>
                    <a:rect l="l" t="t" r="r" b="b"/>
                    <a:pathLst>
                      <a:path w="22097" h="145160" extrusionOk="0">
                        <a:moveTo>
                          <a:pt x="11049" y="145161"/>
                        </a:moveTo>
                        <a:cubicBezTo>
                          <a:pt x="4953" y="145161"/>
                          <a:pt x="0" y="142208"/>
                          <a:pt x="0" y="138494"/>
                        </a:cubicBezTo>
                        <a:lnTo>
                          <a:pt x="0" y="6667"/>
                        </a:lnTo>
                        <a:cubicBezTo>
                          <a:pt x="0" y="2953"/>
                          <a:pt x="4953" y="0"/>
                          <a:pt x="11049" y="0"/>
                        </a:cubicBezTo>
                        <a:cubicBezTo>
                          <a:pt x="17145" y="0"/>
                          <a:pt x="22098" y="2953"/>
                          <a:pt x="22098" y="6667"/>
                        </a:cubicBezTo>
                        <a:lnTo>
                          <a:pt x="22098" y="138398"/>
                        </a:lnTo>
                        <a:cubicBezTo>
                          <a:pt x="22098" y="142113"/>
                          <a:pt x="17145" y="145161"/>
                          <a:pt x="11049" y="145161"/>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428" name="Google Shape;428;p26"/>
                <p:cNvGrpSpPr/>
                <p:nvPr/>
              </p:nvGrpSpPr>
              <p:grpSpPr>
                <a:xfrm>
                  <a:off x="6362985" y="2735960"/>
                  <a:ext cx="22097" cy="145160"/>
                  <a:chOff x="6362985" y="2735960"/>
                  <a:chExt cx="22097" cy="145160"/>
                </a:xfrm>
              </p:grpSpPr>
              <p:sp>
                <p:nvSpPr>
                  <p:cNvPr id="429" name="Google Shape;429;p26"/>
                  <p:cNvSpPr/>
                  <p:nvPr/>
                </p:nvSpPr>
                <p:spPr>
                  <a:xfrm>
                    <a:off x="6374034" y="2742628"/>
                    <a:ext cx="9525" cy="131730"/>
                  </a:xfrm>
                  <a:custGeom>
                    <a:avLst/>
                    <a:gdLst/>
                    <a:ahLst/>
                    <a:cxnLst/>
                    <a:rect l="l" t="t" r="r" b="b"/>
                    <a:pathLst>
                      <a:path w="9525" h="131730" extrusionOk="0">
                        <a:moveTo>
                          <a:pt x="0" y="0"/>
                        </a:moveTo>
                        <a:lnTo>
                          <a:pt x="0" y="131731"/>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430" name="Google Shape;430;p26"/>
                  <p:cNvSpPr/>
                  <p:nvPr/>
                </p:nvSpPr>
                <p:spPr>
                  <a:xfrm>
                    <a:off x="6362985" y="2735960"/>
                    <a:ext cx="22097" cy="145160"/>
                  </a:xfrm>
                  <a:custGeom>
                    <a:avLst/>
                    <a:gdLst/>
                    <a:ahLst/>
                    <a:cxnLst/>
                    <a:rect l="l" t="t" r="r" b="b"/>
                    <a:pathLst>
                      <a:path w="22097" h="145160" extrusionOk="0">
                        <a:moveTo>
                          <a:pt x="11049" y="145161"/>
                        </a:moveTo>
                        <a:cubicBezTo>
                          <a:pt x="4953" y="145161"/>
                          <a:pt x="0" y="142208"/>
                          <a:pt x="0" y="138494"/>
                        </a:cubicBezTo>
                        <a:lnTo>
                          <a:pt x="0" y="6667"/>
                        </a:lnTo>
                        <a:cubicBezTo>
                          <a:pt x="0" y="2953"/>
                          <a:pt x="4953" y="0"/>
                          <a:pt x="11049" y="0"/>
                        </a:cubicBezTo>
                        <a:cubicBezTo>
                          <a:pt x="17145" y="0"/>
                          <a:pt x="22098" y="2953"/>
                          <a:pt x="22098" y="6667"/>
                        </a:cubicBezTo>
                        <a:lnTo>
                          <a:pt x="22098" y="138398"/>
                        </a:lnTo>
                        <a:cubicBezTo>
                          <a:pt x="22003" y="142113"/>
                          <a:pt x="17145" y="145161"/>
                          <a:pt x="11049" y="145161"/>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431" name="Google Shape;431;p26"/>
                <p:cNvGrpSpPr/>
                <p:nvPr/>
              </p:nvGrpSpPr>
              <p:grpSpPr>
                <a:xfrm>
                  <a:off x="6407086" y="2735960"/>
                  <a:ext cx="22097" cy="145160"/>
                  <a:chOff x="6407086" y="2735960"/>
                  <a:chExt cx="22097" cy="145160"/>
                </a:xfrm>
              </p:grpSpPr>
              <p:sp>
                <p:nvSpPr>
                  <p:cNvPr id="432" name="Google Shape;432;p26"/>
                  <p:cNvSpPr/>
                  <p:nvPr/>
                </p:nvSpPr>
                <p:spPr>
                  <a:xfrm>
                    <a:off x="6418135" y="2742628"/>
                    <a:ext cx="9525" cy="131730"/>
                  </a:xfrm>
                  <a:custGeom>
                    <a:avLst/>
                    <a:gdLst/>
                    <a:ahLst/>
                    <a:cxnLst/>
                    <a:rect l="l" t="t" r="r" b="b"/>
                    <a:pathLst>
                      <a:path w="9525" h="131730" extrusionOk="0">
                        <a:moveTo>
                          <a:pt x="0" y="0"/>
                        </a:moveTo>
                        <a:lnTo>
                          <a:pt x="0" y="131731"/>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433" name="Google Shape;433;p26"/>
                  <p:cNvSpPr/>
                  <p:nvPr/>
                </p:nvSpPr>
                <p:spPr>
                  <a:xfrm>
                    <a:off x="6407086" y="2735960"/>
                    <a:ext cx="22097" cy="145160"/>
                  </a:xfrm>
                  <a:custGeom>
                    <a:avLst/>
                    <a:gdLst/>
                    <a:ahLst/>
                    <a:cxnLst/>
                    <a:rect l="l" t="t" r="r" b="b"/>
                    <a:pathLst>
                      <a:path w="22097" h="145160" extrusionOk="0">
                        <a:moveTo>
                          <a:pt x="11049" y="145161"/>
                        </a:moveTo>
                        <a:cubicBezTo>
                          <a:pt x="4953" y="145161"/>
                          <a:pt x="0" y="142208"/>
                          <a:pt x="0" y="138494"/>
                        </a:cubicBezTo>
                        <a:lnTo>
                          <a:pt x="0" y="6667"/>
                        </a:lnTo>
                        <a:cubicBezTo>
                          <a:pt x="0" y="2953"/>
                          <a:pt x="4953" y="0"/>
                          <a:pt x="11049" y="0"/>
                        </a:cubicBezTo>
                        <a:cubicBezTo>
                          <a:pt x="17145" y="0"/>
                          <a:pt x="22098" y="2953"/>
                          <a:pt x="22098" y="6667"/>
                        </a:cubicBezTo>
                        <a:lnTo>
                          <a:pt x="22098" y="138398"/>
                        </a:lnTo>
                        <a:cubicBezTo>
                          <a:pt x="22098" y="142113"/>
                          <a:pt x="17145" y="145161"/>
                          <a:pt x="11049" y="145161"/>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434" name="Google Shape;434;p26"/>
                <p:cNvGrpSpPr/>
                <p:nvPr/>
              </p:nvGrpSpPr>
              <p:grpSpPr>
                <a:xfrm>
                  <a:off x="6451186" y="2735960"/>
                  <a:ext cx="22097" cy="145160"/>
                  <a:chOff x="6451186" y="2735960"/>
                  <a:chExt cx="22097" cy="145160"/>
                </a:xfrm>
              </p:grpSpPr>
              <p:sp>
                <p:nvSpPr>
                  <p:cNvPr id="435" name="Google Shape;435;p26"/>
                  <p:cNvSpPr/>
                  <p:nvPr/>
                </p:nvSpPr>
                <p:spPr>
                  <a:xfrm>
                    <a:off x="6462235" y="2742628"/>
                    <a:ext cx="9525" cy="131730"/>
                  </a:xfrm>
                  <a:custGeom>
                    <a:avLst/>
                    <a:gdLst/>
                    <a:ahLst/>
                    <a:cxnLst/>
                    <a:rect l="l" t="t" r="r" b="b"/>
                    <a:pathLst>
                      <a:path w="9525" h="131730" extrusionOk="0">
                        <a:moveTo>
                          <a:pt x="0" y="0"/>
                        </a:moveTo>
                        <a:lnTo>
                          <a:pt x="0" y="131731"/>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436" name="Google Shape;436;p26"/>
                  <p:cNvSpPr/>
                  <p:nvPr/>
                </p:nvSpPr>
                <p:spPr>
                  <a:xfrm>
                    <a:off x="6451186" y="2735960"/>
                    <a:ext cx="22097" cy="145160"/>
                  </a:xfrm>
                  <a:custGeom>
                    <a:avLst/>
                    <a:gdLst/>
                    <a:ahLst/>
                    <a:cxnLst/>
                    <a:rect l="l" t="t" r="r" b="b"/>
                    <a:pathLst>
                      <a:path w="22097" h="145160" extrusionOk="0">
                        <a:moveTo>
                          <a:pt x="11049" y="145161"/>
                        </a:moveTo>
                        <a:cubicBezTo>
                          <a:pt x="4953" y="145161"/>
                          <a:pt x="0" y="142208"/>
                          <a:pt x="0" y="138494"/>
                        </a:cubicBezTo>
                        <a:lnTo>
                          <a:pt x="0" y="6667"/>
                        </a:lnTo>
                        <a:cubicBezTo>
                          <a:pt x="0" y="2953"/>
                          <a:pt x="4953" y="0"/>
                          <a:pt x="11049" y="0"/>
                        </a:cubicBezTo>
                        <a:cubicBezTo>
                          <a:pt x="17145" y="0"/>
                          <a:pt x="22098" y="2953"/>
                          <a:pt x="22098" y="6667"/>
                        </a:cubicBezTo>
                        <a:lnTo>
                          <a:pt x="22098" y="138398"/>
                        </a:lnTo>
                        <a:cubicBezTo>
                          <a:pt x="22098" y="142113"/>
                          <a:pt x="17145" y="145161"/>
                          <a:pt x="11049" y="145161"/>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437" name="Google Shape;437;p26"/>
                <p:cNvGrpSpPr/>
                <p:nvPr/>
              </p:nvGrpSpPr>
              <p:grpSpPr>
                <a:xfrm>
                  <a:off x="5744908" y="2631566"/>
                  <a:ext cx="22097" cy="83629"/>
                  <a:chOff x="5744908" y="2631566"/>
                  <a:chExt cx="22097" cy="83629"/>
                </a:xfrm>
              </p:grpSpPr>
              <p:sp>
                <p:nvSpPr>
                  <p:cNvPr id="438" name="Google Shape;438;p26"/>
                  <p:cNvSpPr/>
                  <p:nvPr/>
                </p:nvSpPr>
                <p:spPr>
                  <a:xfrm>
                    <a:off x="5755957" y="2640234"/>
                    <a:ext cx="9525" cy="66198"/>
                  </a:xfrm>
                  <a:custGeom>
                    <a:avLst/>
                    <a:gdLst/>
                    <a:ahLst/>
                    <a:cxnLst/>
                    <a:rect l="l" t="t" r="r" b="b"/>
                    <a:pathLst>
                      <a:path w="9525" h="66198" extrusionOk="0">
                        <a:moveTo>
                          <a:pt x="0" y="0"/>
                        </a:moveTo>
                        <a:lnTo>
                          <a:pt x="0" y="66199"/>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439" name="Google Shape;439;p26"/>
                  <p:cNvSpPr/>
                  <p:nvPr/>
                </p:nvSpPr>
                <p:spPr>
                  <a:xfrm>
                    <a:off x="5744908" y="2631566"/>
                    <a:ext cx="22097" cy="83629"/>
                  </a:xfrm>
                  <a:custGeom>
                    <a:avLst/>
                    <a:gdLst/>
                    <a:ahLst/>
                    <a:cxnLst/>
                    <a:rect l="l" t="t" r="r" b="b"/>
                    <a:pathLst>
                      <a:path w="22097" h="83629" extrusionOk="0">
                        <a:moveTo>
                          <a:pt x="11049" y="83630"/>
                        </a:moveTo>
                        <a:cubicBezTo>
                          <a:pt x="4953" y="83630"/>
                          <a:pt x="0" y="79724"/>
                          <a:pt x="0" y="74962"/>
                        </a:cubicBezTo>
                        <a:lnTo>
                          <a:pt x="0" y="8668"/>
                        </a:lnTo>
                        <a:cubicBezTo>
                          <a:pt x="0" y="3905"/>
                          <a:pt x="4953" y="0"/>
                          <a:pt x="11049" y="0"/>
                        </a:cubicBezTo>
                        <a:cubicBezTo>
                          <a:pt x="17145" y="0"/>
                          <a:pt x="22098" y="3905"/>
                          <a:pt x="22098" y="8668"/>
                        </a:cubicBezTo>
                        <a:lnTo>
                          <a:pt x="22098" y="74867"/>
                        </a:lnTo>
                        <a:cubicBezTo>
                          <a:pt x="22098" y="79724"/>
                          <a:pt x="17145" y="83630"/>
                          <a:pt x="11049" y="83630"/>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440" name="Google Shape;440;p26"/>
                <p:cNvGrpSpPr/>
                <p:nvPr/>
              </p:nvGrpSpPr>
              <p:grpSpPr>
                <a:xfrm>
                  <a:off x="5789008" y="2631566"/>
                  <a:ext cx="22097" cy="83629"/>
                  <a:chOff x="5789008" y="2631566"/>
                  <a:chExt cx="22097" cy="83629"/>
                </a:xfrm>
              </p:grpSpPr>
              <p:sp>
                <p:nvSpPr>
                  <p:cNvPr id="441" name="Google Shape;441;p26"/>
                  <p:cNvSpPr/>
                  <p:nvPr/>
                </p:nvSpPr>
                <p:spPr>
                  <a:xfrm>
                    <a:off x="5800057" y="2640234"/>
                    <a:ext cx="9525" cy="66198"/>
                  </a:xfrm>
                  <a:custGeom>
                    <a:avLst/>
                    <a:gdLst/>
                    <a:ahLst/>
                    <a:cxnLst/>
                    <a:rect l="l" t="t" r="r" b="b"/>
                    <a:pathLst>
                      <a:path w="9525" h="66198" extrusionOk="0">
                        <a:moveTo>
                          <a:pt x="0" y="0"/>
                        </a:moveTo>
                        <a:lnTo>
                          <a:pt x="0" y="66199"/>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442" name="Google Shape;442;p26"/>
                  <p:cNvSpPr/>
                  <p:nvPr/>
                </p:nvSpPr>
                <p:spPr>
                  <a:xfrm>
                    <a:off x="5789008" y="2631566"/>
                    <a:ext cx="22097" cy="83629"/>
                  </a:xfrm>
                  <a:custGeom>
                    <a:avLst/>
                    <a:gdLst/>
                    <a:ahLst/>
                    <a:cxnLst/>
                    <a:rect l="l" t="t" r="r" b="b"/>
                    <a:pathLst>
                      <a:path w="22097" h="83629" extrusionOk="0">
                        <a:moveTo>
                          <a:pt x="11049" y="83630"/>
                        </a:moveTo>
                        <a:cubicBezTo>
                          <a:pt x="4953" y="83630"/>
                          <a:pt x="0" y="79724"/>
                          <a:pt x="0" y="74962"/>
                        </a:cubicBezTo>
                        <a:lnTo>
                          <a:pt x="0" y="8668"/>
                        </a:lnTo>
                        <a:cubicBezTo>
                          <a:pt x="0" y="3905"/>
                          <a:pt x="4953" y="0"/>
                          <a:pt x="11049" y="0"/>
                        </a:cubicBezTo>
                        <a:cubicBezTo>
                          <a:pt x="17145" y="0"/>
                          <a:pt x="22098" y="3905"/>
                          <a:pt x="22098" y="8668"/>
                        </a:cubicBezTo>
                        <a:lnTo>
                          <a:pt x="22098" y="74867"/>
                        </a:lnTo>
                        <a:cubicBezTo>
                          <a:pt x="22098" y="79724"/>
                          <a:pt x="17145" y="83630"/>
                          <a:pt x="11049" y="83630"/>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443" name="Google Shape;443;p26"/>
                <p:cNvGrpSpPr/>
                <p:nvPr/>
              </p:nvGrpSpPr>
              <p:grpSpPr>
                <a:xfrm>
                  <a:off x="5833204" y="2631566"/>
                  <a:ext cx="22097" cy="83629"/>
                  <a:chOff x="5833204" y="2631566"/>
                  <a:chExt cx="22097" cy="83629"/>
                </a:xfrm>
              </p:grpSpPr>
              <p:sp>
                <p:nvSpPr>
                  <p:cNvPr id="444" name="Google Shape;444;p26"/>
                  <p:cNvSpPr/>
                  <p:nvPr/>
                </p:nvSpPr>
                <p:spPr>
                  <a:xfrm>
                    <a:off x="5844253" y="2640234"/>
                    <a:ext cx="9525" cy="66198"/>
                  </a:xfrm>
                  <a:custGeom>
                    <a:avLst/>
                    <a:gdLst/>
                    <a:ahLst/>
                    <a:cxnLst/>
                    <a:rect l="l" t="t" r="r" b="b"/>
                    <a:pathLst>
                      <a:path w="9525" h="66198" extrusionOk="0">
                        <a:moveTo>
                          <a:pt x="0" y="0"/>
                        </a:moveTo>
                        <a:lnTo>
                          <a:pt x="0" y="66199"/>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445" name="Google Shape;445;p26"/>
                  <p:cNvSpPr/>
                  <p:nvPr/>
                </p:nvSpPr>
                <p:spPr>
                  <a:xfrm>
                    <a:off x="5833204" y="2631566"/>
                    <a:ext cx="22097" cy="83629"/>
                  </a:xfrm>
                  <a:custGeom>
                    <a:avLst/>
                    <a:gdLst/>
                    <a:ahLst/>
                    <a:cxnLst/>
                    <a:rect l="l" t="t" r="r" b="b"/>
                    <a:pathLst>
                      <a:path w="22097" h="83629" extrusionOk="0">
                        <a:moveTo>
                          <a:pt x="11049" y="83630"/>
                        </a:moveTo>
                        <a:cubicBezTo>
                          <a:pt x="4953" y="83630"/>
                          <a:pt x="0" y="79724"/>
                          <a:pt x="0" y="74962"/>
                        </a:cubicBezTo>
                        <a:lnTo>
                          <a:pt x="0" y="8668"/>
                        </a:lnTo>
                        <a:cubicBezTo>
                          <a:pt x="0" y="3905"/>
                          <a:pt x="4953" y="0"/>
                          <a:pt x="11049" y="0"/>
                        </a:cubicBezTo>
                        <a:cubicBezTo>
                          <a:pt x="17145" y="0"/>
                          <a:pt x="22098" y="3905"/>
                          <a:pt x="22098" y="8668"/>
                        </a:cubicBezTo>
                        <a:lnTo>
                          <a:pt x="22098" y="74867"/>
                        </a:lnTo>
                        <a:cubicBezTo>
                          <a:pt x="22003" y="79724"/>
                          <a:pt x="17145" y="83630"/>
                          <a:pt x="11049" y="83630"/>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446" name="Google Shape;446;p26"/>
                <p:cNvGrpSpPr/>
                <p:nvPr/>
              </p:nvGrpSpPr>
              <p:grpSpPr>
                <a:xfrm>
                  <a:off x="5877305" y="2631566"/>
                  <a:ext cx="22097" cy="83629"/>
                  <a:chOff x="5877305" y="2631566"/>
                  <a:chExt cx="22097" cy="83629"/>
                </a:xfrm>
              </p:grpSpPr>
              <p:sp>
                <p:nvSpPr>
                  <p:cNvPr id="447" name="Google Shape;447;p26"/>
                  <p:cNvSpPr/>
                  <p:nvPr/>
                </p:nvSpPr>
                <p:spPr>
                  <a:xfrm>
                    <a:off x="5888354" y="2640234"/>
                    <a:ext cx="9525" cy="66198"/>
                  </a:xfrm>
                  <a:custGeom>
                    <a:avLst/>
                    <a:gdLst/>
                    <a:ahLst/>
                    <a:cxnLst/>
                    <a:rect l="l" t="t" r="r" b="b"/>
                    <a:pathLst>
                      <a:path w="9525" h="66198" extrusionOk="0">
                        <a:moveTo>
                          <a:pt x="0" y="0"/>
                        </a:moveTo>
                        <a:lnTo>
                          <a:pt x="0" y="66199"/>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448" name="Google Shape;448;p26"/>
                  <p:cNvSpPr/>
                  <p:nvPr/>
                </p:nvSpPr>
                <p:spPr>
                  <a:xfrm>
                    <a:off x="5877305" y="2631566"/>
                    <a:ext cx="22097" cy="83629"/>
                  </a:xfrm>
                  <a:custGeom>
                    <a:avLst/>
                    <a:gdLst/>
                    <a:ahLst/>
                    <a:cxnLst/>
                    <a:rect l="l" t="t" r="r" b="b"/>
                    <a:pathLst>
                      <a:path w="22097" h="83629" extrusionOk="0">
                        <a:moveTo>
                          <a:pt x="11049" y="83630"/>
                        </a:moveTo>
                        <a:cubicBezTo>
                          <a:pt x="4953" y="83630"/>
                          <a:pt x="0" y="79724"/>
                          <a:pt x="0" y="74962"/>
                        </a:cubicBezTo>
                        <a:lnTo>
                          <a:pt x="0" y="8668"/>
                        </a:lnTo>
                        <a:cubicBezTo>
                          <a:pt x="0" y="3905"/>
                          <a:pt x="4953" y="0"/>
                          <a:pt x="11049" y="0"/>
                        </a:cubicBezTo>
                        <a:cubicBezTo>
                          <a:pt x="17145" y="0"/>
                          <a:pt x="22098" y="3905"/>
                          <a:pt x="22098" y="8668"/>
                        </a:cubicBezTo>
                        <a:lnTo>
                          <a:pt x="22098" y="74867"/>
                        </a:lnTo>
                        <a:cubicBezTo>
                          <a:pt x="22098" y="79724"/>
                          <a:pt x="17145" y="83630"/>
                          <a:pt x="11049" y="83630"/>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449" name="Google Shape;449;p26"/>
                <p:cNvGrpSpPr/>
                <p:nvPr/>
              </p:nvGrpSpPr>
              <p:grpSpPr>
                <a:xfrm>
                  <a:off x="5921406" y="2631566"/>
                  <a:ext cx="22097" cy="83629"/>
                  <a:chOff x="5921406" y="2631566"/>
                  <a:chExt cx="22097" cy="83629"/>
                </a:xfrm>
              </p:grpSpPr>
              <p:sp>
                <p:nvSpPr>
                  <p:cNvPr id="450" name="Google Shape;450;p26"/>
                  <p:cNvSpPr/>
                  <p:nvPr/>
                </p:nvSpPr>
                <p:spPr>
                  <a:xfrm>
                    <a:off x="5932455" y="2640234"/>
                    <a:ext cx="9525" cy="66198"/>
                  </a:xfrm>
                  <a:custGeom>
                    <a:avLst/>
                    <a:gdLst/>
                    <a:ahLst/>
                    <a:cxnLst/>
                    <a:rect l="l" t="t" r="r" b="b"/>
                    <a:pathLst>
                      <a:path w="9525" h="66198" extrusionOk="0">
                        <a:moveTo>
                          <a:pt x="0" y="0"/>
                        </a:moveTo>
                        <a:lnTo>
                          <a:pt x="0" y="66199"/>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451" name="Google Shape;451;p26"/>
                  <p:cNvSpPr/>
                  <p:nvPr/>
                </p:nvSpPr>
                <p:spPr>
                  <a:xfrm>
                    <a:off x="5921406" y="2631566"/>
                    <a:ext cx="22097" cy="83629"/>
                  </a:xfrm>
                  <a:custGeom>
                    <a:avLst/>
                    <a:gdLst/>
                    <a:ahLst/>
                    <a:cxnLst/>
                    <a:rect l="l" t="t" r="r" b="b"/>
                    <a:pathLst>
                      <a:path w="22097" h="83629" extrusionOk="0">
                        <a:moveTo>
                          <a:pt x="11049" y="83630"/>
                        </a:moveTo>
                        <a:cubicBezTo>
                          <a:pt x="4953" y="83630"/>
                          <a:pt x="0" y="79724"/>
                          <a:pt x="0" y="74962"/>
                        </a:cubicBezTo>
                        <a:lnTo>
                          <a:pt x="0" y="8668"/>
                        </a:lnTo>
                        <a:cubicBezTo>
                          <a:pt x="0" y="3905"/>
                          <a:pt x="4953" y="0"/>
                          <a:pt x="11049" y="0"/>
                        </a:cubicBezTo>
                        <a:cubicBezTo>
                          <a:pt x="17145" y="0"/>
                          <a:pt x="22098" y="3905"/>
                          <a:pt x="22098" y="8668"/>
                        </a:cubicBezTo>
                        <a:lnTo>
                          <a:pt x="22098" y="74867"/>
                        </a:lnTo>
                        <a:cubicBezTo>
                          <a:pt x="22098" y="79724"/>
                          <a:pt x="17145" y="83630"/>
                          <a:pt x="11049" y="83630"/>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452" name="Google Shape;452;p26"/>
                <p:cNvGrpSpPr/>
                <p:nvPr/>
              </p:nvGrpSpPr>
              <p:grpSpPr>
                <a:xfrm>
                  <a:off x="5965602" y="2631566"/>
                  <a:ext cx="22097" cy="83629"/>
                  <a:chOff x="5965602" y="2631566"/>
                  <a:chExt cx="22097" cy="83629"/>
                </a:xfrm>
              </p:grpSpPr>
              <p:sp>
                <p:nvSpPr>
                  <p:cNvPr id="453" name="Google Shape;453;p26"/>
                  <p:cNvSpPr/>
                  <p:nvPr/>
                </p:nvSpPr>
                <p:spPr>
                  <a:xfrm>
                    <a:off x="5976651" y="2640234"/>
                    <a:ext cx="9525" cy="66198"/>
                  </a:xfrm>
                  <a:custGeom>
                    <a:avLst/>
                    <a:gdLst/>
                    <a:ahLst/>
                    <a:cxnLst/>
                    <a:rect l="l" t="t" r="r" b="b"/>
                    <a:pathLst>
                      <a:path w="9525" h="66198" extrusionOk="0">
                        <a:moveTo>
                          <a:pt x="0" y="0"/>
                        </a:moveTo>
                        <a:lnTo>
                          <a:pt x="0" y="66199"/>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454" name="Google Shape;454;p26"/>
                  <p:cNvSpPr/>
                  <p:nvPr/>
                </p:nvSpPr>
                <p:spPr>
                  <a:xfrm>
                    <a:off x="5965602" y="2631566"/>
                    <a:ext cx="22097" cy="83629"/>
                  </a:xfrm>
                  <a:custGeom>
                    <a:avLst/>
                    <a:gdLst/>
                    <a:ahLst/>
                    <a:cxnLst/>
                    <a:rect l="l" t="t" r="r" b="b"/>
                    <a:pathLst>
                      <a:path w="22097" h="83629" extrusionOk="0">
                        <a:moveTo>
                          <a:pt x="11049" y="83630"/>
                        </a:moveTo>
                        <a:cubicBezTo>
                          <a:pt x="4953" y="83630"/>
                          <a:pt x="0" y="79724"/>
                          <a:pt x="0" y="74962"/>
                        </a:cubicBezTo>
                        <a:lnTo>
                          <a:pt x="0" y="8668"/>
                        </a:lnTo>
                        <a:cubicBezTo>
                          <a:pt x="0" y="3905"/>
                          <a:pt x="4953" y="0"/>
                          <a:pt x="11049" y="0"/>
                        </a:cubicBezTo>
                        <a:cubicBezTo>
                          <a:pt x="17145" y="0"/>
                          <a:pt x="22098" y="3905"/>
                          <a:pt x="22098" y="8668"/>
                        </a:cubicBezTo>
                        <a:lnTo>
                          <a:pt x="22098" y="74867"/>
                        </a:lnTo>
                        <a:cubicBezTo>
                          <a:pt x="22098" y="79724"/>
                          <a:pt x="17145" y="83630"/>
                          <a:pt x="11049" y="83630"/>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455" name="Google Shape;455;p26"/>
                <p:cNvGrpSpPr/>
                <p:nvPr/>
              </p:nvGrpSpPr>
              <p:grpSpPr>
                <a:xfrm>
                  <a:off x="6009702" y="2631566"/>
                  <a:ext cx="22097" cy="83629"/>
                  <a:chOff x="6009702" y="2631566"/>
                  <a:chExt cx="22097" cy="83629"/>
                </a:xfrm>
              </p:grpSpPr>
              <p:sp>
                <p:nvSpPr>
                  <p:cNvPr id="456" name="Google Shape;456;p26"/>
                  <p:cNvSpPr/>
                  <p:nvPr/>
                </p:nvSpPr>
                <p:spPr>
                  <a:xfrm>
                    <a:off x="6020752" y="2640234"/>
                    <a:ext cx="9525" cy="66198"/>
                  </a:xfrm>
                  <a:custGeom>
                    <a:avLst/>
                    <a:gdLst/>
                    <a:ahLst/>
                    <a:cxnLst/>
                    <a:rect l="l" t="t" r="r" b="b"/>
                    <a:pathLst>
                      <a:path w="9525" h="66198" extrusionOk="0">
                        <a:moveTo>
                          <a:pt x="0" y="0"/>
                        </a:moveTo>
                        <a:lnTo>
                          <a:pt x="0" y="66199"/>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457" name="Google Shape;457;p26"/>
                  <p:cNvSpPr/>
                  <p:nvPr/>
                </p:nvSpPr>
                <p:spPr>
                  <a:xfrm>
                    <a:off x="6009702" y="2631566"/>
                    <a:ext cx="22097" cy="83629"/>
                  </a:xfrm>
                  <a:custGeom>
                    <a:avLst/>
                    <a:gdLst/>
                    <a:ahLst/>
                    <a:cxnLst/>
                    <a:rect l="l" t="t" r="r" b="b"/>
                    <a:pathLst>
                      <a:path w="22097" h="83629" extrusionOk="0">
                        <a:moveTo>
                          <a:pt x="11049" y="83630"/>
                        </a:moveTo>
                        <a:cubicBezTo>
                          <a:pt x="4953" y="83630"/>
                          <a:pt x="0" y="79724"/>
                          <a:pt x="0" y="74962"/>
                        </a:cubicBezTo>
                        <a:lnTo>
                          <a:pt x="0" y="8668"/>
                        </a:lnTo>
                        <a:cubicBezTo>
                          <a:pt x="0" y="3905"/>
                          <a:pt x="4953" y="0"/>
                          <a:pt x="11049" y="0"/>
                        </a:cubicBezTo>
                        <a:cubicBezTo>
                          <a:pt x="17145" y="0"/>
                          <a:pt x="22098" y="3905"/>
                          <a:pt x="22098" y="8668"/>
                        </a:cubicBezTo>
                        <a:lnTo>
                          <a:pt x="22098" y="74867"/>
                        </a:lnTo>
                        <a:cubicBezTo>
                          <a:pt x="22098" y="79724"/>
                          <a:pt x="17145" y="83630"/>
                          <a:pt x="11049" y="83630"/>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458" name="Google Shape;458;p26"/>
                <p:cNvGrpSpPr/>
                <p:nvPr/>
              </p:nvGrpSpPr>
              <p:grpSpPr>
                <a:xfrm>
                  <a:off x="6053899" y="2631566"/>
                  <a:ext cx="22097" cy="83629"/>
                  <a:chOff x="6053899" y="2631566"/>
                  <a:chExt cx="22097" cy="83629"/>
                </a:xfrm>
              </p:grpSpPr>
              <p:sp>
                <p:nvSpPr>
                  <p:cNvPr id="459" name="Google Shape;459;p26"/>
                  <p:cNvSpPr/>
                  <p:nvPr/>
                </p:nvSpPr>
                <p:spPr>
                  <a:xfrm>
                    <a:off x="6064948" y="2640234"/>
                    <a:ext cx="9525" cy="66198"/>
                  </a:xfrm>
                  <a:custGeom>
                    <a:avLst/>
                    <a:gdLst/>
                    <a:ahLst/>
                    <a:cxnLst/>
                    <a:rect l="l" t="t" r="r" b="b"/>
                    <a:pathLst>
                      <a:path w="9525" h="66198" extrusionOk="0">
                        <a:moveTo>
                          <a:pt x="0" y="0"/>
                        </a:moveTo>
                        <a:lnTo>
                          <a:pt x="0" y="66199"/>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460" name="Google Shape;460;p26"/>
                  <p:cNvSpPr/>
                  <p:nvPr/>
                </p:nvSpPr>
                <p:spPr>
                  <a:xfrm>
                    <a:off x="6053899" y="2631566"/>
                    <a:ext cx="22097" cy="83629"/>
                  </a:xfrm>
                  <a:custGeom>
                    <a:avLst/>
                    <a:gdLst/>
                    <a:ahLst/>
                    <a:cxnLst/>
                    <a:rect l="l" t="t" r="r" b="b"/>
                    <a:pathLst>
                      <a:path w="22097" h="83629" extrusionOk="0">
                        <a:moveTo>
                          <a:pt x="11049" y="83630"/>
                        </a:moveTo>
                        <a:cubicBezTo>
                          <a:pt x="4953" y="83630"/>
                          <a:pt x="0" y="79724"/>
                          <a:pt x="0" y="74962"/>
                        </a:cubicBezTo>
                        <a:lnTo>
                          <a:pt x="0" y="8668"/>
                        </a:lnTo>
                        <a:cubicBezTo>
                          <a:pt x="0" y="3905"/>
                          <a:pt x="4953" y="0"/>
                          <a:pt x="11049" y="0"/>
                        </a:cubicBezTo>
                        <a:cubicBezTo>
                          <a:pt x="17145" y="0"/>
                          <a:pt x="22098" y="3905"/>
                          <a:pt x="22098" y="8668"/>
                        </a:cubicBezTo>
                        <a:lnTo>
                          <a:pt x="22098" y="74867"/>
                        </a:lnTo>
                        <a:cubicBezTo>
                          <a:pt x="22098" y="79724"/>
                          <a:pt x="17145" y="83630"/>
                          <a:pt x="11049" y="83630"/>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461" name="Google Shape;461;p26"/>
                <p:cNvGrpSpPr/>
                <p:nvPr/>
              </p:nvGrpSpPr>
              <p:grpSpPr>
                <a:xfrm>
                  <a:off x="6097999" y="2631566"/>
                  <a:ext cx="22097" cy="83629"/>
                  <a:chOff x="6097999" y="2631566"/>
                  <a:chExt cx="22097" cy="83629"/>
                </a:xfrm>
              </p:grpSpPr>
              <p:sp>
                <p:nvSpPr>
                  <p:cNvPr id="462" name="Google Shape;462;p26"/>
                  <p:cNvSpPr/>
                  <p:nvPr/>
                </p:nvSpPr>
                <p:spPr>
                  <a:xfrm>
                    <a:off x="6109048" y="2640234"/>
                    <a:ext cx="9525" cy="66198"/>
                  </a:xfrm>
                  <a:custGeom>
                    <a:avLst/>
                    <a:gdLst/>
                    <a:ahLst/>
                    <a:cxnLst/>
                    <a:rect l="l" t="t" r="r" b="b"/>
                    <a:pathLst>
                      <a:path w="9525" h="66198" extrusionOk="0">
                        <a:moveTo>
                          <a:pt x="0" y="0"/>
                        </a:moveTo>
                        <a:lnTo>
                          <a:pt x="0" y="66199"/>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463" name="Google Shape;463;p26"/>
                  <p:cNvSpPr/>
                  <p:nvPr/>
                </p:nvSpPr>
                <p:spPr>
                  <a:xfrm>
                    <a:off x="6097999" y="2631566"/>
                    <a:ext cx="22097" cy="83629"/>
                  </a:xfrm>
                  <a:custGeom>
                    <a:avLst/>
                    <a:gdLst/>
                    <a:ahLst/>
                    <a:cxnLst/>
                    <a:rect l="l" t="t" r="r" b="b"/>
                    <a:pathLst>
                      <a:path w="22097" h="83629" extrusionOk="0">
                        <a:moveTo>
                          <a:pt x="11049" y="83630"/>
                        </a:moveTo>
                        <a:cubicBezTo>
                          <a:pt x="4953" y="83630"/>
                          <a:pt x="0" y="79724"/>
                          <a:pt x="0" y="74962"/>
                        </a:cubicBezTo>
                        <a:lnTo>
                          <a:pt x="0" y="8668"/>
                        </a:lnTo>
                        <a:cubicBezTo>
                          <a:pt x="0" y="3905"/>
                          <a:pt x="4953" y="0"/>
                          <a:pt x="11049" y="0"/>
                        </a:cubicBezTo>
                        <a:cubicBezTo>
                          <a:pt x="17145" y="0"/>
                          <a:pt x="22098" y="3905"/>
                          <a:pt x="22098" y="8668"/>
                        </a:cubicBezTo>
                        <a:lnTo>
                          <a:pt x="22098" y="74867"/>
                        </a:lnTo>
                        <a:cubicBezTo>
                          <a:pt x="22098" y="79724"/>
                          <a:pt x="17145" y="83630"/>
                          <a:pt x="11049" y="83630"/>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464" name="Google Shape;464;p26"/>
                <p:cNvGrpSpPr/>
                <p:nvPr/>
              </p:nvGrpSpPr>
              <p:grpSpPr>
                <a:xfrm>
                  <a:off x="6142195" y="2631566"/>
                  <a:ext cx="22097" cy="83629"/>
                  <a:chOff x="6142195" y="2631566"/>
                  <a:chExt cx="22097" cy="83629"/>
                </a:xfrm>
              </p:grpSpPr>
              <p:sp>
                <p:nvSpPr>
                  <p:cNvPr id="465" name="Google Shape;465;p26"/>
                  <p:cNvSpPr/>
                  <p:nvPr/>
                </p:nvSpPr>
                <p:spPr>
                  <a:xfrm>
                    <a:off x="6153244" y="2640234"/>
                    <a:ext cx="9525" cy="66198"/>
                  </a:xfrm>
                  <a:custGeom>
                    <a:avLst/>
                    <a:gdLst/>
                    <a:ahLst/>
                    <a:cxnLst/>
                    <a:rect l="l" t="t" r="r" b="b"/>
                    <a:pathLst>
                      <a:path w="9525" h="66198" extrusionOk="0">
                        <a:moveTo>
                          <a:pt x="0" y="0"/>
                        </a:moveTo>
                        <a:lnTo>
                          <a:pt x="0" y="66199"/>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466" name="Google Shape;466;p26"/>
                  <p:cNvSpPr/>
                  <p:nvPr/>
                </p:nvSpPr>
                <p:spPr>
                  <a:xfrm>
                    <a:off x="6142195" y="2631566"/>
                    <a:ext cx="22097" cy="83629"/>
                  </a:xfrm>
                  <a:custGeom>
                    <a:avLst/>
                    <a:gdLst/>
                    <a:ahLst/>
                    <a:cxnLst/>
                    <a:rect l="l" t="t" r="r" b="b"/>
                    <a:pathLst>
                      <a:path w="22097" h="83629" extrusionOk="0">
                        <a:moveTo>
                          <a:pt x="11049" y="83630"/>
                        </a:moveTo>
                        <a:cubicBezTo>
                          <a:pt x="4953" y="83630"/>
                          <a:pt x="0" y="79724"/>
                          <a:pt x="0" y="74962"/>
                        </a:cubicBezTo>
                        <a:lnTo>
                          <a:pt x="0" y="8668"/>
                        </a:lnTo>
                        <a:cubicBezTo>
                          <a:pt x="0" y="3905"/>
                          <a:pt x="4953" y="0"/>
                          <a:pt x="11049" y="0"/>
                        </a:cubicBezTo>
                        <a:cubicBezTo>
                          <a:pt x="17145" y="0"/>
                          <a:pt x="22098" y="3905"/>
                          <a:pt x="22098" y="8668"/>
                        </a:cubicBezTo>
                        <a:lnTo>
                          <a:pt x="22098" y="74867"/>
                        </a:lnTo>
                        <a:cubicBezTo>
                          <a:pt x="22003" y="79724"/>
                          <a:pt x="17145" y="83630"/>
                          <a:pt x="11049" y="83630"/>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467" name="Google Shape;467;p26"/>
                <p:cNvGrpSpPr/>
                <p:nvPr/>
              </p:nvGrpSpPr>
              <p:grpSpPr>
                <a:xfrm>
                  <a:off x="6186296" y="2631566"/>
                  <a:ext cx="22097" cy="83629"/>
                  <a:chOff x="6186296" y="2631566"/>
                  <a:chExt cx="22097" cy="83629"/>
                </a:xfrm>
              </p:grpSpPr>
              <p:sp>
                <p:nvSpPr>
                  <p:cNvPr id="468" name="Google Shape;468;p26"/>
                  <p:cNvSpPr/>
                  <p:nvPr/>
                </p:nvSpPr>
                <p:spPr>
                  <a:xfrm>
                    <a:off x="6197345" y="2640234"/>
                    <a:ext cx="9525" cy="66198"/>
                  </a:xfrm>
                  <a:custGeom>
                    <a:avLst/>
                    <a:gdLst/>
                    <a:ahLst/>
                    <a:cxnLst/>
                    <a:rect l="l" t="t" r="r" b="b"/>
                    <a:pathLst>
                      <a:path w="9525" h="66198" extrusionOk="0">
                        <a:moveTo>
                          <a:pt x="0" y="0"/>
                        </a:moveTo>
                        <a:lnTo>
                          <a:pt x="0" y="66199"/>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469" name="Google Shape;469;p26"/>
                  <p:cNvSpPr/>
                  <p:nvPr/>
                </p:nvSpPr>
                <p:spPr>
                  <a:xfrm>
                    <a:off x="6186296" y="2631566"/>
                    <a:ext cx="22097" cy="83629"/>
                  </a:xfrm>
                  <a:custGeom>
                    <a:avLst/>
                    <a:gdLst/>
                    <a:ahLst/>
                    <a:cxnLst/>
                    <a:rect l="l" t="t" r="r" b="b"/>
                    <a:pathLst>
                      <a:path w="22097" h="83629" extrusionOk="0">
                        <a:moveTo>
                          <a:pt x="11049" y="83630"/>
                        </a:moveTo>
                        <a:cubicBezTo>
                          <a:pt x="4953" y="83630"/>
                          <a:pt x="0" y="79724"/>
                          <a:pt x="0" y="74962"/>
                        </a:cubicBezTo>
                        <a:lnTo>
                          <a:pt x="0" y="8668"/>
                        </a:lnTo>
                        <a:cubicBezTo>
                          <a:pt x="0" y="3905"/>
                          <a:pt x="4953" y="0"/>
                          <a:pt x="11049" y="0"/>
                        </a:cubicBezTo>
                        <a:cubicBezTo>
                          <a:pt x="17145" y="0"/>
                          <a:pt x="22098" y="3905"/>
                          <a:pt x="22098" y="8668"/>
                        </a:cubicBezTo>
                        <a:lnTo>
                          <a:pt x="22098" y="74867"/>
                        </a:lnTo>
                        <a:cubicBezTo>
                          <a:pt x="22098" y="79724"/>
                          <a:pt x="17145" y="83630"/>
                          <a:pt x="11049" y="83630"/>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470" name="Google Shape;470;p26"/>
                <p:cNvGrpSpPr/>
                <p:nvPr/>
              </p:nvGrpSpPr>
              <p:grpSpPr>
                <a:xfrm>
                  <a:off x="6230492" y="2631566"/>
                  <a:ext cx="22097" cy="83629"/>
                  <a:chOff x="6230492" y="2631566"/>
                  <a:chExt cx="22097" cy="83629"/>
                </a:xfrm>
              </p:grpSpPr>
              <p:sp>
                <p:nvSpPr>
                  <p:cNvPr id="471" name="Google Shape;471;p26"/>
                  <p:cNvSpPr/>
                  <p:nvPr/>
                </p:nvSpPr>
                <p:spPr>
                  <a:xfrm>
                    <a:off x="6241541" y="2640234"/>
                    <a:ext cx="9525" cy="66198"/>
                  </a:xfrm>
                  <a:custGeom>
                    <a:avLst/>
                    <a:gdLst/>
                    <a:ahLst/>
                    <a:cxnLst/>
                    <a:rect l="l" t="t" r="r" b="b"/>
                    <a:pathLst>
                      <a:path w="9525" h="66198" extrusionOk="0">
                        <a:moveTo>
                          <a:pt x="0" y="0"/>
                        </a:moveTo>
                        <a:lnTo>
                          <a:pt x="0" y="66199"/>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472" name="Google Shape;472;p26"/>
                  <p:cNvSpPr/>
                  <p:nvPr/>
                </p:nvSpPr>
                <p:spPr>
                  <a:xfrm>
                    <a:off x="6230492" y="2631566"/>
                    <a:ext cx="22097" cy="83629"/>
                  </a:xfrm>
                  <a:custGeom>
                    <a:avLst/>
                    <a:gdLst/>
                    <a:ahLst/>
                    <a:cxnLst/>
                    <a:rect l="l" t="t" r="r" b="b"/>
                    <a:pathLst>
                      <a:path w="22097" h="83629" extrusionOk="0">
                        <a:moveTo>
                          <a:pt x="11049" y="83630"/>
                        </a:moveTo>
                        <a:cubicBezTo>
                          <a:pt x="4953" y="83630"/>
                          <a:pt x="0" y="79724"/>
                          <a:pt x="0" y="74962"/>
                        </a:cubicBezTo>
                        <a:lnTo>
                          <a:pt x="0" y="8668"/>
                        </a:lnTo>
                        <a:cubicBezTo>
                          <a:pt x="0" y="3905"/>
                          <a:pt x="4953" y="0"/>
                          <a:pt x="11049" y="0"/>
                        </a:cubicBezTo>
                        <a:cubicBezTo>
                          <a:pt x="17145" y="0"/>
                          <a:pt x="22098" y="3905"/>
                          <a:pt x="22098" y="8668"/>
                        </a:cubicBezTo>
                        <a:lnTo>
                          <a:pt x="22098" y="74867"/>
                        </a:lnTo>
                        <a:cubicBezTo>
                          <a:pt x="22003" y="79724"/>
                          <a:pt x="17050" y="83630"/>
                          <a:pt x="11049" y="83630"/>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473" name="Google Shape;473;p26"/>
                <p:cNvGrpSpPr/>
                <p:nvPr/>
              </p:nvGrpSpPr>
              <p:grpSpPr>
                <a:xfrm>
                  <a:off x="6274974" y="2631566"/>
                  <a:ext cx="22097" cy="83629"/>
                  <a:chOff x="6274974" y="2631566"/>
                  <a:chExt cx="22097" cy="83629"/>
                </a:xfrm>
              </p:grpSpPr>
              <p:sp>
                <p:nvSpPr>
                  <p:cNvPr id="474" name="Google Shape;474;p26"/>
                  <p:cNvSpPr/>
                  <p:nvPr/>
                </p:nvSpPr>
                <p:spPr>
                  <a:xfrm>
                    <a:off x="6286023" y="2640234"/>
                    <a:ext cx="9525" cy="66198"/>
                  </a:xfrm>
                  <a:custGeom>
                    <a:avLst/>
                    <a:gdLst/>
                    <a:ahLst/>
                    <a:cxnLst/>
                    <a:rect l="l" t="t" r="r" b="b"/>
                    <a:pathLst>
                      <a:path w="9525" h="66198" extrusionOk="0">
                        <a:moveTo>
                          <a:pt x="0" y="0"/>
                        </a:moveTo>
                        <a:lnTo>
                          <a:pt x="0" y="66199"/>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475" name="Google Shape;475;p26"/>
                  <p:cNvSpPr/>
                  <p:nvPr/>
                </p:nvSpPr>
                <p:spPr>
                  <a:xfrm>
                    <a:off x="6274974" y="2631566"/>
                    <a:ext cx="22097" cy="83629"/>
                  </a:xfrm>
                  <a:custGeom>
                    <a:avLst/>
                    <a:gdLst/>
                    <a:ahLst/>
                    <a:cxnLst/>
                    <a:rect l="l" t="t" r="r" b="b"/>
                    <a:pathLst>
                      <a:path w="22097" h="83629" extrusionOk="0">
                        <a:moveTo>
                          <a:pt x="11049" y="83630"/>
                        </a:moveTo>
                        <a:cubicBezTo>
                          <a:pt x="4953" y="83630"/>
                          <a:pt x="0" y="79724"/>
                          <a:pt x="0" y="74962"/>
                        </a:cubicBezTo>
                        <a:lnTo>
                          <a:pt x="0" y="8668"/>
                        </a:lnTo>
                        <a:cubicBezTo>
                          <a:pt x="0" y="3905"/>
                          <a:pt x="4953" y="0"/>
                          <a:pt x="11049" y="0"/>
                        </a:cubicBezTo>
                        <a:cubicBezTo>
                          <a:pt x="17145" y="0"/>
                          <a:pt x="22098" y="3905"/>
                          <a:pt x="22098" y="8668"/>
                        </a:cubicBezTo>
                        <a:lnTo>
                          <a:pt x="22098" y="74867"/>
                        </a:lnTo>
                        <a:cubicBezTo>
                          <a:pt x="22098" y="79724"/>
                          <a:pt x="17145" y="83630"/>
                          <a:pt x="11049" y="83630"/>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476" name="Google Shape;476;p26"/>
                <p:cNvGrpSpPr/>
                <p:nvPr/>
              </p:nvGrpSpPr>
              <p:grpSpPr>
                <a:xfrm>
                  <a:off x="6319074" y="2631566"/>
                  <a:ext cx="22097" cy="83629"/>
                  <a:chOff x="6319074" y="2631566"/>
                  <a:chExt cx="22097" cy="83629"/>
                </a:xfrm>
              </p:grpSpPr>
              <p:sp>
                <p:nvSpPr>
                  <p:cNvPr id="477" name="Google Shape;477;p26"/>
                  <p:cNvSpPr/>
                  <p:nvPr/>
                </p:nvSpPr>
                <p:spPr>
                  <a:xfrm>
                    <a:off x="6330124" y="2640234"/>
                    <a:ext cx="9525" cy="66198"/>
                  </a:xfrm>
                  <a:custGeom>
                    <a:avLst/>
                    <a:gdLst/>
                    <a:ahLst/>
                    <a:cxnLst/>
                    <a:rect l="l" t="t" r="r" b="b"/>
                    <a:pathLst>
                      <a:path w="9525" h="66198" extrusionOk="0">
                        <a:moveTo>
                          <a:pt x="0" y="0"/>
                        </a:moveTo>
                        <a:lnTo>
                          <a:pt x="0" y="66199"/>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478" name="Google Shape;478;p26"/>
                  <p:cNvSpPr/>
                  <p:nvPr/>
                </p:nvSpPr>
                <p:spPr>
                  <a:xfrm>
                    <a:off x="6319074" y="2631566"/>
                    <a:ext cx="22097" cy="83629"/>
                  </a:xfrm>
                  <a:custGeom>
                    <a:avLst/>
                    <a:gdLst/>
                    <a:ahLst/>
                    <a:cxnLst/>
                    <a:rect l="l" t="t" r="r" b="b"/>
                    <a:pathLst>
                      <a:path w="22097" h="83629" extrusionOk="0">
                        <a:moveTo>
                          <a:pt x="11049" y="83630"/>
                        </a:moveTo>
                        <a:cubicBezTo>
                          <a:pt x="4953" y="83630"/>
                          <a:pt x="0" y="79724"/>
                          <a:pt x="0" y="74962"/>
                        </a:cubicBezTo>
                        <a:lnTo>
                          <a:pt x="0" y="8668"/>
                        </a:lnTo>
                        <a:cubicBezTo>
                          <a:pt x="0" y="3905"/>
                          <a:pt x="4953" y="0"/>
                          <a:pt x="11049" y="0"/>
                        </a:cubicBezTo>
                        <a:cubicBezTo>
                          <a:pt x="17145" y="0"/>
                          <a:pt x="22098" y="3905"/>
                          <a:pt x="22098" y="8668"/>
                        </a:cubicBezTo>
                        <a:lnTo>
                          <a:pt x="22098" y="74867"/>
                        </a:lnTo>
                        <a:cubicBezTo>
                          <a:pt x="22098" y="79724"/>
                          <a:pt x="17145" y="83630"/>
                          <a:pt x="11049" y="83630"/>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479" name="Google Shape;479;p26"/>
                <p:cNvGrpSpPr/>
                <p:nvPr/>
              </p:nvGrpSpPr>
              <p:grpSpPr>
                <a:xfrm>
                  <a:off x="6363270" y="2631566"/>
                  <a:ext cx="22097" cy="83629"/>
                  <a:chOff x="6363270" y="2631566"/>
                  <a:chExt cx="22097" cy="83629"/>
                </a:xfrm>
              </p:grpSpPr>
              <p:sp>
                <p:nvSpPr>
                  <p:cNvPr id="480" name="Google Shape;480;p26"/>
                  <p:cNvSpPr/>
                  <p:nvPr/>
                </p:nvSpPr>
                <p:spPr>
                  <a:xfrm>
                    <a:off x="6374320" y="2640234"/>
                    <a:ext cx="9525" cy="66198"/>
                  </a:xfrm>
                  <a:custGeom>
                    <a:avLst/>
                    <a:gdLst/>
                    <a:ahLst/>
                    <a:cxnLst/>
                    <a:rect l="l" t="t" r="r" b="b"/>
                    <a:pathLst>
                      <a:path w="9525" h="66198" extrusionOk="0">
                        <a:moveTo>
                          <a:pt x="0" y="0"/>
                        </a:moveTo>
                        <a:lnTo>
                          <a:pt x="0" y="66199"/>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481" name="Google Shape;481;p26"/>
                  <p:cNvSpPr/>
                  <p:nvPr/>
                </p:nvSpPr>
                <p:spPr>
                  <a:xfrm>
                    <a:off x="6363270" y="2631566"/>
                    <a:ext cx="22097" cy="83629"/>
                  </a:xfrm>
                  <a:custGeom>
                    <a:avLst/>
                    <a:gdLst/>
                    <a:ahLst/>
                    <a:cxnLst/>
                    <a:rect l="l" t="t" r="r" b="b"/>
                    <a:pathLst>
                      <a:path w="22097" h="83629" extrusionOk="0">
                        <a:moveTo>
                          <a:pt x="11049" y="83630"/>
                        </a:moveTo>
                        <a:cubicBezTo>
                          <a:pt x="4953" y="83630"/>
                          <a:pt x="0" y="79724"/>
                          <a:pt x="0" y="74962"/>
                        </a:cubicBezTo>
                        <a:lnTo>
                          <a:pt x="0" y="8668"/>
                        </a:lnTo>
                        <a:cubicBezTo>
                          <a:pt x="0" y="3905"/>
                          <a:pt x="4953" y="0"/>
                          <a:pt x="11049" y="0"/>
                        </a:cubicBezTo>
                        <a:cubicBezTo>
                          <a:pt x="17145" y="0"/>
                          <a:pt x="22098" y="3905"/>
                          <a:pt x="22098" y="8668"/>
                        </a:cubicBezTo>
                        <a:lnTo>
                          <a:pt x="22098" y="74867"/>
                        </a:lnTo>
                        <a:cubicBezTo>
                          <a:pt x="22098" y="79724"/>
                          <a:pt x="17145" y="83630"/>
                          <a:pt x="11049" y="83630"/>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482" name="Google Shape;482;p26"/>
                <p:cNvGrpSpPr/>
                <p:nvPr/>
              </p:nvGrpSpPr>
              <p:grpSpPr>
                <a:xfrm>
                  <a:off x="6407371" y="2631566"/>
                  <a:ext cx="22097" cy="83629"/>
                  <a:chOff x="6407371" y="2631566"/>
                  <a:chExt cx="22097" cy="83629"/>
                </a:xfrm>
              </p:grpSpPr>
              <p:sp>
                <p:nvSpPr>
                  <p:cNvPr id="483" name="Google Shape;483;p26"/>
                  <p:cNvSpPr/>
                  <p:nvPr/>
                </p:nvSpPr>
                <p:spPr>
                  <a:xfrm>
                    <a:off x="6418420" y="2640234"/>
                    <a:ext cx="9525" cy="66198"/>
                  </a:xfrm>
                  <a:custGeom>
                    <a:avLst/>
                    <a:gdLst/>
                    <a:ahLst/>
                    <a:cxnLst/>
                    <a:rect l="l" t="t" r="r" b="b"/>
                    <a:pathLst>
                      <a:path w="9525" h="66198" extrusionOk="0">
                        <a:moveTo>
                          <a:pt x="0" y="0"/>
                        </a:moveTo>
                        <a:lnTo>
                          <a:pt x="0" y="66199"/>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484" name="Google Shape;484;p26"/>
                  <p:cNvSpPr/>
                  <p:nvPr/>
                </p:nvSpPr>
                <p:spPr>
                  <a:xfrm>
                    <a:off x="6407371" y="2631566"/>
                    <a:ext cx="22097" cy="83629"/>
                  </a:xfrm>
                  <a:custGeom>
                    <a:avLst/>
                    <a:gdLst/>
                    <a:ahLst/>
                    <a:cxnLst/>
                    <a:rect l="l" t="t" r="r" b="b"/>
                    <a:pathLst>
                      <a:path w="22097" h="83629" extrusionOk="0">
                        <a:moveTo>
                          <a:pt x="11049" y="83630"/>
                        </a:moveTo>
                        <a:cubicBezTo>
                          <a:pt x="4953" y="83630"/>
                          <a:pt x="0" y="79724"/>
                          <a:pt x="0" y="74962"/>
                        </a:cubicBezTo>
                        <a:lnTo>
                          <a:pt x="0" y="8668"/>
                        </a:lnTo>
                        <a:cubicBezTo>
                          <a:pt x="0" y="3905"/>
                          <a:pt x="4953" y="0"/>
                          <a:pt x="11049" y="0"/>
                        </a:cubicBezTo>
                        <a:cubicBezTo>
                          <a:pt x="17145" y="0"/>
                          <a:pt x="22098" y="3905"/>
                          <a:pt x="22098" y="8668"/>
                        </a:cubicBezTo>
                        <a:lnTo>
                          <a:pt x="22098" y="74867"/>
                        </a:lnTo>
                        <a:cubicBezTo>
                          <a:pt x="22098" y="79724"/>
                          <a:pt x="17145" y="83630"/>
                          <a:pt x="11049" y="83630"/>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sp>
            <p:nvSpPr>
              <p:cNvPr id="485" name="Google Shape;485;p26"/>
              <p:cNvSpPr/>
              <p:nvPr/>
            </p:nvSpPr>
            <p:spPr>
              <a:xfrm>
                <a:off x="407985" y="2453229"/>
                <a:ext cx="2722482" cy="127865"/>
              </a:xfrm>
              <a:custGeom>
                <a:avLst/>
                <a:gdLst/>
                <a:ahLst/>
                <a:cxnLst/>
                <a:rect l="l" t="t" r="r" b="b"/>
                <a:pathLst>
                  <a:path w="881062" h="32765" extrusionOk="0">
                    <a:moveTo>
                      <a:pt x="0" y="0"/>
                    </a:moveTo>
                    <a:lnTo>
                      <a:pt x="881063" y="0"/>
                    </a:lnTo>
                    <a:lnTo>
                      <a:pt x="881063" y="32766"/>
                    </a:lnTo>
                    <a:lnTo>
                      <a:pt x="0" y="32766"/>
                    </a:lnTo>
                    <a:close/>
                  </a:path>
                </a:pathLst>
              </a:custGeom>
              <a:solidFill>
                <a:srgbClr val="000000">
                  <a:alpha val="2291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486" name="Google Shape;486;p26"/>
              <p:cNvSpPr/>
              <p:nvPr/>
            </p:nvSpPr>
            <p:spPr>
              <a:xfrm>
                <a:off x="609261" y="2576054"/>
                <a:ext cx="2302072" cy="137590"/>
              </a:xfrm>
              <a:custGeom>
                <a:avLst/>
                <a:gdLst/>
                <a:ahLst/>
                <a:cxnLst/>
                <a:rect l="l" t="t" r="r" b="b"/>
                <a:pathLst>
                  <a:path w="747426" h="44672" extrusionOk="0">
                    <a:moveTo>
                      <a:pt x="0" y="0"/>
                    </a:moveTo>
                    <a:lnTo>
                      <a:pt x="747427" y="0"/>
                    </a:lnTo>
                    <a:lnTo>
                      <a:pt x="747427" y="44672"/>
                    </a:lnTo>
                    <a:lnTo>
                      <a:pt x="0" y="44672"/>
                    </a:lnTo>
                    <a:close/>
                  </a:path>
                </a:pathLst>
              </a:custGeom>
              <a:solidFill>
                <a:schemeClr val="dk1">
                  <a:alpha val="20000"/>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487" name="Google Shape;487;p26"/>
              <p:cNvSpPr/>
              <p:nvPr/>
            </p:nvSpPr>
            <p:spPr>
              <a:xfrm>
                <a:off x="607130" y="6306444"/>
                <a:ext cx="2302072" cy="137590"/>
              </a:xfrm>
              <a:custGeom>
                <a:avLst/>
                <a:gdLst/>
                <a:ahLst/>
                <a:cxnLst/>
                <a:rect l="l" t="t" r="r" b="b"/>
                <a:pathLst>
                  <a:path w="747426" h="44672" extrusionOk="0">
                    <a:moveTo>
                      <a:pt x="0" y="0"/>
                    </a:moveTo>
                    <a:lnTo>
                      <a:pt x="747427" y="0"/>
                    </a:lnTo>
                    <a:lnTo>
                      <a:pt x="747427" y="44672"/>
                    </a:lnTo>
                    <a:lnTo>
                      <a:pt x="0" y="44672"/>
                    </a:lnTo>
                    <a:close/>
                  </a:path>
                </a:pathLst>
              </a:custGeom>
              <a:solidFill>
                <a:schemeClr val="dk1">
                  <a:alpha val="20000"/>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488" name="Google Shape;488;p26"/>
              <p:cNvSpPr/>
              <p:nvPr/>
            </p:nvSpPr>
            <p:spPr>
              <a:xfrm>
                <a:off x="866278" y="3506803"/>
                <a:ext cx="2065184" cy="1871405"/>
              </a:xfrm>
              <a:custGeom>
                <a:avLst/>
                <a:gdLst/>
                <a:ahLst/>
                <a:cxnLst/>
                <a:rect l="l" t="t" r="r" b="b"/>
                <a:pathLst>
                  <a:path w="400812" h="607599" extrusionOk="0">
                    <a:moveTo>
                      <a:pt x="0" y="0"/>
                    </a:moveTo>
                    <a:lnTo>
                      <a:pt x="400812" y="0"/>
                    </a:lnTo>
                    <a:lnTo>
                      <a:pt x="400812" y="607600"/>
                    </a:lnTo>
                    <a:lnTo>
                      <a:pt x="0" y="607600"/>
                    </a:lnTo>
                    <a:close/>
                  </a:path>
                </a:pathLst>
              </a:custGeom>
              <a:solidFill>
                <a:srgbClr val="F5F5F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nvGrpSpPr>
              <p:cNvPr id="489" name="Google Shape;489;p26"/>
              <p:cNvGrpSpPr/>
              <p:nvPr/>
            </p:nvGrpSpPr>
            <p:grpSpPr>
              <a:xfrm>
                <a:off x="1174282" y="3755342"/>
                <a:ext cx="1526709" cy="1289015"/>
                <a:chOff x="1174282" y="3755342"/>
                <a:chExt cx="1526709" cy="1289015"/>
              </a:xfrm>
            </p:grpSpPr>
            <p:sp>
              <p:nvSpPr>
                <p:cNvPr id="490" name="Google Shape;490;p26"/>
                <p:cNvSpPr/>
                <p:nvPr/>
              </p:nvSpPr>
              <p:spPr>
                <a:xfrm>
                  <a:off x="1174282" y="3755342"/>
                  <a:ext cx="1526709" cy="86050"/>
                </a:xfrm>
                <a:custGeom>
                  <a:avLst/>
                  <a:gdLst/>
                  <a:ahLst/>
                  <a:cxnLst/>
                  <a:rect l="l" t="t" r="r" b="b"/>
                  <a:pathLst>
                    <a:path w="280130" h="21716" extrusionOk="0">
                      <a:moveTo>
                        <a:pt x="0" y="10858"/>
                      </a:moveTo>
                      <a:cubicBezTo>
                        <a:pt x="0" y="4858"/>
                        <a:pt x="5810" y="0"/>
                        <a:pt x="12954" y="0"/>
                      </a:cubicBezTo>
                      <a:lnTo>
                        <a:pt x="267176" y="0"/>
                      </a:lnTo>
                      <a:cubicBezTo>
                        <a:pt x="274320" y="0"/>
                        <a:pt x="280130" y="4858"/>
                        <a:pt x="280130" y="10858"/>
                      </a:cubicBezTo>
                      <a:cubicBezTo>
                        <a:pt x="280130" y="16859"/>
                        <a:pt x="274320" y="21717"/>
                        <a:pt x="267176" y="21717"/>
                      </a:cubicBezTo>
                      <a:lnTo>
                        <a:pt x="12954" y="21717"/>
                      </a:lnTo>
                      <a:cubicBezTo>
                        <a:pt x="5810" y="21717"/>
                        <a:pt x="0" y="16859"/>
                        <a:pt x="0" y="10858"/>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491" name="Google Shape;491;p26"/>
                <p:cNvSpPr/>
                <p:nvPr/>
              </p:nvSpPr>
              <p:spPr>
                <a:xfrm>
                  <a:off x="1174282" y="3955983"/>
                  <a:ext cx="1526709" cy="86050"/>
                </a:xfrm>
                <a:custGeom>
                  <a:avLst/>
                  <a:gdLst/>
                  <a:ahLst/>
                  <a:cxnLst/>
                  <a:rect l="l" t="t" r="r" b="b"/>
                  <a:pathLst>
                    <a:path w="280130" h="21716" extrusionOk="0">
                      <a:moveTo>
                        <a:pt x="0" y="10858"/>
                      </a:moveTo>
                      <a:cubicBezTo>
                        <a:pt x="0" y="4858"/>
                        <a:pt x="5810" y="0"/>
                        <a:pt x="12954" y="0"/>
                      </a:cubicBezTo>
                      <a:lnTo>
                        <a:pt x="267176" y="0"/>
                      </a:lnTo>
                      <a:cubicBezTo>
                        <a:pt x="274320" y="0"/>
                        <a:pt x="280130" y="4858"/>
                        <a:pt x="280130" y="10858"/>
                      </a:cubicBezTo>
                      <a:cubicBezTo>
                        <a:pt x="280130" y="16859"/>
                        <a:pt x="274320" y="21717"/>
                        <a:pt x="267176" y="21717"/>
                      </a:cubicBezTo>
                      <a:lnTo>
                        <a:pt x="12954" y="21717"/>
                      </a:lnTo>
                      <a:cubicBezTo>
                        <a:pt x="5810" y="21717"/>
                        <a:pt x="0" y="16859"/>
                        <a:pt x="0" y="10858"/>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492" name="Google Shape;492;p26"/>
                <p:cNvSpPr/>
                <p:nvPr/>
              </p:nvSpPr>
              <p:spPr>
                <a:xfrm>
                  <a:off x="1174282" y="4156330"/>
                  <a:ext cx="1526709" cy="86050"/>
                </a:xfrm>
                <a:custGeom>
                  <a:avLst/>
                  <a:gdLst/>
                  <a:ahLst/>
                  <a:cxnLst/>
                  <a:rect l="l" t="t" r="r" b="b"/>
                  <a:pathLst>
                    <a:path w="280130" h="21716" extrusionOk="0">
                      <a:moveTo>
                        <a:pt x="0" y="10858"/>
                      </a:moveTo>
                      <a:cubicBezTo>
                        <a:pt x="0" y="4858"/>
                        <a:pt x="5810" y="0"/>
                        <a:pt x="12954" y="0"/>
                      </a:cubicBezTo>
                      <a:lnTo>
                        <a:pt x="267176" y="0"/>
                      </a:lnTo>
                      <a:cubicBezTo>
                        <a:pt x="274320" y="0"/>
                        <a:pt x="280130" y="4858"/>
                        <a:pt x="280130" y="10858"/>
                      </a:cubicBezTo>
                      <a:cubicBezTo>
                        <a:pt x="280130" y="16859"/>
                        <a:pt x="274320" y="21717"/>
                        <a:pt x="267176" y="21717"/>
                      </a:cubicBezTo>
                      <a:lnTo>
                        <a:pt x="12954" y="21717"/>
                      </a:lnTo>
                      <a:cubicBezTo>
                        <a:pt x="5810" y="21717"/>
                        <a:pt x="0" y="16859"/>
                        <a:pt x="0" y="10858"/>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493" name="Google Shape;493;p26"/>
                <p:cNvSpPr/>
                <p:nvPr/>
              </p:nvSpPr>
              <p:spPr>
                <a:xfrm>
                  <a:off x="1174282" y="4557316"/>
                  <a:ext cx="833692" cy="86050"/>
                </a:xfrm>
                <a:custGeom>
                  <a:avLst/>
                  <a:gdLst/>
                  <a:ahLst/>
                  <a:cxnLst/>
                  <a:rect l="l" t="t" r="r" b="b"/>
                  <a:pathLst>
                    <a:path w="152971" h="21716" extrusionOk="0">
                      <a:moveTo>
                        <a:pt x="0" y="10858"/>
                      </a:moveTo>
                      <a:cubicBezTo>
                        <a:pt x="0" y="4858"/>
                        <a:pt x="3143" y="0"/>
                        <a:pt x="7048" y="0"/>
                      </a:cubicBezTo>
                      <a:lnTo>
                        <a:pt x="145923" y="0"/>
                      </a:lnTo>
                      <a:cubicBezTo>
                        <a:pt x="149828" y="0"/>
                        <a:pt x="152971" y="4858"/>
                        <a:pt x="152971" y="10858"/>
                      </a:cubicBezTo>
                      <a:cubicBezTo>
                        <a:pt x="152971" y="16859"/>
                        <a:pt x="149828" y="21717"/>
                        <a:pt x="145923" y="21717"/>
                      </a:cubicBezTo>
                      <a:lnTo>
                        <a:pt x="7048" y="21717"/>
                      </a:lnTo>
                      <a:cubicBezTo>
                        <a:pt x="3143" y="21717"/>
                        <a:pt x="0" y="16859"/>
                        <a:pt x="0" y="10858"/>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494" name="Google Shape;494;p26"/>
                <p:cNvSpPr/>
                <p:nvPr/>
              </p:nvSpPr>
              <p:spPr>
                <a:xfrm>
                  <a:off x="1174282" y="4757960"/>
                  <a:ext cx="833692" cy="86050"/>
                </a:xfrm>
                <a:custGeom>
                  <a:avLst/>
                  <a:gdLst/>
                  <a:ahLst/>
                  <a:cxnLst/>
                  <a:rect l="l" t="t" r="r" b="b"/>
                  <a:pathLst>
                    <a:path w="152971" h="21716" extrusionOk="0">
                      <a:moveTo>
                        <a:pt x="0" y="10858"/>
                      </a:moveTo>
                      <a:cubicBezTo>
                        <a:pt x="0" y="4858"/>
                        <a:pt x="3143" y="0"/>
                        <a:pt x="7048" y="0"/>
                      </a:cubicBezTo>
                      <a:lnTo>
                        <a:pt x="145923" y="0"/>
                      </a:lnTo>
                      <a:cubicBezTo>
                        <a:pt x="149828" y="0"/>
                        <a:pt x="152971" y="4858"/>
                        <a:pt x="152971" y="10858"/>
                      </a:cubicBezTo>
                      <a:cubicBezTo>
                        <a:pt x="152971" y="16859"/>
                        <a:pt x="149828" y="21717"/>
                        <a:pt x="145923" y="21717"/>
                      </a:cubicBezTo>
                      <a:lnTo>
                        <a:pt x="7048" y="21717"/>
                      </a:lnTo>
                      <a:cubicBezTo>
                        <a:pt x="3143" y="21622"/>
                        <a:pt x="0" y="16764"/>
                        <a:pt x="0" y="10858"/>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495" name="Google Shape;495;p26"/>
                <p:cNvSpPr/>
                <p:nvPr/>
              </p:nvSpPr>
              <p:spPr>
                <a:xfrm>
                  <a:off x="1174282" y="4958303"/>
                  <a:ext cx="833692" cy="86054"/>
                </a:xfrm>
                <a:custGeom>
                  <a:avLst/>
                  <a:gdLst/>
                  <a:ahLst/>
                  <a:cxnLst/>
                  <a:rect l="l" t="t" r="r" b="b"/>
                  <a:pathLst>
                    <a:path w="152971" h="21717" extrusionOk="0">
                      <a:moveTo>
                        <a:pt x="0" y="10858"/>
                      </a:moveTo>
                      <a:cubicBezTo>
                        <a:pt x="0" y="4858"/>
                        <a:pt x="3143" y="0"/>
                        <a:pt x="7048" y="0"/>
                      </a:cubicBezTo>
                      <a:lnTo>
                        <a:pt x="145923" y="0"/>
                      </a:lnTo>
                      <a:cubicBezTo>
                        <a:pt x="149828" y="0"/>
                        <a:pt x="152971" y="4858"/>
                        <a:pt x="152971" y="10858"/>
                      </a:cubicBezTo>
                      <a:cubicBezTo>
                        <a:pt x="152971" y="16859"/>
                        <a:pt x="149828" y="21717"/>
                        <a:pt x="145923" y="21717"/>
                      </a:cubicBezTo>
                      <a:lnTo>
                        <a:pt x="7048" y="21717"/>
                      </a:lnTo>
                      <a:cubicBezTo>
                        <a:pt x="3143" y="21717"/>
                        <a:pt x="0" y="16859"/>
                        <a:pt x="0" y="10858"/>
                      </a:cubicBezTo>
                      <a:close/>
                    </a:path>
                  </a:pathLst>
                </a:custGeom>
                <a:solidFill>
                  <a:srgbClr val="AEC0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sp>
            <p:nvSpPr>
              <p:cNvPr id="496" name="Google Shape;496;p26"/>
              <p:cNvSpPr/>
              <p:nvPr/>
            </p:nvSpPr>
            <p:spPr>
              <a:xfrm>
                <a:off x="2237009" y="1463731"/>
                <a:ext cx="900937" cy="5047723"/>
              </a:xfrm>
              <a:custGeom>
                <a:avLst/>
                <a:gdLst/>
                <a:ahLst/>
                <a:cxnLst/>
                <a:rect l="l" t="t" r="r" b="b"/>
                <a:pathLst>
                  <a:path w="292512" h="1638871" extrusionOk="0">
                    <a:moveTo>
                      <a:pt x="292513" y="282131"/>
                    </a:moveTo>
                    <a:lnTo>
                      <a:pt x="292513" y="358045"/>
                    </a:lnTo>
                    <a:lnTo>
                      <a:pt x="289370" y="358045"/>
                    </a:lnTo>
                    <a:lnTo>
                      <a:pt x="289370" y="362522"/>
                    </a:lnTo>
                    <a:lnTo>
                      <a:pt x="225933" y="362522"/>
                    </a:lnTo>
                    <a:lnTo>
                      <a:pt x="225933" y="1638872"/>
                    </a:lnTo>
                    <a:lnTo>
                      <a:pt x="6858" y="1638872"/>
                    </a:lnTo>
                    <a:lnTo>
                      <a:pt x="6858" y="362522"/>
                    </a:lnTo>
                    <a:lnTo>
                      <a:pt x="70295" y="362522"/>
                    </a:lnTo>
                    <a:lnTo>
                      <a:pt x="70295" y="358045"/>
                    </a:lnTo>
                    <a:lnTo>
                      <a:pt x="73438" y="358045"/>
                    </a:lnTo>
                    <a:lnTo>
                      <a:pt x="73438" y="282131"/>
                    </a:lnTo>
                    <a:lnTo>
                      <a:pt x="41339" y="282131"/>
                    </a:lnTo>
                    <a:lnTo>
                      <a:pt x="41339" y="108490"/>
                    </a:lnTo>
                    <a:lnTo>
                      <a:pt x="0" y="108490"/>
                    </a:lnTo>
                    <a:lnTo>
                      <a:pt x="0" y="0"/>
                    </a:lnTo>
                    <a:lnTo>
                      <a:pt x="219075" y="0"/>
                    </a:lnTo>
                    <a:lnTo>
                      <a:pt x="219075" y="108490"/>
                    </a:lnTo>
                    <a:lnTo>
                      <a:pt x="260414" y="108490"/>
                    </a:lnTo>
                    <a:lnTo>
                      <a:pt x="260414" y="282131"/>
                    </a:lnTo>
                    <a:close/>
                  </a:path>
                </a:pathLst>
              </a:custGeom>
              <a:solidFill>
                <a:schemeClr val="dk1">
                  <a:alpha val="9410"/>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sp>
          <p:nvSpPr>
            <p:cNvPr id="497" name="Google Shape;497;p26"/>
            <p:cNvSpPr/>
            <p:nvPr/>
          </p:nvSpPr>
          <p:spPr>
            <a:xfrm>
              <a:off x="524640" y="5433424"/>
              <a:ext cx="99300" cy="908100"/>
            </a:xfrm>
            <a:prstGeom prst="roundRect">
              <a:avLst>
                <a:gd name="adj" fmla="val 50000"/>
              </a:avLst>
            </a:prstGeom>
            <a:solidFill>
              <a:schemeClr val="lt1">
                <a:alpha val="29409"/>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grpSp>
      <p:grpSp>
        <p:nvGrpSpPr>
          <p:cNvPr id="498" name="Google Shape;498;p26"/>
          <p:cNvGrpSpPr/>
          <p:nvPr/>
        </p:nvGrpSpPr>
        <p:grpSpPr>
          <a:xfrm rot="-3102204">
            <a:off x="7452134" y="5274791"/>
            <a:ext cx="3238361" cy="532570"/>
            <a:chOff x="1685516" y="699271"/>
            <a:chExt cx="7343277" cy="1207651"/>
          </a:xfrm>
        </p:grpSpPr>
        <p:sp>
          <p:nvSpPr>
            <p:cNvPr id="499" name="Google Shape;499;p26"/>
            <p:cNvSpPr/>
            <p:nvPr/>
          </p:nvSpPr>
          <p:spPr>
            <a:xfrm>
              <a:off x="1685516" y="1233669"/>
              <a:ext cx="2261949" cy="152199"/>
            </a:xfrm>
            <a:custGeom>
              <a:avLst/>
              <a:gdLst/>
              <a:ahLst/>
              <a:cxnLst/>
              <a:rect l="l" t="t" r="r" b="b"/>
              <a:pathLst>
                <a:path w="1123950" h="56007" extrusionOk="0">
                  <a:moveTo>
                    <a:pt x="1123950" y="56007"/>
                  </a:moveTo>
                  <a:lnTo>
                    <a:pt x="28004" y="56007"/>
                  </a:lnTo>
                  <a:cubicBezTo>
                    <a:pt x="12573" y="56007"/>
                    <a:pt x="0" y="43529"/>
                    <a:pt x="0" y="28003"/>
                  </a:cubicBezTo>
                  <a:lnTo>
                    <a:pt x="0" y="28003"/>
                  </a:lnTo>
                  <a:cubicBezTo>
                    <a:pt x="0" y="12478"/>
                    <a:pt x="12573" y="0"/>
                    <a:pt x="28004" y="0"/>
                  </a:cubicBezTo>
                  <a:lnTo>
                    <a:pt x="1123950" y="0"/>
                  </a:lnTo>
                  <a:lnTo>
                    <a:pt x="1123950" y="56007"/>
                  </a:lnTo>
                  <a:close/>
                </a:path>
              </a:pathLst>
            </a:custGeom>
            <a:solidFill>
              <a:srgbClr val="FFFFFF">
                <a:alpha val="29409"/>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nvGrpSpPr>
            <p:cNvPr id="500" name="Google Shape;500;p26"/>
            <p:cNvGrpSpPr/>
            <p:nvPr/>
          </p:nvGrpSpPr>
          <p:grpSpPr>
            <a:xfrm>
              <a:off x="1869274" y="1297460"/>
              <a:ext cx="2001839" cy="28951"/>
              <a:chOff x="4398140" y="5342028"/>
              <a:chExt cx="994505" cy="14382"/>
            </a:xfrm>
          </p:grpSpPr>
          <p:sp>
            <p:nvSpPr>
              <p:cNvPr id="501" name="Google Shape;501;p26"/>
              <p:cNvSpPr/>
              <p:nvPr/>
            </p:nvSpPr>
            <p:spPr>
              <a:xfrm>
                <a:off x="4407665" y="5346885"/>
                <a:ext cx="975455" cy="9525"/>
              </a:xfrm>
              <a:custGeom>
                <a:avLst/>
                <a:gdLst/>
                <a:ahLst/>
                <a:cxnLst/>
                <a:rect l="l" t="t" r="r" b="b"/>
                <a:pathLst>
                  <a:path w="975455" h="9525" extrusionOk="0">
                    <a:moveTo>
                      <a:pt x="975455" y="0"/>
                    </a:moveTo>
                    <a:lnTo>
                      <a:pt x="0" y="0"/>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502" name="Google Shape;502;p26"/>
              <p:cNvSpPr/>
              <p:nvPr/>
            </p:nvSpPr>
            <p:spPr>
              <a:xfrm>
                <a:off x="4398140" y="5342028"/>
                <a:ext cx="994505" cy="9715"/>
              </a:xfrm>
              <a:custGeom>
                <a:avLst/>
                <a:gdLst/>
                <a:ahLst/>
                <a:cxnLst/>
                <a:rect l="l" t="t" r="r" b="b"/>
                <a:pathLst>
                  <a:path w="994505" h="9715" extrusionOk="0">
                    <a:moveTo>
                      <a:pt x="984980" y="9716"/>
                    </a:moveTo>
                    <a:lnTo>
                      <a:pt x="9525" y="9716"/>
                    </a:lnTo>
                    <a:cubicBezTo>
                      <a:pt x="4286" y="9716"/>
                      <a:pt x="0" y="7525"/>
                      <a:pt x="0" y="4858"/>
                    </a:cubicBezTo>
                    <a:cubicBezTo>
                      <a:pt x="0" y="2191"/>
                      <a:pt x="4286" y="0"/>
                      <a:pt x="9525" y="0"/>
                    </a:cubicBezTo>
                    <a:lnTo>
                      <a:pt x="984980" y="0"/>
                    </a:lnTo>
                    <a:cubicBezTo>
                      <a:pt x="990219" y="0"/>
                      <a:pt x="994505" y="2191"/>
                      <a:pt x="994505" y="4858"/>
                    </a:cubicBezTo>
                    <a:cubicBezTo>
                      <a:pt x="994505" y="7525"/>
                      <a:pt x="990219" y="9716"/>
                      <a:pt x="984980" y="9716"/>
                    </a:cubicBezTo>
                    <a:close/>
                  </a:path>
                </a:pathLst>
              </a:custGeom>
              <a:solidFill>
                <a:srgbClr val="B1BAC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sp>
          <p:nvSpPr>
            <p:cNvPr id="503" name="Google Shape;503;p26"/>
            <p:cNvSpPr/>
            <p:nvPr/>
          </p:nvSpPr>
          <p:spPr>
            <a:xfrm>
              <a:off x="5855284" y="1015626"/>
              <a:ext cx="182489" cy="575072"/>
            </a:xfrm>
            <a:custGeom>
              <a:avLst/>
              <a:gdLst/>
              <a:ahLst/>
              <a:cxnLst/>
              <a:rect l="l" t="t" r="r" b="b"/>
              <a:pathLst>
                <a:path w="90678" h="285750" extrusionOk="0">
                  <a:moveTo>
                    <a:pt x="0" y="0"/>
                  </a:moveTo>
                  <a:lnTo>
                    <a:pt x="90678" y="0"/>
                  </a:lnTo>
                  <a:lnTo>
                    <a:pt x="90678" y="285750"/>
                  </a:lnTo>
                  <a:lnTo>
                    <a:pt x="0" y="285750"/>
                  </a:lnTo>
                  <a:close/>
                </a:path>
              </a:pathLst>
            </a:custGeom>
            <a:solidFill>
              <a:srgbClr val="524B4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504" name="Google Shape;504;p26"/>
            <p:cNvSpPr/>
            <p:nvPr/>
          </p:nvSpPr>
          <p:spPr>
            <a:xfrm>
              <a:off x="6037812" y="1015626"/>
              <a:ext cx="1725216" cy="575072"/>
            </a:xfrm>
            <a:custGeom>
              <a:avLst/>
              <a:gdLst/>
              <a:ahLst/>
              <a:cxnLst/>
              <a:rect l="l" t="t" r="r" b="b"/>
              <a:pathLst>
                <a:path w="857250" h="285750" extrusionOk="0">
                  <a:moveTo>
                    <a:pt x="0" y="0"/>
                  </a:moveTo>
                  <a:lnTo>
                    <a:pt x="857250" y="0"/>
                  </a:lnTo>
                  <a:lnTo>
                    <a:pt x="857250" y="285750"/>
                  </a:lnTo>
                  <a:lnTo>
                    <a:pt x="0" y="285750"/>
                  </a:lnTo>
                  <a:close/>
                </a:path>
              </a:pathLst>
            </a:custGeom>
            <a:solidFill>
              <a:srgbClr val="D9D9D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505" name="Google Shape;505;p26"/>
            <p:cNvSpPr/>
            <p:nvPr/>
          </p:nvSpPr>
          <p:spPr>
            <a:xfrm>
              <a:off x="4657348" y="1012750"/>
              <a:ext cx="1226820" cy="575070"/>
            </a:xfrm>
            <a:custGeom>
              <a:avLst/>
              <a:gdLst/>
              <a:ahLst/>
              <a:cxnLst/>
              <a:rect l="l" t="t" r="r" b="b"/>
              <a:pathLst>
                <a:path w="609600" h="285749" extrusionOk="0">
                  <a:moveTo>
                    <a:pt x="609600" y="0"/>
                  </a:moveTo>
                  <a:lnTo>
                    <a:pt x="609600" y="285750"/>
                  </a:lnTo>
                  <a:lnTo>
                    <a:pt x="95250" y="285750"/>
                  </a:lnTo>
                  <a:lnTo>
                    <a:pt x="95250" y="223837"/>
                  </a:lnTo>
                  <a:lnTo>
                    <a:pt x="66675" y="223837"/>
                  </a:lnTo>
                  <a:lnTo>
                    <a:pt x="66675" y="180975"/>
                  </a:lnTo>
                  <a:lnTo>
                    <a:pt x="0" y="180975"/>
                  </a:lnTo>
                  <a:lnTo>
                    <a:pt x="0" y="104775"/>
                  </a:lnTo>
                  <a:lnTo>
                    <a:pt x="66675" y="104775"/>
                  </a:lnTo>
                  <a:lnTo>
                    <a:pt x="66675" y="61913"/>
                  </a:lnTo>
                  <a:lnTo>
                    <a:pt x="95250" y="61913"/>
                  </a:lnTo>
                  <a:lnTo>
                    <a:pt x="95250" y="0"/>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506" name="Google Shape;506;p26"/>
            <p:cNvSpPr/>
            <p:nvPr/>
          </p:nvSpPr>
          <p:spPr>
            <a:xfrm>
              <a:off x="7859258" y="1042084"/>
              <a:ext cx="1111806" cy="522356"/>
            </a:xfrm>
            <a:custGeom>
              <a:avLst/>
              <a:gdLst/>
              <a:ahLst/>
              <a:cxnLst/>
              <a:rect l="l" t="t" r="r" b="b"/>
              <a:pathLst>
                <a:path w="552450" h="259556" extrusionOk="0">
                  <a:moveTo>
                    <a:pt x="552450" y="47530"/>
                  </a:moveTo>
                  <a:lnTo>
                    <a:pt x="552450" y="211931"/>
                  </a:lnTo>
                  <a:lnTo>
                    <a:pt x="281940" y="211931"/>
                  </a:lnTo>
                  <a:cubicBezTo>
                    <a:pt x="278987" y="215265"/>
                    <a:pt x="275749" y="218504"/>
                    <a:pt x="272415" y="221552"/>
                  </a:cubicBezTo>
                  <a:cubicBezTo>
                    <a:pt x="246602" y="244983"/>
                    <a:pt x="210884" y="259556"/>
                    <a:pt x="171450" y="259556"/>
                  </a:cubicBezTo>
                  <a:lnTo>
                    <a:pt x="0" y="259556"/>
                  </a:lnTo>
                  <a:lnTo>
                    <a:pt x="0" y="0"/>
                  </a:lnTo>
                  <a:lnTo>
                    <a:pt x="171450" y="0"/>
                  </a:lnTo>
                  <a:cubicBezTo>
                    <a:pt x="216027" y="0"/>
                    <a:pt x="255746" y="18479"/>
                    <a:pt x="281940" y="47625"/>
                  </a:cubicBezTo>
                  <a:lnTo>
                    <a:pt x="552450" y="47625"/>
                  </a:lnTo>
                  <a:close/>
                </a:path>
              </a:pathLst>
            </a:custGeom>
            <a:solidFill>
              <a:srgbClr val="D9D9D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507" name="Google Shape;507;p26"/>
            <p:cNvSpPr/>
            <p:nvPr/>
          </p:nvSpPr>
          <p:spPr>
            <a:xfrm>
              <a:off x="8913779" y="929348"/>
              <a:ext cx="115014" cy="747593"/>
            </a:xfrm>
            <a:custGeom>
              <a:avLst/>
              <a:gdLst/>
              <a:ahLst/>
              <a:cxnLst/>
              <a:rect l="l" t="t" r="r" b="b"/>
              <a:pathLst>
                <a:path w="57150" h="371475" extrusionOk="0">
                  <a:moveTo>
                    <a:pt x="39338" y="371475"/>
                  </a:moveTo>
                  <a:lnTo>
                    <a:pt x="17812" y="371475"/>
                  </a:lnTo>
                  <a:cubicBezTo>
                    <a:pt x="8001" y="371475"/>
                    <a:pt x="0" y="363474"/>
                    <a:pt x="0" y="353663"/>
                  </a:cubicBezTo>
                  <a:lnTo>
                    <a:pt x="0" y="17812"/>
                  </a:lnTo>
                  <a:cubicBezTo>
                    <a:pt x="0" y="8001"/>
                    <a:pt x="8001" y="0"/>
                    <a:pt x="17812" y="0"/>
                  </a:cubicBezTo>
                  <a:lnTo>
                    <a:pt x="39338" y="0"/>
                  </a:lnTo>
                  <a:cubicBezTo>
                    <a:pt x="49149" y="0"/>
                    <a:pt x="57150" y="8001"/>
                    <a:pt x="57150" y="17812"/>
                  </a:cubicBezTo>
                  <a:lnTo>
                    <a:pt x="57150" y="353663"/>
                  </a:lnTo>
                  <a:cubicBezTo>
                    <a:pt x="57150" y="363474"/>
                    <a:pt x="49149" y="371475"/>
                    <a:pt x="39338" y="371475"/>
                  </a:cubicBezTo>
                  <a:close/>
                </a:path>
              </a:pathLst>
            </a:custGeom>
            <a:solidFill>
              <a:srgbClr val="D9D9D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nvGrpSpPr>
            <p:cNvPr id="508" name="Google Shape;508;p26"/>
            <p:cNvGrpSpPr/>
            <p:nvPr/>
          </p:nvGrpSpPr>
          <p:grpSpPr>
            <a:xfrm>
              <a:off x="4954379" y="1090932"/>
              <a:ext cx="412218" cy="477737"/>
              <a:chOff x="5930808" y="5239539"/>
              <a:chExt cx="204788" cy="255079"/>
            </a:xfrm>
          </p:grpSpPr>
          <p:grpSp>
            <p:nvGrpSpPr>
              <p:cNvPr id="509" name="Google Shape;509;p26"/>
              <p:cNvGrpSpPr/>
              <p:nvPr/>
            </p:nvGrpSpPr>
            <p:grpSpPr>
              <a:xfrm>
                <a:off x="5930808" y="5239539"/>
                <a:ext cx="14288" cy="255079"/>
                <a:chOff x="5930808" y="5239539"/>
                <a:chExt cx="14288" cy="255079"/>
              </a:xfrm>
            </p:grpSpPr>
            <p:sp>
              <p:nvSpPr>
                <p:cNvPr id="510" name="Google Shape;510;p26"/>
                <p:cNvSpPr/>
                <p:nvPr/>
              </p:nvSpPr>
              <p:spPr>
                <a:xfrm>
                  <a:off x="5935571" y="5244301"/>
                  <a:ext cx="9525" cy="245554"/>
                </a:xfrm>
                <a:custGeom>
                  <a:avLst/>
                  <a:gdLst/>
                  <a:ahLst/>
                  <a:cxnLst/>
                  <a:rect l="l" t="t" r="r" b="b"/>
                  <a:pathLst>
                    <a:path w="9525" h="245554" extrusionOk="0">
                      <a:moveTo>
                        <a:pt x="0" y="0"/>
                      </a:moveTo>
                      <a:lnTo>
                        <a:pt x="0" y="245555"/>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511" name="Google Shape;511;p26"/>
                <p:cNvSpPr/>
                <p:nvPr/>
              </p:nvSpPr>
              <p:spPr>
                <a:xfrm>
                  <a:off x="5930808" y="5239539"/>
                  <a:ext cx="9525" cy="255079"/>
                </a:xfrm>
                <a:custGeom>
                  <a:avLst/>
                  <a:gdLst/>
                  <a:ahLst/>
                  <a:cxnLst/>
                  <a:rect l="l" t="t" r="r" b="b"/>
                  <a:pathLst>
                    <a:path w="9525" h="255079" extrusionOk="0">
                      <a:moveTo>
                        <a:pt x="4763" y="255080"/>
                      </a:moveTo>
                      <a:cubicBezTo>
                        <a:pt x="2096" y="255080"/>
                        <a:pt x="0" y="252984"/>
                        <a:pt x="0" y="250317"/>
                      </a:cubicBezTo>
                      <a:lnTo>
                        <a:pt x="0" y="4763"/>
                      </a:lnTo>
                      <a:cubicBezTo>
                        <a:pt x="0" y="2095"/>
                        <a:pt x="2096" y="0"/>
                        <a:pt x="4763" y="0"/>
                      </a:cubicBezTo>
                      <a:cubicBezTo>
                        <a:pt x="7429" y="0"/>
                        <a:pt x="9525" y="2095"/>
                        <a:pt x="9525" y="4763"/>
                      </a:cubicBezTo>
                      <a:lnTo>
                        <a:pt x="9525" y="250317"/>
                      </a:lnTo>
                      <a:cubicBezTo>
                        <a:pt x="9525" y="252889"/>
                        <a:pt x="7429" y="255080"/>
                        <a:pt x="4763" y="255080"/>
                      </a:cubicBezTo>
                      <a:close/>
                    </a:path>
                  </a:pathLst>
                </a:custGeom>
                <a:solidFill>
                  <a:srgbClr val="4A2C2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512" name="Google Shape;512;p26"/>
              <p:cNvGrpSpPr/>
              <p:nvPr/>
            </p:nvGrpSpPr>
            <p:grpSpPr>
              <a:xfrm>
                <a:off x="5978433" y="5372888"/>
                <a:ext cx="14288" cy="121729"/>
                <a:chOff x="5978433" y="5372888"/>
                <a:chExt cx="14288" cy="121729"/>
              </a:xfrm>
            </p:grpSpPr>
            <p:sp>
              <p:nvSpPr>
                <p:cNvPr id="513" name="Google Shape;513;p26"/>
                <p:cNvSpPr/>
                <p:nvPr/>
              </p:nvSpPr>
              <p:spPr>
                <a:xfrm>
                  <a:off x="5983196" y="5377651"/>
                  <a:ext cx="9525" cy="112204"/>
                </a:xfrm>
                <a:custGeom>
                  <a:avLst/>
                  <a:gdLst/>
                  <a:ahLst/>
                  <a:cxnLst/>
                  <a:rect l="l" t="t" r="r" b="b"/>
                  <a:pathLst>
                    <a:path w="9525" h="112204" extrusionOk="0">
                      <a:moveTo>
                        <a:pt x="0" y="0"/>
                      </a:moveTo>
                      <a:lnTo>
                        <a:pt x="0" y="112205"/>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514" name="Google Shape;514;p26"/>
                <p:cNvSpPr/>
                <p:nvPr/>
              </p:nvSpPr>
              <p:spPr>
                <a:xfrm>
                  <a:off x="5978433" y="5372888"/>
                  <a:ext cx="9525" cy="121729"/>
                </a:xfrm>
                <a:custGeom>
                  <a:avLst/>
                  <a:gdLst/>
                  <a:ahLst/>
                  <a:cxnLst/>
                  <a:rect l="l" t="t" r="r" b="b"/>
                  <a:pathLst>
                    <a:path w="9525" h="121729" extrusionOk="0">
                      <a:moveTo>
                        <a:pt x="4763" y="121730"/>
                      </a:moveTo>
                      <a:cubicBezTo>
                        <a:pt x="2096" y="121730"/>
                        <a:pt x="0" y="119634"/>
                        <a:pt x="0" y="116967"/>
                      </a:cubicBezTo>
                      <a:lnTo>
                        <a:pt x="0" y="4763"/>
                      </a:lnTo>
                      <a:cubicBezTo>
                        <a:pt x="0" y="2096"/>
                        <a:pt x="2096" y="0"/>
                        <a:pt x="4763" y="0"/>
                      </a:cubicBezTo>
                      <a:cubicBezTo>
                        <a:pt x="7429" y="0"/>
                        <a:pt x="9525" y="2096"/>
                        <a:pt x="9525" y="4763"/>
                      </a:cubicBezTo>
                      <a:lnTo>
                        <a:pt x="9525" y="116967"/>
                      </a:lnTo>
                      <a:cubicBezTo>
                        <a:pt x="9525" y="119539"/>
                        <a:pt x="7429" y="121730"/>
                        <a:pt x="4763" y="121730"/>
                      </a:cubicBezTo>
                      <a:close/>
                    </a:path>
                  </a:pathLst>
                </a:custGeom>
                <a:solidFill>
                  <a:srgbClr val="4A2C2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515" name="Google Shape;515;p26"/>
              <p:cNvGrpSpPr/>
              <p:nvPr/>
            </p:nvGrpSpPr>
            <p:grpSpPr>
              <a:xfrm>
                <a:off x="6026058" y="5372888"/>
                <a:ext cx="14288" cy="121729"/>
                <a:chOff x="6026058" y="5372888"/>
                <a:chExt cx="14288" cy="121729"/>
              </a:xfrm>
            </p:grpSpPr>
            <p:sp>
              <p:nvSpPr>
                <p:cNvPr id="516" name="Google Shape;516;p26"/>
                <p:cNvSpPr/>
                <p:nvPr/>
              </p:nvSpPr>
              <p:spPr>
                <a:xfrm>
                  <a:off x="6030821" y="5377651"/>
                  <a:ext cx="9525" cy="112204"/>
                </a:xfrm>
                <a:custGeom>
                  <a:avLst/>
                  <a:gdLst/>
                  <a:ahLst/>
                  <a:cxnLst/>
                  <a:rect l="l" t="t" r="r" b="b"/>
                  <a:pathLst>
                    <a:path w="9525" h="112204" extrusionOk="0">
                      <a:moveTo>
                        <a:pt x="0" y="0"/>
                      </a:moveTo>
                      <a:lnTo>
                        <a:pt x="0" y="112205"/>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517" name="Google Shape;517;p26"/>
                <p:cNvSpPr/>
                <p:nvPr/>
              </p:nvSpPr>
              <p:spPr>
                <a:xfrm>
                  <a:off x="6026058" y="5372888"/>
                  <a:ext cx="9525" cy="121729"/>
                </a:xfrm>
                <a:custGeom>
                  <a:avLst/>
                  <a:gdLst/>
                  <a:ahLst/>
                  <a:cxnLst/>
                  <a:rect l="l" t="t" r="r" b="b"/>
                  <a:pathLst>
                    <a:path w="9525" h="121729" extrusionOk="0">
                      <a:moveTo>
                        <a:pt x="4763" y="121730"/>
                      </a:moveTo>
                      <a:cubicBezTo>
                        <a:pt x="2096" y="121730"/>
                        <a:pt x="0" y="119634"/>
                        <a:pt x="0" y="116967"/>
                      </a:cubicBezTo>
                      <a:lnTo>
                        <a:pt x="0" y="4763"/>
                      </a:lnTo>
                      <a:cubicBezTo>
                        <a:pt x="0" y="2096"/>
                        <a:pt x="2096" y="0"/>
                        <a:pt x="4763" y="0"/>
                      </a:cubicBezTo>
                      <a:cubicBezTo>
                        <a:pt x="7429" y="0"/>
                        <a:pt x="9525" y="2096"/>
                        <a:pt x="9525" y="4763"/>
                      </a:cubicBezTo>
                      <a:lnTo>
                        <a:pt x="9525" y="116967"/>
                      </a:lnTo>
                      <a:cubicBezTo>
                        <a:pt x="9525" y="119539"/>
                        <a:pt x="7429" y="121730"/>
                        <a:pt x="4763" y="121730"/>
                      </a:cubicBezTo>
                      <a:close/>
                    </a:path>
                  </a:pathLst>
                </a:custGeom>
                <a:solidFill>
                  <a:srgbClr val="4A2C2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518" name="Google Shape;518;p26"/>
              <p:cNvGrpSpPr/>
              <p:nvPr/>
            </p:nvGrpSpPr>
            <p:grpSpPr>
              <a:xfrm>
                <a:off x="6073683" y="5372888"/>
                <a:ext cx="14288" cy="121729"/>
                <a:chOff x="6073683" y="5372888"/>
                <a:chExt cx="14288" cy="121729"/>
              </a:xfrm>
            </p:grpSpPr>
            <p:sp>
              <p:nvSpPr>
                <p:cNvPr id="519" name="Google Shape;519;p26"/>
                <p:cNvSpPr/>
                <p:nvPr/>
              </p:nvSpPr>
              <p:spPr>
                <a:xfrm>
                  <a:off x="6078446" y="5377651"/>
                  <a:ext cx="9525" cy="112204"/>
                </a:xfrm>
                <a:custGeom>
                  <a:avLst/>
                  <a:gdLst/>
                  <a:ahLst/>
                  <a:cxnLst/>
                  <a:rect l="l" t="t" r="r" b="b"/>
                  <a:pathLst>
                    <a:path w="9525" h="112204" extrusionOk="0">
                      <a:moveTo>
                        <a:pt x="0" y="0"/>
                      </a:moveTo>
                      <a:lnTo>
                        <a:pt x="0" y="112205"/>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520" name="Google Shape;520;p26"/>
                <p:cNvSpPr/>
                <p:nvPr/>
              </p:nvSpPr>
              <p:spPr>
                <a:xfrm>
                  <a:off x="6073683" y="5372888"/>
                  <a:ext cx="9525" cy="121729"/>
                </a:xfrm>
                <a:custGeom>
                  <a:avLst/>
                  <a:gdLst/>
                  <a:ahLst/>
                  <a:cxnLst/>
                  <a:rect l="l" t="t" r="r" b="b"/>
                  <a:pathLst>
                    <a:path w="9525" h="121729" extrusionOk="0">
                      <a:moveTo>
                        <a:pt x="4763" y="121730"/>
                      </a:moveTo>
                      <a:cubicBezTo>
                        <a:pt x="2096" y="121730"/>
                        <a:pt x="0" y="119634"/>
                        <a:pt x="0" y="116967"/>
                      </a:cubicBezTo>
                      <a:lnTo>
                        <a:pt x="0" y="4763"/>
                      </a:lnTo>
                      <a:cubicBezTo>
                        <a:pt x="0" y="2096"/>
                        <a:pt x="2096" y="0"/>
                        <a:pt x="4763" y="0"/>
                      </a:cubicBezTo>
                      <a:cubicBezTo>
                        <a:pt x="7429" y="0"/>
                        <a:pt x="9525" y="2096"/>
                        <a:pt x="9525" y="4763"/>
                      </a:cubicBezTo>
                      <a:lnTo>
                        <a:pt x="9525" y="116967"/>
                      </a:lnTo>
                      <a:cubicBezTo>
                        <a:pt x="9525" y="119539"/>
                        <a:pt x="7429" y="121730"/>
                        <a:pt x="4763" y="121730"/>
                      </a:cubicBezTo>
                      <a:close/>
                    </a:path>
                  </a:pathLst>
                </a:custGeom>
                <a:solidFill>
                  <a:srgbClr val="4A2C2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521" name="Google Shape;521;p26"/>
              <p:cNvGrpSpPr/>
              <p:nvPr/>
            </p:nvGrpSpPr>
            <p:grpSpPr>
              <a:xfrm>
                <a:off x="6121308" y="5372888"/>
                <a:ext cx="14288" cy="121729"/>
                <a:chOff x="6121308" y="5372888"/>
                <a:chExt cx="14288" cy="121729"/>
              </a:xfrm>
            </p:grpSpPr>
            <p:sp>
              <p:nvSpPr>
                <p:cNvPr id="522" name="Google Shape;522;p26"/>
                <p:cNvSpPr/>
                <p:nvPr/>
              </p:nvSpPr>
              <p:spPr>
                <a:xfrm>
                  <a:off x="6126071" y="5377651"/>
                  <a:ext cx="9525" cy="112204"/>
                </a:xfrm>
                <a:custGeom>
                  <a:avLst/>
                  <a:gdLst/>
                  <a:ahLst/>
                  <a:cxnLst/>
                  <a:rect l="l" t="t" r="r" b="b"/>
                  <a:pathLst>
                    <a:path w="9525" h="112204" extrusionOk="0">
                      <a:moveTo>
                        <a:pt x="0" y="0"/>
                      </a:moveTo>
                      <a:lnTo>
                        <a:pt x="0" y="112205"/>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523" name="Google Shape;523;p26"/>
                <p:cNvSpPr/>
                <p:nvPr/>
              </p:nvSpPr>
              <p:spPr>
                <a:xfrm>
                  <a:off x="6121308" y="5372888"/>
                  <a:ext cx="9525" cy="121729"/>
                </a:xfrm>
                <a:custGeom>
                  <a:avLst/>
                  <a:gdLst/>
                  <a:ahLst/>
                  <a:cxnLst/>
                  <a:rect l="l" t="t" r="r" b="b"/>
                  <a:pathLst>
                    <a:path w="9525" h="121729" extrusionOk="0">
                      <a:moveTo>
                        <a:pt x="4763" y="121730"/>
                      </a:moveTo>
                      <a:cubicBezTo>
                        <a:pt x="2096" y="121730"/>
                        <a:pt x="0" y="119634"/>
                        <a:pt x="0" y="116967"/>
                      </a:cubicBezTo>
                      <a:lnTo>
                        <a:pt x="0" y="4763"/>
                      </a:lnTo>
                      <a:cubicBezTo>
                        <a:pt x="0" y="2096"/>
                        <a:pt x="2096" y="0"/>
                        <a:pt x="4763" y="0"/>
                      </a:cubicBezTo>
                      <a:cubicBezTo>
                        <a:pt x="7429" y="0"/>
                        <a:pt x="9525" y="2096"/>
                        <a:pt x="9525" y="4763"/>
                      </a:cubicBezTo>
                      <a:lnTo>
                        <a:pt x="9525" y="116967"/>
                      </a:lnTo>
                      <a:cubicBezTo>
                        <a:pt x="9525" y="119539"/>
                        <a:pt x="7429" y="121730"/>
                        <a:pt x="4763" y="121730"/>
                      </a:cubicBezTo>
                      <a:close/>
                    </a:path>
                  </a:pathLst>
                </a:custGeom>
                <a:solidFill>
                  <a:srgbClr val="4A2C2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grpSp>
          <p:nvGrpSpPr>
            <p:cNvPr id="524" name="Google Shape;524;p26"/>
            <p:cNvGrpSpPr/>
            <p:nvPr/>
          </p:nvGrpSpPr>
          <p:grpSpPr>
            <a:xfrm>
              <a:off x="5433700" y="1090932"/>
              <a:ext cx="412218" cy="477737"/>
              <a:chOff x="6168933" y="5239539"/>
              <a:chExt cx="204788" cy="255079"/>
            </a:xfrm>
          </p:grpSpPr>
          <p:grpSp>
            <p:nvGrpSpPr>
              <p:cNvPr id="525" name="Google Shape;525;p26"/>
              <p:cNvGrpSpPr/>
              <p:nvPr/>
            </p:nvGrpSpPr>
            <p:grpSpPr>
              <a:xfrm>
                <a:off x="6168933" y="5239539"/>
                <a:ext cx="14288" cy="255079"/>
                <a:chOff x="6168933" y="5239539"/>
                <a:chExt cx="14288" cy="255079"/>
              </a:xfrm>
            </p:grpSpPr>
            <p:sp>
              <p:nvSpPr>
                <p:cNvPr id="526" name="Google Shape;526;p26"/>
                <p:cNvSpPr/>
                <p:nvPr/>
              </p:nvSpPr>
              <p:spPr>
                <a:xfrm>
                  <a:off x="6173696" y="5244301"/>
                  <a:ext cx="9525" cy="245554"/>
                </a:xfrm>
                <a:custGeom>
                  <a:avLst/>
                  <a:gdLst/>
                  <a:ahLst/>
                  <a:cxnLst/>
                  <a:rect l="l" t="t" r="r" b="b"/>
                  <a:pathLst>
                    <a:path w="9525" h="245554" extrusionOk="0">
                      <a:moveTo>
                        <a:pt x="0" y="0"/>
                      </a:moveTo>
                      <a:lnTo>
                        <a:pt x="0" y="245555"/>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527" name="Google Shape;527;p26"/>
                <p:cNvSpPr/>
                <p:nvPr/>
              </p:nvSpPr>
              <p:spPr>
                <a:xfrm>
                  <a:off x="6168933" y="5239539"/>
                  <a:ext cx="9525" cy="255079"/>
                </a:xfrm>
                <a:custGeom>
                  <a:avLst/>
                  <a:gdLst/>
                  <a:ahLst/>
                  <a:cxnLst/>
                  <a:rect l="l" t="t" r="r" b="b"/>
                  <a:pathLst>
                    <a:path w="9525" h="255079" extrusionOk="0">
                      <a:moveTo>
                        <a:pt x="4763" y="255080"/>
                      </a:moveTo>
                      <a:cubicBezTo>
                        <a:pt x="2096" y="255080"/>
                        <a:pt x="0" y="252984"/>
                        <a:pt x="0" y="250317"/>
                      </a:cubicBezTo>
                      <a:lnTo>
                        <a:pt x="0" y="4763"/>
                      </a:lnTo>
                      <a:cubicBezTo>
                        <a:pt x="0" y="2095"/>
                        <a:pt x="2096" y="0"/>
                        <a:pt x="4763" y="0"/>
                      </a:cubicBezTo>
                      <a:cubicBezTo>
                        <a:pt x="7429" y="0"/>
                        <a:pt x="9525" y="2095"/>
                        <a:pt x="9525" y="4763"/>
                      </a:cubicBezTo>
                      <a:lnTo>
                        <a:pt x="9525" y="250317"/>
                      </a:lnTo>
                      <a:cubicBezTo>
                        <a:pt x="9525" y="252889"/>
                        <a:pt x="7429" y="255080"/>
                        <a:pt x="4763" y="255080"/>
                      </a:cubicBezTo>
                      <a:close/>
                    </a:path>
                  </a:pathLst>
                </a:custGeom>
                <a:solidFill>
                  <a:srgbClr val="4A2C2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528" name="Google Shape;528;p26"/>
              <p:cNvGrpSpPr/>
              <p:nvPr/>
            </p:nvGrpSpPr>
            <p:grpSpPr>
              <a:xfrm>
                <a:off x="6216558" y="5372888"/>
                <a:ext cx="14288" cy="121729"/>
                <a:chOff x="6216558" y="5372888"/>
                <a:chExt cx="14288" cy="121729"/>
              </a:xfrm>
            </p:grpSpPr>
            <p:sp>
              <p:nvSpPr>
                <p:cNvPr id="529" name="Google Shape;529;p26"/>
                <p:cNvSpPr/>
                <p:nvPr/>
              </p:nvSpPr>
              <p:spPr>
                <a:xfrm>
                  <a:off x="6221321" y="5377651"/>
                  <a:ext cx="9525" cy="112204"/>
                </a:xfrm>
                <a:custGeom>
                  <a:avLst/>
                  <a:gdLst/>
                  <a:ahLst/>
                  <a:cxnLst/>
                  <a:rect l="l" t="t" r="r" b="b"/>
                  <a:pathLst>
                    <a:path w="9525" h="112204" extrusionOk="0">
                      <a:moveTo>
                        <a:pt x="0" y="0"/>
                      </a:moveTo>
                      <a:lnTo>
                        <a:pt x="0" y="112205"/>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530" name="Google Shape;530;p26"/>
                <p:cNvSpPr/>
                <p:nvPr/>
              </p:nvSpPr>
              <p:spPr>
                <a:xfrm>
                  <a:off x="6216558" y="5372888"/>
                  <a:ext cx="9525" cy="121729"/>
                </a:xfrm>
                <a:custGeom>
                  <a:avLst/>
                  <a:gdLst/>
                  <a:ahLst/>
                  <a:cxnLst/>
                  <a:rect l="l" t="t" r="r" b="b"/>
                  <a:pathLst>
                    <a:path w="9525" h="121729" extrusionOk="0">
                      <a:moveTo>
                        <a:pt x="4763" y="121730"/>
                      </a:moveTo>
                      <a:cubicBezTo>
                        <a:pt x="2096" y="121730"/>
                        <a:pt x="0" y="119634"/>
                        <a:pt x="0" y="116967"/>
                      </a:cubicBezTo>
                      <a:lnTo>
                        <a:pt x="0" y="4763"/>
                      </a:lnTo>
                      <a:cubicBezTo>
                        <a:pt x="0" y="2096"/>
                        <a:pt x="2096" y="0"/>
                        <a:pt x="4763" y="0"/>
                      </a:cubicBezTo>
                      <a:cubicBezTo>
                        <a:pt x="7429" y="0"/>
                        <a:pt x="9525" y="2096"/>
                        <a:pt x="9525" y="4763"/>
                      </a:cubicBezTo>
                      <a:lnTo>
                        <a:pt x="9525" y="116967"/>
                      </a:lnTo>
                      <a:cubicBezTo>
                        <a:pt x="9525" y="119539"/>
                        <a:pt x="7429" y="121730"/>
                        <a:pt x="4763" y="121730"/>
                      </a:cubicBezTo>
                      <a:close/>
                    </a:path>
                  </a:pathLst>
                </a:custGeom>
                <a:solidFill>
                  <a:srgbClr val="4A2C2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531" name="Google Shape;531;p26"/>
              <p:cNvGrpSpPr/>
              <p:nvPr/>
            </p:nvGrpSpPr>
            <p:grpSpPr>
              <a:xfrm>
                <a:off x="6264183" y="5372888"/>
                <a:ext cx="14288" cy="121729"/>
                <a:chOff x="6264183" y="5372888"/>
                <a:chExt cx="14288" cy="121729"/>
              </a:xfrm>
            </p:grpSpPr>
            <p:sp>
              <p:nvSpPr>
                <p:cNvPr id="532" name="Google Shape;532;p26"/>
                <p:cNvSpPr/>
                <p:nvPr/>
              </p:nvSpPr>
              <p:spPr>
                <a:xfrm>
                  <a:off x="6268946" y="5377651"/>
                  <a:ext cx="9525" cy="112204"/>
                </a:xfrm>
                <a:custGeom>
                  <a:avLst/>
                  <a:gdLst/>
                  <a:ahLst/>
                  <a:cxnLst/>
                  <a:rect l="l" t="t" r="r" b="b"/>
                  <a:pathLst>
                    <a:path w="9525" h="112204" extrusionOk="0">
                      <a:moveTo>
                        <a:pt x="0" y="0"/>
                      </a:moveTo>
                      <a:lnTo>
                        <a:pt x="0" y="112205"/>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533" name="Google Shape;533;p26"/>
                <p:cNvSpPr/>
                <p:nvPr/>
              </p:nvSpPr>
              <p:spPr>
                <a:xfrm>
                  <a:off x="6264183" y="5372888"/>
                  <a:ext cx="9525" cy="121729"/>
                </a:xfrm>
                <a:custGeom>
                  <a:avLst/>
                  <a:gdLst/>
                  <a:ahLst/>
                  <a:cxnLst/>
                  <a:rect l="l" t="t" r="r" b="b"/>
                  <a:pathLst>
                    <a:path w="9525" h="121729" extrusionOk="0">
                      <a:moveTo>
                        <a:pt x="4763" y="121730"/>
                      </a:moveTo>
                      <a:cubicBezTo>
                        <a:pt x="2096" y="121730"/>
                        <a:pt x="0" y="119634"/>
                        <a:pt x="0" y="116967"/>
                      </a:cubicBezTo>
                      <a:lnTo>
                        <a:pt x="0" y="4763"/>
                      </a:lnTo>
                      <a:cubicBezTo>
                        <a:pt x="0" y="2096"/>
                        <a:pt x="2096" y="0"/>
                        <a:pt x="4763" y="0"/>
                      </a:cubicBezTo>
                      <a:cubicBezTo>
                        <a:pt x="7429" y="0"/>
                        <a:pt x="9525" y="2096"/>
                        <a:pt x="9525" y="4763"/>
                      </a:cubicBezTo>
                      <a:lnTo>
                        <a:pt x="9525" y="116967"/>
                      </a:lnTo>
                      <a:cubicBezTo>
                        <a:pt x="9525" y="119539"/>
                        <a:pt x="7429" y="121730"/>
                        <a:pt x="4763" y="121730"/>
                      </a:cubicBezTo>
                      <a:close/>
                    </a:path>
                  </a:pathLst>
                </a:custGeom>
                <a:solidFill>
                  <a:srgbClr val="4A2C2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534" name="Google Shape;534;p26"/>
              <p:cNvGrpSpPr/>
              <p:nvPr/>
            </p:nvGrpSpPr>
            <p:grpSpPr>
              <a:xfrm>
                <a:off x="6311808" y="5372888"/>
                <a:ext cx="14288" cy="121729"/>
                <a:chOff x="6311808" y="5372888"/>
                <a:chExt cx="14288" cy="121729"/>
              </a:xfrm>
            </p:grpSpPr>
            <p:sp>
              <p:nvSpPr>
                <p:cNvPr id="535" name="Google Shape;535;p26"/>
                <p:cNvSpPr/>
                <p:nvPr/>
              </p:nvSpPr>
              <p:spPr>
                <a:xfrm>
                  <a:off x="6316571" y="5377651"/>
                  <a:ext cx="9525" cy="112204"/>
                </a:xfrm>
                <a:custGeom>
                  <a:avLst/>
                  <a:gdLst/>
                  <a:ahLst/>
                  <a:cxnLst/>
                  <a:rect l="l" t="t" r="r" b="b"/>
                  <a:pathLst>
                    <a:path w="9525" h="112204" extrusionOk="0">
                      <a:moveTo>
                        <a:pt x="0" y="0"/>
                      </a:moveTo>
                      <a:lnTo>
                        <a:pt x="0" y="112205"/>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536" name="Google Shape;536;p26"/>
                <p:cNvSpPr/>
                <p:nvPr/>
              </p:nvSpPr>
              <p:spPr>
                <a:xfrm>
                  <a:off x="6311808" y="5372888"/>
                  <a:ext cx="9525" cy="121729"/>
                </a:xfrm>
                <a:custGeom>
                  <a:avLst/>
                  <a:gdLst/>
                  <a:ahLst/>
                  <a:cxnLst/>
                  <a:rect l="l" t="t" r="r" b="b"/>
                  <a:pathLst>
                    <a:path w="9525" h="121729" extrusionOk="0">
                      <a:moveTo>
                        <a:pt x="4763" y="121730"/>
                      </a:moveTo>
                      <a:cubicBezTo>
                        <a:pt x="2096" y="121730"/>
                        <a:pt x="0" y="119634"/>
                        <a:pt x="0" y="116967"/>
                      </a:cubicBezTo>
                      <a:lnTo>
                        <a:pt x="0" y="4763"/>
                      </a:lnTo>
                      <a:cubicBezTo>
                        <a:pt x="0" y="2096"/>
                        <a:pt x="2096" y="0"/>
                        <a:pt x="4763" y="0"/>
                      </a:cubicBezTo>
                      <a:cubicBezTo>
                        <a:pt x="7429" y="0"/>
                        <a:pt x="9525" y="2096"/>
                        <a:pt x="9525" y="4763"/>
                      </a:cubicBezTo>
                      <a:lnTo>
                        <a:pt x="9525" y="116967"/>
                      </a:lnTo>
                      <a:cubicBezTo>
                        <a:pt x="9525" y="119539"/>
                        <a:pt x="7429" y="121730"/>
                        <a:pt x="4763" y="121730"/>
                      </a:cubicBezTo>
                      <a:close/>
                    </a:path>
                  </a:pathLst>
                </a:custGeom>
                <a:solidFill>
                  <a:srgbClr val="4A2C2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537" name="Google Shape;537;p26"/>
              <p:cNvGrpSpPr/>
              <p:nvPr/>
            </p:nvGrpSpPr>
            <p:grpSpPr>
              <a:xfrm>
                <a:off x="6359433" y="5372888"/>
                <a:ext cx="14288" cy="121729"/>
                <a:chOff x="6359433" y="5372888"/>
                <a:chExt cx="14288" cy="121729"/>
              </a:xfrm>
            </p:grpSpPr>
            <p:sp>
              <p:nvSpPr>
                <p:cNvPr id="538" name="Google Shape;538;p26"/>
                <p:cNvSpPr/>
                <p:nvPr/>
              </p:nvSpPr>
              <p:spPr>
                <a:xfrm>
                  <a:off x="6364196" y="5377651"/>
                  <a:ext cx="9525" cy="112204"/>
                </a:xfrm>
                <a:custGeom>
                  <a:avLst/>
                  <a:gdLst/>
                  <a:ahLst/>
                  <a:cxnLst/>
                  <a:rect l="l" t="t" r="r" b="b"/>
                  <a:pathLst>
                    <a:path w="9525" h="112204" extrusionOk="0">
                      <a:moveTo>
                        <a:pt x="0" y="0"/>
                      </a:moveTo>
                      <a:lnTo>
                        <a:pt x="0" y="112205"/>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539" name="Google Shape;539;p26"/>
                <p:cNvSpPr/>
                <p:nvPr/>
              </p:nvSpPr>
              <p:spPr>
                <a:xfrm>
                  <a:off x="6359433" y="5372888"/>
                  <a:ext cx="9525" cy="121729"/>
                </a:xfrm>
                <a:custGeom>
                  <a:avLst/>
                  <a:gdLst/>
                  <a:ahLst/>
                  <a:cxnLst/>
                  <a:rect l="l" t="t" r="r" b="b"/>
                  <a:pathLst>
                    <a:path w="9525" h="121729" extrusionOk="0">
                      <a:moveTo>
                        <a:pt x="4763" y="121730"/>
                      </a:moveTo>
                      <a:cubicBezTo>
                        <a:pt x="2096" y="121730"/>
                        <a:pt x="0" y="119634"/>
                        <a:pt x="0" y="116967"/>
                      </a:cubicBezTo>
                      <a:lnTo>
                        <a:pt x="0" y="4763"/>
                      </a:lnTo>
                      <a:cubicBezTo>
                        <a:pt x="0" y="2096"/>
                        <a:pt x="2096" y="0"/>
                        <a:pt x="4763" y="0"/>
                      </a:cubicBezTo>
                      <a:cubicBezTo>
                        <a:pt x="7429" y="0"/>
                        <a:pt x="9525" y="2096"/>
                        <a:pt x="9525" y="4763"/>
                      </a:cubicBezTo>
                      <a:lnTo>
                        <a:pt x="9525" y="116967"/>
                      </a:lnTo>
                      <a:cubicBezTo>
                        <a:pt x="9525" y="119539"/>
                        <a:pt x="7429" y="121730"/>
                        <a:pt x="4763" y="121730"/>
                      </a:cubicBezTo>
                      <a:close/>
                    </a:path>
                  </a:pathLst>
                </a:custGeom>
                <a:solidFill>
                  <a:srgbClr val="4A2C2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grpSp>
          <p:nvGrpSpPr>
            <p:cNvPr id="540" name="Google Shape;540;p26"/>
            <p:cNvGrpSpPr/>
            <p:nvPr/>
          </p:nvGrpSpPr>
          <p:grpSpPr>
            <a:xfrm>
              <a:off x="5913022" y="1090932"/>
              <a:ext cx="412218" cy="477737"/>
              <a:chOff x="6407058" y="5239539"/>
              <a:chExt cx="204788" cy="255079"/>
            </a:xfrm>
          </p:grpSpPr>
          <p:grpSp>
            <p:nvGrpSpPr>
              <p:cNvPr id="541" name="Google Shape;541;p26"/>
              <p:cNvGrpSpPr/>
              <p:nvPr/>
            </p:nvGrpSpPr>
            <p:grpSpPr>
              <a:xfrm>
                <a:off x="6407058" y="5239539"/>
                <a:ext cx="14288" cy="255079"/>
                <a:chOff x="6407058" y="5239539"/>
                <a:chExt cx="14288" cy="255079"/>
              </a:xfrm>
            </p:grpSpPr>
            <p:sp>
              <p:nvSpPr>
                <p:cNvPr id="542" name="Google Shape;542;p26"/>
                <p:cNvSpPr/>
                <p:nvPr/>
              </p:nvSpPr>
              <p:spPr>
                <a:xfrm>
                  <a:off x="6411821" y="5244301"/>
                  <a:ext cx="9525" cy="245554"/>
                </a:xfrm>
                <a:custGeom>
                  <a:avLst/>
                  <a:gdLst/>
                  <a:ahLst/>
                  <a:cxnLst/>
                  <a:rect l="l" t="t" r="r" b="b"/>
                  <a:pathLst>
                    <a:path w="9525" h="245554" extrusionOk="0">
                      <a:moveTo>
                        <a:pt x="0" y="0"/>
                      </a:moveTo>
                      <a:lnTo>
                        <a:pt x="0" y="245555"/>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543" name="Google Shape;543;p26"/>
                <p:cNvSpPr/>
                <p:nvPr/>
              </p:nvSpPr>
              <p:spPr>
                <a:xfrm>
                  <a:off x="6407058" y="5239539"/>
                  <a:ext cx="9525" cy="255079"/>
                </a:xfrm>
                <a:custGeom>
                  <a:avLst/>
                  <a:gdLst/>
                  <a:ahLst/>
                  <a:cxnLst/>
                  <a:rect l="l" t="t" r="r" b="b"/>
                  <a:pathLst>
                    <a:path w="9525" h="255079" extrusionOk="0">
                      <a:moveTo>
                        <a:pt x="4763" y="255080"/>
                      </a:moveTo>
                      <a:cubicBezTo>
                        <a:pt x="2096" y="255080"/>
                        <a:pt x="0" y="252984"/>
                        <a:pt x="0" y="250317"/>
                      </a:cubicBezTo>
                      <a:lnTo>
                        <a:pt x="0" y="4763"/>
                      </a:lnTo>
                      <a:cubicBezTo>
                        <a:pt x="0" y="2095"/>
                        <a:pt x="2096" y="0"/>
                        <a:pt x="4763" y="0"/>
                      </a:cubicBezTo>
                      <a:cubicBezTo>
                        <a:pt x="7429" y="0"/>
                        <a:pt x="9525" y="2095"/>
                        <a:pt x="9525" y="4763"/>
                      </a:cubicBezTo>
                      <a:lnTo>
                        <a:pt x="9525" y="250317"/>
                      </a:lnTo>
                      <a:cubicBezTo>
                        <a:pt x="9525" y="252889"/>
                        <a:pt x="7429" y="255080"/>
                        <a:pt x="4763" y="255080"/>
                      </a:cubicBezTo>
                      <a:close/>
                    </a:path>
                  </a:pathLst>
                </a:custGeom>
                <a:solidFill>
                  <a:srgbClr val="4A2C2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544" name="Google Shape;544;p26"/>
              <p:cNvGrpSpPr/>
              <p:nvPr/>
            </p:nvGrpSpPr>
            <p:grpSpPr>
              <a:xfrm>
                <a:off x="6454683" y="5372888"/>
                <a:ext cx="14288" cy="121729"/>
                <a:chOff x="6454683" y="5372888"/>
                <a:chExt cx="14288" cy="121729"/>
              </a:xfrm>
            </p:grpSpPr>
            <p:sp>
              <p:nvSpPr>
                <p:cNvPr id="545" name="Google Shape;545;p26"/>
                <p:cNvSpPr/>
                <p:nvPr/>
              </p:nvSpPr>
              <p:spPr>
                <a:xfrm>
                  <a:off x="6459446" y="5377651"/>
                  <a:ext cx="9525" cy="112204"/>
                </a:xfrm>
                <a:custGeom>
                  <a:avLst/>
                  <a:gdLst/>
                  <a:ahLst/>
                  <a:cxnLst/>
                  <a:rect l="l" t="t" r="r" b="b"/>
                  <a:pathLst>
                    <a:path w="9525" h="112204" extrusionOk="0">
                      <a:moveTo>
                        <a:pt x="0" y="0"/>
                      </a:moveTo>
                      <a:lnTo>
                        <a:pt x="0" y="112205"/>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546" name="Google Shape;546;p26"/>
                <p:cNvSpPr/>
                <p:nvPr/>
              </p:nvSpPr>
              <p:spPr>
                <a:xfrm>
                  <a:off x="6454683" y="5372888"/>
                  <a:ext cx="9525" cy="121729"/>
                </a:xfrm>
                <a:custGeom>
                  <a:avLst/>
                  <a:gdLst/>
                  <a:ahLst/>
                  <a:cxnLst/>
                  <a:rect l="l" t="t" r="r" b="b"/>
                  <a:pathLst>
                    <a:path w="9525" h="121729" extrusionOk="0">
                      <a:moveTo>
                        <a:pt x="4763" y="121730"/>
                      </a:moveTo>
                      <a:cubicBezTo>
                        <a:pt x="2096" y="121730"/>
                        <a:pt x="0" y="119634"/>
                        <a:pt x="0" y="116967"/>
                      </a:cubicBezTo>
                      <a:lnTo>
                        <a:pt x="0" y="4763"/>
                      </a:lnTo>
                      <a:cubicBezTo>
                        <a:pt x="0" y="2096"/>
                        <a:pt x="2096" y="0"/>
                        <a:pt x="4763" y="0"/>
                      </a:cubicBezTo>
                      <a:cubicBezTo>
                        <a:pt x="7429" y="0"/>
                        <a:pt x="9525" y="2096"/>
                        <a:pt x="9525" y="4763"/>
                      </a:cubicBezTo>
                      <a:lnTo>
                        <a:pt x="9525" y="116967"/>
                      </a:lnTo>
                      <a:cubicBezTo>
                        <a:pt x="9525" y="119539"/>
                        <a:pt x="7429" y="121730"/>
                        <a:pt x="4763" y="121730"/>
                      </a:cubicBezTo>
                      <a:close/>
                    </a:path>
                  </a:pathLst>
                </a:custGeom>
                <a:solidFill>
                  <a:srgbClr val="4A2C2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547" name="Google Shape;547;p26"/>
              <p:cNvGrpSpPr/>
              <p:nvPr/>
            </p:nvGrpSpPr>
            <p:grpSpPr>
              <a:xfrm>
                <a:off x="6502308" y="5372888"/>
                <a:ext cx="14288" cy="121729"/>
                <a:chOff x="6502308" y="5372888"/>
                <a:chExt cx="14288" cy="121729"/>
              </a:xfrm>
            </p:grpSpPr>
            <p:sp>
              <p:nvSpPr>
                <p:cNvPr id="548" name="Google Shape;548;p26"/>
                <p:cNvSpPr/>
                <p:nvPr/>
              </p:nvSpPr>
              <p:spPr>
                <a:xfrm>
                  <a:off x="6507071" y="5377651"/>
                  <a:ext cx="9525" cy="112204"/>
                </a:xfrm>
                <a:custGeom>
                  <a:avLst/>
                  <a:gdLst/>
                  <a:ahLst/>
                  <a:cxnLst/>
                  <a:rect l="l" t="t" r="r" b="b"/>
                  <a:pathLst>
                    <a:path w="9525" h="112204" extrusionOk="0">
                      <a:moveTo>
                        <a:pt x="0" y="0"/>
                      </a:moveTo>
                      <a:lnTo>
                        <a:pt x="0" y="112205"/>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549" name="Google Shape;549;p26"/>
                <p:cNvSpPr/>
                <p:nvPr/>
              </p:nvSpPr>
              <p:spPr>
                <a:xfrm>
                  <a:off x="6502308" y="5372888"/>
                  <a:ext cx="9525" cy="121729"/>
                </a:xfrm>
                <a:custGeom>
                  <a:avLst/>
                  <a:gdLst/>
                  <a:ahLst/>
                  <a:cxnLst/>
                  <a:rect l="l" t="t" r="r" b="b"/>
                  <a:pathLst>
                    <a:path w="9525" h="121729" extrusionOk="0">
                      <a:moveTo>
                        <a:pt x="4763" y="121730"/>
                      </a:moveTo>
                      <a:cubicBezTo>
                        <a:pt x="2096" y="121730"/>
                        <a:pt x="0" y="119634"/>
                        <a:pt x="0" y="116967"/>
                      </a:cubicBezTo>
                      <a:lnTo>
                        <a:pt x="0" y="4763"/>
                      </a:lnTo>
                      <a:cubicBezTo>
                        <a:pt x="0" y="2096"/>
                        <a:pt x="2096" y="0"/>
                        <a:pt x="4763" y="0"/>
                      </a:cubicBezTo>
                      <a:cubicBezTo>
                        <a:pt x="7429" y="0"/>
                        <a:pt x="9525" y="2096"/>
                        <a:pt x="9525" y="4763"/>
                      </a:cubicBezTo>
                      <a:lnTo>
                        <a:pt x="9525" y="116967"/>
                      </a:lnTo>
                      <a:cubicBezTo>
                        <a:pt x="9525" y="119539"/>
                        <a:pt x="7429" y="121730"/>
                        <a:pt x="4763" y="121730"/>
                      </a:cubicBezTo>
                      <a:close/>
                    </a:path>
                  </a:pathLst>
                </a:custGeom>
                <a:solidFill>
                  <a:srgbClr val="4A2C2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550" name="Google Shape;550;p26"/>
              <p:cNvGrpSpPr/>
              <p:nvPr/>
            </p:nvGrpSpPr>
            <p:grpSpPr>
              <a:xfrm>
                <a:off x="6549933" y="5372888"/>
                <a:ext cx="14288" cy="121729"/>
                <a:chOff x="6549933" y="5372888"/>
                <a:chExt cx="14288" cy="121729"/>
              </a:xfrm>
            </p:grpSpPr>
            <p:sp>
              <p:nvSpPr>
                <p:cNvPr id="551" name="Google Shape;551;p26"/>
                <p:cNvSpPr/>
                <p:nvPr/>
              </p:nvSpPr>
              <p:spPr>
                <a:xfrm>
                  <a:off x="6554696" y="5377651"/>
                  <a:ext cx="9525" cy="112204"/>
                </a:xfrm>
                <a:custGeom>
                  <a:avLst/>
                  <a:gdLst/>
                  <a:ahLst/>
                  <a:cxnLst/>
                  <a:rect l="l" t="t" r="r" b="b"/>
                  <a:pathLst>
                    <a:path w="9525" h="112204" extrusionOk="0">
                      <a:moveTo>
                        <a:pt x="0" y="0"/>
                      </a:moveTo>
                      <a:lnTo>
                        <a:pt x="0" y="112205"/>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552" name="Google Shape;552;p26"/>
                <p:cNvSpPr/>
                <p:nvPr/>
              </p:nvSpPr>
              <p:spPr>
                <a:xfrm>
                  <a:off x="6549933" y="5372888"/>
                  <a:ext cx="9525" cy="121729"/>
                </a:xfrm>
                <a:custGeom>
                  <a:avLst/>
                  <a:gdLst/>
                  <a:ahLst/>
                  <a:cxnLst/>
                  <a:rect l="l" t="t" r="r" b="b"/>
                  <a:pathLst>
                    <a:path w="9525" h="121729" extrusionOk="0">
                      <a:moveTo>
                        <a:pt x="4763" y="121730"/>
                      </a:moveTo>
                      <a:cubicBezTo>
                        <a:pt x="2096" y="121730"/>
                        <a:pt x="0" y="119634"/>
                        <a:pt x="0" y="116967"/>
                      </a:cubicBezTo>
                      <a:lnTo>
                        <a:pt x="0" y="4763"/>
                      </a:lnTo>
                      <a:cubicBezTo>
                        <a:pt x="0" y="2096"/>
                        <a:pt x="2096" y="0"/>
                        <a:pt x="4763" y="0"/>
                      </a:cubicBezTo>
                      <a:cubicBezTo>
                        <a:pt x="7429" y="0"/>
                        <a:pt x="9525" y="2096"/>
                        <a:pt x="9525" y="4763"/>
                      </a:cubicBezTo>
                      <a:lnTo>
                        <a:pt x="9525" y="116967"/>
                      </a:lnTo>
                      <a:cubicBezTo>
                        <a:pt x="9525" y="119539"/>
                        <a:pt x="7429" y="121730"/>
                        <a:pt x="4763" y="121730"/>
                      </a:cubicBezTo>
                      <a:close/>
                    </a:path>
                  </a:pathLst>
                </a:custGeom>
                <a:solidFill>
                  <a:srgbClr val="4A2C2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553" name="Google Shape;553;p26"/>
              <p:cNvGrpSpPr/>
              <p:nvPr/>
            </p:nvGrpSpPr>
            <p:grpSpPr>
              <a:xfrm>
                <a:off x="6597558" y="5372888"/>
                <a:ext cx="14288" cy="121729"/>
                <a:chOff x="6597558" y="5372888"/>
                <a:chExt cx="14288" cy="121729"/>
              </a:xfrm>
            </p:grpSpPr>
            <p:sp>
              <p:nvSpPr>
                <p:cNvPr id="554" name="Google Shape;554;p26"/>
                <p:cNvSpPr/>
                <p:nvPr/>
              </p:nvSpPr>
              <p:spPr>
                <a:xfrm>
                  <a:off x="6602321" y="5377651"/>
                  <a:ext cx="9525" cy="112204"/>
                </a:xfrm>
                <a:custGeom>
                  <a:avLst/>
                  <a:gdLst/>
                  <a:ahLst/>
                  <a:cxnLst/>
                  <a:rect l="l" t="t" r="r" b="b"/>
                  <a:pathLst>
                    <a:path w="9525" h="112204" extrusionOk="0">
                      <a:moveTo>
                        <a:pt x="0" y="0"/>
                      </a:moveTo>
                      <a:lnTo>
                        <a:pt x="0" y="112205"/>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555" name="Google Shape;555;p26"/>
                <p:cNvSpPr/>
                <p:nvPr/>
              </p:nvSpPr>
              <p:spPr>
                <a:xfrm>
                  <a:off x="6597558" y="5372888"/>
                  <a:ext cx="9525" cy="121729"/>
                </a:xfrm>
                <a:custGeom>
                  <a:avLst/>
                  <a:gdLst/>
                  <a:ahLst/>
                  <a:cxnLst/>
                  <a:rect l="l" t="t" r="r" b="b"/>
                  <a:pathLst>
                    <a:path w="9525" h="121729" extrusionOk="0">
                      <a:moveTo>
                        <a:pt x="4763" y="121730"/>
                      </a:moveTo>
                      <a:cubicBezTo>
                        <a:pt x="2096" y="121730"/>
                        <a:pt x="0" y="119634"/>
                        <a:pt x="0" y="116967"/>
                      </a:cubicBezTo>
                      <a:lnTo>
                        <a:pt x="0" y="4763"/>
                      </a:lnTo>
                      <a:cubicBezTo>
                        <a:pt x="0" y="2096"/>
                        <a:pt x="2096" y="0"/>
                        <a:pt x="4763" y="0"/>
                      </a:cubicBezTo>
                      <a:cubicBezTo>
                        <a:pt x="7429" y="0"/>
                        <a:pt x="9525" y="2096"/>
                        <a:pt x="9525" y="4763"/>
                      </a:cubicBezTo>
                      <a:lnTo>
                        <a:pt x="9525" y="116967"/>
                      </a:lnTo>
                      <a:cubicBezTo>
                        <a:pt x="9525" y="119539"/>
                        <a:pt x="7429" y="121730"/>
                        <a:pt x="4763" y="121730"/>
                      </a:cubicBezTo>
                      <a:close/>
                    </a:path>
                  </a:pathLst>
                </a:custGeom>
                <a:solidFill>
                  <a:srgbClr val="4A2C2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grpSp>
          <p:nvGrpSpPr>
            <p:cNvPr id="556" name="Google Shape;556;p26"/>
            <p:cNvGrpSpPr/>
            <p:nvPr/>
          </p:nvGrpSpPr>
          <p:grpSpPr>
            <a:xfrm>
              <a:off x="6392344" y="1090932"/>
              <a:ext cx="412218" cy="477737"/>
              <a:chOff x="6645183" y="5239539"/>
              <a:chExt cx="204788" cy="255079"/>
            </a:xfrm>
          </p:grpSpPr>
          <p:grpSp>
            <p:nvGrpSpPr>
              <p:cNvPr id="557" name="Google Shape;557;p26"/>
              <p:cNvGrpSpPr/>
              <p:nvPr/>
            </p:nvGrpSpPr>
            <p:grpSpPr>
              <a:xfrm>
                <a:off x="6645183" y="5239539"/>
                <a:ext cx="14288" cy="255079"/>
                <a:chOff x="6645183" y="5239539"/>
                <a:chExt cx="14288" cy="255079"/>
              </a:xfrm>
            </p:grpSpPr>
            <p:sp>
              <p:nvSpPr>
                <p:cNvPr id="558" name="Google Shape;558;p26"/>
                <p:cNvSpPr/>
                <p:nvPr/>
              </p:nvSpPr>
              <p:spPr>
                <a:xfrm>
                  <a:off x="6649946" y="5244301"/>
                  <a:ext cx="9525" cy="245554"/>
                </a:xfrm>
                <a:custGeom>
                  <a:avLst/>
                  <a:gdLst/>
                  <a:ahLst/>
                  <a:cxnLst/>
                  <a:rect l="l" t="t" r="r" b="b"/>
                  <a:pathLst>
                    <a:path w="9525" h="245554" extrusionOk="0">
                      <a:moveTo>
                        <a:pt x="0" y="0"/>
                      </a:moveTo>
                      <a:lnTo>
                        <a:pt x="0" y="245555"/>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559" name="Google Shape;559;p26"/>
                <p:cNvSpPr/>
                <p:nvPr/>
              </p:nvSpPr>
              <p:spPr>
                <a:xfrm>
                  <a:off x="6645183" y="5239539"/>
                  <a:ext cx="9525" cy="255079"/>
                </a:xfrm>
                <a:custGeom>
                  <a:avLst/>
                  <a:gdLst/>
                  <a:ahLst/>
                  <a:cxnLst/>
                  <a:rect l="l" t="t" r="r" b="b"/>
                  <a:pathLst>
                    <a:path w="9525" h="255079" extrusionOk="0">
                      <a:moveTo>
                        <a:pt x="4763" y="255080"/>
                      </a:moveTo>
                      <a:cubicBezTo>
                        <a:pt x="2096" y="255080"/>
                        <a:pt x="0" y="252984"/>
                        <a:pt x="0" y="250317"/>
                      </a:cubicBezTo>
                      <a:lnTo>
                        <a:pt x="0" y="4763"/>
                      </a:lnTo>
                      <a:cubicBezTo>
                        <a:pt x="0" y="2095"/>
                        <a:pt x="2096" y="0"/>
                        <a:pt x="4763" y="0"/>
                      </a:cubicBezTo>
                      <a:cubicBezTo>
                        <a:pt x="7429" y="0"/>
                        <a:pt x="9525" y="2095"/>
                        <a:pt x="9525" y="4763"/>
                      </a:cubicBezTo>
                      <a:lnTo>
                        <a:pt x="9525" y="250317"/>
                      </a:lnTo>
                      <a:cubicBezTo>
                        <a:pt x="9525" y="252889"/>
                        <a:pt x="7429" y="255080"/>
                        <a:pt x="4763" y="255080"/>
                      </a:cubicBezTo>
                      <a:close/>
                    </a:path>
                  </a:pathLst>
                </a:custGeom>
                <a:solidFill>
                  <a:srgbClr val="4A2C2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560" name="Google Shape;560;p26"/>
              <p:cNvGrpSpPr/>
              <p:nvPr/>
            </p:nvGrpSpPr>
            <p:grpSpPr>
              <a:xfrm>
                <a:off x="6692808" y="5372888"/>
                <a:ext cx="14288" cy="121729"/>
                <a:chOff x="6692808" y="5372888"/>
                <a:chExt cx="14288" cy="121729"/>
              </a:xfrm>
            </p:grpSpPr>
            <p:sp>
              <p:nvSpPr>
                <p:cNvPr id="561" name="Google Shape;561;p26"/>
                <p:cNvSpPr/>
                <p:nvPr/>
              </p:nvSpPr>
              <p:spPr>
                <a:xfrm>
                  <a:off x="6697571" y="5377651"/>
                  <a:ext cx="9525" cy="112204"/>
                </a:xfrm>
                <a:custGeom>
                  <a:avLst/>
                  <a:gdLst/>
                  <a:ahLst/>
                  <a:cxnLst/>
                  <a:rect l="l" t="t" r="r" b="b"/>
                  <a:pathLst>
                    <a:path w="9525" h="112204" extrusionOk="0">
                      <a:moveTo>
                        <a:pt x="0" y="0"/>
                      </a:moveTo>
                      <a:lnTo>
                        <a:pt x="0" y="112205"/>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562" name="Google Shape;562;p26"/>
                <p:cNvSpPr/>
                <p:nvPr/>
              </p:nvSpPr>
              <p:spPr>
                <a:xfrm>
                  <a:off x="6692808" y="5372888"/>
                  <a:ext cx="9525" cy="121729"/>
                </a:xfrm>
                <a:custGeom>
                  <a:avLst/>
                  <a:gdLst/>
                  <a:ahLst/>
                  <a:cxnLst/>
                  <a:rect l="l" t="t" r="r" b="b"/>
                  <a:pathLst>
                    <a:path w="9525" h="121729" extrusionOk="0">
                      <a:moveTo>
                        <a:pt x="4763" y="121730"/>
                      </a:moveTo>
                      <a:cubicBezTo>
                        <a:pt x="2096" y="121730"/>
                        <a:pt x="0" y="119634"/>
                        <a:pt x="0" y="116967"/>
                      </a:cubicBezTo>
                      <a:lnTo>
                        <a:pt x="0" y="4763"/>
                      </a:lnTo>
                      <a:cubicBezTo>
                        <a:pt x="0" y="2096"/>
                        <a:pt x="2096" y="0"/>
                        <a:pt x="4763" y="0"/>
                      </a:cubicBezTo>
                      <a:cubicBezTo>
                        <a:pt x="7429" y="0"/>
                        <a:pt x="9525" y="2096"/>
                        <a:pt x="9525" y="4763"/>
                      </a:cubicBezTo>
                      <a:lnTo>
                        <a:pt x="9525" y="116967"/>
                      </a:lnTo>
                      <a:cubicBezTo>
                        <a:pt x="9525" y="119539"/>
                        <a:pt x="7429" y="121730"/>
                        <a:pt x="4763" y="121730"/>
                      </a:cubicBezTo>
                      <a:close/>
                    </a:path>
                  </a:pathLst>
                </a:custGeom>
                <a:solidFill>
                  <a:srgbClr val="4A2C2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563" name="Google Shape;563;p26"/>
              <p:cNvGrpSpPr/>
              <p:nvPr/>
            </p:nvGrpSpPr>
            <p:grpSpPr>
              <a:xfrm>
                <a:off x="6740433" y="5372888"/>
                <a:ext cx="14288" cy="121729"/>
                <a:chOff x="6740433" y="5372888"/>
                <a:chExt cx="14288" cy="121729"/>
              </a:xfrm>
            </p:grpSpPr>
            <p:sp>
              <p:nvSpPr>
                <p:cNvPr id="564" name="Google Shape;564;p26"/>
                <p:cNvSpPr/>
                <p:nvPr/>
              </p:nvSpPr>
              <p:spPr>
                <a:xfrm>
                  <a:off x="6745196" y="5377651"/>
                  <a:ext cx="9525" cy="112204"/>
                </a:xfrm>
                <a:custGeom>
                  <a:avLst/>
                  <a:gdLst/>
                  <a:ahLst/>
                  <a:cxnLst/>
                  <a:rect l="l" t="t" r="r" b="b"/>
                  <a:pathLst>
                    <a:path w="9525" h="112204" extrusionOk="0">
                      <a:moveTo>
                        <a:pt x="0" y="0"/>
                      </a:moveTo>
                      <a:lnTo>
                        <a:pt x="0" y="112205"/>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565" name="Google Shape;565;p26"/>
                <p:cNvSpPr/>
                <p:nvPr/>
              </p:nvSpPr>
              <p:spPr>
                <a:xfrm>
                  <a:off x="6740433" y="5372888"/>
                  <a:ext cx="9525" cy="121729"/>
                </a:xfrm>
                <a:custGeom>
                  <a:avLst/>
                  <a:gdLst/>
                  <a:ahLst/>
                  <a:cxnLst/>
                  <a:rect l="l" t="t" r="r" b="b"/>
                  <a:pathLst>
                    <a:path w="9525" h="121729" extrusionOk="0">
                      <a:moveTo>
                        <a:pt x="4763" y="121730"/>
                      </a:moveTo>
                      <a:cubicBezTo>
                        <a:pt x="2096" y="121730"/>
                        <a:pt x="0" y="119634"/>
                        <a:pt x="0" y="116967"/>
                      </a:cubicBezTo>
                      <a:lnTo>
                        <a:pt x="0" y="4763"/>
                      </a:lnTo>
                      <a:cubicBezTo>
                        <a:pt x="0" y="2096"/>
                        <a:pt x="2096" y="0"/>
                        <a:pt x="4763" y="0"/>
                      </a:cubicBezTo>
                      <a:cubicBezTo>
                        <a:pt x="7429" y="0"/>
                        <a:pt x="9525" y="2096"/>
                        <a:pt x="9525" y="4763"/>
                      </a:cubicBezTo>
                      <a:lnTo>
                        <a:pt x="9525" y="116967"/>
                      </a:lnTo>
                      <a:cubicBezTo>
                        <a:pt x="9525" y="119539"/>
                        <a:pt x="7429" y="121730"/>
                        <a:pt x="4763" y="121730"/>
                      </a:cubicBezTo>
                      <a:close/>
                    </a:path>
                  </a:pathLst>
                </a:custGeom>
                <a:solidFill>
                  <a:srgbClr val="4A2C2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566" name="Google Shape;566;p26"/>
              <p:cNvGrpSpPr/>
              <p:nvPr/>
            </p:nvGrpSpPr>
            <p:grpSpPr>
              <a:xfrm>
                <a:off x="6788058" y="5372888"/>
                <a:ext cx="14288" cy="121729"/>
                <a:chOff x="6788058" y="5372888"/>
                <a:chExt cx="14288" cy="121729"/>
              </a:xfrm>
            </p:grpSpPr>
            <p:sp>
              <p:nvSpPr>
                <p:cNvPr id="567" name="Google Shape;567;p26"/>
                <p:cNvSpPr/>
                <p:nvPr/>
              </p:nvSpPr>
              <p:spPr>
                <a:xfrm>
                  <a:off x="6792821" y="5377651"/>
                  <a:ext cx="9525" cy="112204"/>
                </a:xfrm>
                <a:custGeom>
                  <a:avLst/>
                  <a:gdLst/>
                  <a:ahLst/>
                  <a:cxnLst/>
                  <a:rect l="l" t="t" r="r" b="b"/>
                  <a:pathLst>
                    <a:path w="9525" h="112204" extrusionOk="0">
                      <a:moveTo>
                        <a:pt x="0" y="0"/>
                      </a:moveTo>
                      <a:lnTo>
                        <a:pt x="0" y="112205"/>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568" name="Google Shape;568;p26"/>
                <p:cNvSpPr/>
                <p:nvPr/>
              </p:nvSpPr>
              <p:spPr>
                <a:xfrm>
                  <a:off x="6788058" y="5372888"/>
                  <a:ext cx="9525" cy="121729"/>
                </a:xfrm>
                <a:custGeom>
                  <a:avLst/>
                  <a:gdLst/>
                  <a:ahLst/>
                  <a:cxnLst/>
                  <a:rect l="l" t="t" r="r" b="b"/>
                  <a:pathLst>
                    <a:path w="9525" h="121729" extrusionOk="0">
                      <a:moveTo>
                        <a:pt x="4763" y="121730"/>
                      </a:moveTo>
                      <a:cubicBezTo>
                        <a:pt x="2096" y="121730"/>
                        <a:pt x="0" y="119634"/>
                        <a:pt x="0" y="116967"/>
                      </a:cubicBezTo>
                      <a:lnTo>
                        <a:pt x="0" y="4763"/>
                      </a:lnTo>
                      <a:cubicBezTo>
                        <a:pt x="0" y="2096"/>
                        <a:pt x="2096" y="0"/>
                        <a:pt x="4763" y="0"/>
                      </a:cubicBezTo>
                      <a:cubicBezTo>
                        <a:pt x="7429" y="0"/>
                        <a:pt x="9525" y="2096"/>
                        <a:pt x="9525" y="4763"/>
                      </a:cubicBezTo>
                      <a:lnTo>
                        <a:pt x="9525" y="116967"/>
                      </a:lnTo>
                      <a:cubicBezTo>
                        <a:pt x="9525" y="119539"/>
                        <a:pt x="7429" y="121730"/>
                        <a:pt x="4763" y="121730"/>
                      </a:cubicBezTo>
                      <a:close/>
                    </a:path>
                  </a:pathLst>
                </a:custGeom>
                <a:solidFill>
                  <a:srgbClr val="4A2C2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569" name="Google Shape;569;p26"/>
              <p:cNvGrpSpPr/>
              <p:nvPr/>
            </p:nvGrpSpPr>
            <p:grpSpPr>
              <a:xfrm>
                <a:off x="6835683" y="5372888"/>
                <a:ext cx="14288" cy="121729"/>
                <a:chOff x="6835683" y="5372888"/>
                <a:chExt cx="14288" cy="121729"/>
              </a:xfrm>
            </p:grpSpPr>
            <p:sp>
              <p:nvSpPr>
                <p:cNvPr id="570" name="Google Shape;570;p26"/>
                <p:cNvSpPr/>
                <p:nvPr/>
              </p:nvSpPr>
              <p:spPr>
                <a:xfrm>
                  <a:off x="6840446" y="5377651"/>
                  <a:ext cx="9525" cy="112204"/>
                </a:xfrm>
                <a:custGeom>
                  <a:avLst/>
                  <a:gdLst/>
                  <a:ahLst/>
                  <a:cxnLst/>
                  <a:rect l="l" t="t" r="r" b="b"/>
                  <a:pathLst>
                    <a:path w="9525" h="112204" extrusionOk="0">
                      <a:moveTo>
                        <a:pt x="0" y="0"/>
                      </a:moveTo>
                      <a:lnTo>
                        <a:pt x="0" y="112205"/>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571" name="Google Shape;571;p26"/>
                <p:cNvSpPr/>
                <p:nvPr/>
              </p:nvSpPr>
              <p:spPr>
                <a:xfrm>
                  <a:off x="6835683" y="5372888"/>
                  <a:ext cx="9525" cy="121729"/>
                </a:xfrm>
                <a:custGeom>
                  <a:avLst/>
                  <a:gdLst/>
                  <a:ahLst/>
                  <a:cxnLst/>
                  <a:rect l="l" t="t" r="r" b="b"/>
                  <a:pathLst>
                    <a:path w="9525" h="121729" extrusionOk="0">
                      <a:moveTo>
                        <a:pt x="4763" y="121730"/>
                      </a:moveTo>
                      <a:cubicBezTo>
                        <a:pt x="2096" y="121730"/>
                        <a:pt x="0" y="119634"/>
                        <a:pt x="0" y="116967"/>
                      </a:cubicBezTo>
                      <a:lnTo>
                        <a:pt x="0" y="4763"/>
                      </a:lnTo>
                      <a:cubicBezTo>
                        <a:pt x="0" y="2096"/>
                        <a:pt x="2096" y="0"/>
                        <a:pt x="4763" y="0"/>
                      </a:cubicBezTo>
                      <a:cubicBezTo>
                        <a:pt x="7429" y="0"/>
                        <a:pt x="9525" y="2096"/>
                        <a:pt x="9525" y="4763"/>
                      </a:cubicBezTo>
                      <a:lnTo>
                        <a:pt x="9525" y="116967"/>
                      </a:lnTo>
                      <a:cubicBezTo>
                        <a:pt x="9525" y="119539"/>
                        <a:pt x="7429" y="121730"/>
                        <a:pt x="4763" y="121730"/>
                      </a:cubicBezTo>
                      <a:close/>
                    </a:path>
                  </a:pathLst>
                </a:custGeom>
                <a:solidFill>
                  <a:srgbClr val="4A2C2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grpSp>
          <p:nvGrpSpPr>
            <p:cNvPr id="572" name="Google Shape;572;p26"/>
            <p:cNvGrpSpPr/>
            <p:nvPr/>
          </p:nvGrpSpPr>
          <p:grpSpPr>
            <a:xfrm>
              <a:off x="6871666" y="1090932"/>
              <a:ext cx="412218" cy="477737"/>
              <a:chOff x="6883308" y="5239539"/>
              <a:chExt cx="204788" cy="255079"/>
            </a:xfrm>
          </p:grpSpPr>
          <p:grpSp>
            <p:nvGrpSpPr>
              <p:cNvPr id="573" name="Google Shape;573;p26"/>
              <p:cNvGrpSpPr/>
              <p:nvPr/>
            </p:nvGrpSpPr>
            <p:grpSpPr>
              <a:xfrm>
                <a:off x="6883308" y="5239539"/>
                <a:ext cx="14288" cy="255079"/>
                <a:chOff x="6883308" y="5239539"/>
                <a:chExt cx="14288" cy="255079"/>
              </a:xfrm>
            </p:grpSpPr>
            <p:sp>
              <p:nvSpPr>
                <p:cNvPr id="574" name="Google Shape;574;p26"/>
                <p:cNvSpPr/>
                <p:nvPr/>
              </p:nvSpPr>
              <p:spPr>
                <a:xfrm>
                  <a:off x="6888071" y="5244301"/>
                  <a:ext cx="9525" cy="245554"/>
                </a:xfrm>
                <a:custGeom>
                  <a:avLst/>
                  <a:gdLst/>
                  <a:ahLst/>
                  <a:cxnLst/>
                  <a:rect l="l" t="t" r="r" b="b"/>
                  <a:pathLst>
                    <a:path w="9525" h="245554" extrusionOk="0">
                      <a:moveTo>
                        <a:pt x="0" y="0"/>
                      </a:moveTo>
                      <a:lnTo>
                        <a:pt x="0" y="245555"/>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575" name="Google Shape;575;p26"/>
                <p:cNvSpPr/>
                <p:nvPr/>
              </p:nvSpPr>
              <p:spPr>
                <a:xfrm>
                  <a:off x="6883308" y="5239539"/>
                  <a:ext cx="9525" cy="255079"/>
                </a:xfrm>
                <a:custGeom>
                  <a:avLst/>
                  <a:gdLst/>
                  <a:ahLst/>
                  <a:cxnLst/>
                  <a:rect l="l" t="t" r="r" b="b"/>
                  <a:pathLst>
                    <a:path w="9525" h="255079" extrusionOk="0">
                      <a:moveTo>
                        <a:pt x="4763" y="255080"/>
                      </a:moveTo>
                      <a:cubicBezTo>
                        <a:pt x="2096" y="255080"/>
                        <a:pt x="0" y="252984"/>
                        <a:pt x="0" y="250317"/>
                      </a:cubicBezTo>
                      <a:lnTo>
                        <a:pt x="0" y="4763"/>
                      </a:lnTo>
                      <a:cubicBezTo>
                        <a:pt x="0" y="2095"/>
                        <a:pt x="2096" y="0"/>
                        <a:pt x="4763" y="0"/>
                      </a:cubicBezTo>
                      <a:cubicBezTo>
                        <a:pt x="7429" y="0"/>
                        <a:pt x="9525" y="2095"/>
                        <a:pt x="9525" y="4763"/>
                      </a:cubicBezTo>
                      <a:lnTo>
                        <a:pt x="9525" y="250317"/>
                      </a:lnTo>
                      <a:cubicBezTo>
                        <a:pt x="9525" y="252889"/>
                        <a:pt x="7429" y="255080"/>
                        <a:pt x="4763" y="255080"/>
                      </a:cubicBezTo>
                      <a:close/>
                    </a:path>
                  </a:pathLst>
                </a:custGeom>
                <a:solidFill>
                  <a:srgbClr val="4A2C2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576" name="Google Shape;576;p26"/>
              <p:cNvGrpSpPr/>
              <p:nvPr/>
            </p:nvGrpSpPr>
            <p:grpSpPr>
              <a:xfrm>
                <a:off x="6930933" y="5372888"/>
                <a:ext cx="14288" cy="121729"/>
                <a:chOff x="6930933" y="5372888"/>
                <a:chExt cx="14288" cy="121729"/>
              </a:xfrm>
            </p:grpSpPr>
            <p:sp>
              <p:nvSpPr>
                <p:cNvPr id="577" name="Google Shape;577;p26"/>
                <p:cNvSpPr/>
                <p:nvPr/>
              </p:nvSpPr>
              <p:spPr>
                <a:xfrm>
                  <a:off x="6935696" y="5377651"/>
                  <a:ext cx="9525" cy="112204"/>
                </a:xfrm>
                <a:custGeom>
                  <a:avLst/>
                  <a:gdLst/>
                  <a:ahLst/>
                  <a:cxnLst/>
                  <a:rect l="l" t="t" r="r" b="b"/>
                  <a:pathLst>
                    <a:path w="9525" h="112204" extrusionOk="0">
                      <a:moveTo>
                        <a:pt x="0" y="0"/>
                      </a:moveTo>
                      <a:lnTo>
                        <a:pt x="0" y="112205"/>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578" name="Google Shape;578;p26"/>
                <p:cNvSpPr/>
                <p:nvPr/>
              </p:nvSpPr>
              <p:spPr>
                <a:xfrm>
                  <a:off x="6930933" y="5372888"/>
                  <a:ext cx="9525" cy="121729"/>
                </a:xfrm>
                <a:custGeom>
                  <a:avLst/>
                  <a:gdLst/>
                  <a:ahLst/>
                  <a:cxnLst/>
                  <a:rect l="l" t="t" r="r" b="b"/>
                  <a:pathLst>
                    <a:path w="9525" h="121729" extrusionOk="0">
                      <a:moveTo>
                        <a:pt x="4763" y="121730"/>
                      </a:moveTo>
                      <a:cubicBezTo>
                        <a:pt x="2096" y="121730"/>
                        <a:pt x="0" y="119634"/>
                        <a:pt x="0" y="116967"/>
                      </a:cubicBezTo>
                      <a:lnTo>
                        <a:pt x="0" y="4763"/>
                      </a:lnTo>
                      <a:cubicBezTo>
                        <a:pt x="0" y="2096"/>
                        <a:pt x="2096" y="0"/>
                        <a:pt x="4763" y="0"/>
                      </a:cubicBezTo>
                      <a:cubicBezTo>
                        <a:pt x="7429" y="0"/>
                        <a:pt x="9525" y="2096"/>
                        <a:pt x="9525" y="4763"/>
                      </a:cubicBezTo>
                      <a:lnTo>
                        <a:pt x="9525" y="116967"/>
                      </a:lnTo>
                      <a:cubicBezTo>
                        <a:pt x="9525" y="119539"/>
                        <a:pt x="7429" y="121730"/>
                        <a:pt x="4763" y="121730"/>
                      </a:cubicBezTo>
                      <a:close/>
                    </a:path>
                  </a:pathLst>
                </a:custGeom>
                <a:solidFill>
                  <a:srgbClr val="4A2C2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579" name="Google Shape;579;p26"/>
              <p:cNvGrpSpPr/>
              <p:nvPr/>
            </p:nvGrpSpPr>
            <p:grpSpPr>
              <a:xfrm>
                <a:off x="6978558" y="5372888"/>
                <a:ext cx="14288" cy="121729"/>
                <a:chOff x="6978558" y="5372888"/>
                <a:chExt cx="14288" cy="121729"/>
              </a:xfrm>
            </p:grpSpPr>
            <p:sp>
              <p:nvSpPr>
                <p:cNvPr id="580" name="Google Shape;580;p26"/>
                <p:cNvSpPr/>
                <p:nvPr/>
              </p:nvSpPr>
              <p:spPr>
                <a:xfrm>
                  <a:off x="6983321" y="5377651"/>
                  <a:ext cx="9525" cy="112204"/>
                </a:xfrm>
                <a:custGeom>
                  <a:avLst/>
                  <a:gdLst/>
                  <a:ahLst/>
                  <a:cxnLst/>
                  <a:rect l="l" t="t" r="r" b="b"/>
                  <a:pathLst>
                    <a:path w="9525" h="112204" extrusionOk="0">
                      <a:moveTo>
                        <a:pt x="0" y="0"/>
                      </a:moveTo>
                      <a:lnTo>
                        <a:pt x="0" y="112205"/>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581" name="Google Shape;581;p26"/>
                <p:cNvSpPr/>
                <p:nvPr/>
              </p:nvSpPr>
              <p:spPr>
                <a:xfrm>
                  <a:off x="6978558" y="5372888"/>
                  <a:ext cx="9525" cy="121729"/>
                </a:xfrm>
                <a:custGeom>
                  <a:avLst/>
                  <a:gdLst/>
                  <a:ahLst/>
                  <a:cxnLst/>
                  <a:rect l="l" t="t" r="r" b="b"/>
                  <a:pathLst>
                    <a:path w="9525" h="121729" extrusionOk="0">
                      <a:moveTo>
                        <a:pt x="4763" y="121730"/>
                      </a:moveTo>
                      <a:cubicBezTo>
                        <a:pt x="2096" y="121730"/>
                        <a:pt x="0" y="119634"/>
                        <a:pt x="0" y="116967"/>
                      </a:cubicBezTo>
                      <a:lnTo>
                        <a:pt x="0" y="4763"/>
                      </a:lnTo>
                      <a:cubicBezTo>
                        <a:pt x="0" y="2096"/>
                        <a:pt x="2096" y="0"/>
                        <a:pt x="4763" y="0"/>
                      </a:cubicBezTo>
                      <a:cubicBezTo>
                        <a:pt x="7429" y="0"/>
                        <a:pt x="9525" y="2096"/>
                        <a:pt x="9525" y="4763"/>
                      </a:cubicBezTo>
                      <a:lnTo>
                        <a:pt x="9525" y="116967"/>
                      </a:lnTo>
                      <a:cubicBezTo>
                        <a:pt x="9525" y="119539"/>
                        <a:pt x="7429" y="121730"/>
                        <a:pt x="4763" y="121730"/>
                      </a:cubicBezTo>
                      <a:close/>
                    </a:path>
                  </a:pathLst>
                </a:custGeom>
                <a:solidFill>
                  <a:srgbClr val="4A2C2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582" name="Google Shape;582;p26"/>
              <p:cNvGrpSpPr/>
              <p:nvPr/>
            </p:nvGrpSpPr>
            <p:grpSpPr>
              <a:xfrm>
                <a:off x="7026183" y="5372888"/>
                <a:ext cx="14288" cy="121729"/>
                <a:chOff x="7026183" y="5372888"/>
                <a:chExt cx="14288" cy="121729"/>
              </a:xfrm>
            </p:grpSpPr>
            <p:sp>
              <p:nvSpPr>
                <p:cNvPr id="583" name="Google Shape;583;p26"/>
                <p:cNvSpPr/>
                <p:nvPr/>
              </p:nvSpPr>
              <p:spPr>
                <a:xfrm>
                  <a:off x="7030946" y="5377651"/>
                  <a:ext cx="9525" cy="112204"/>
                </a:xfrm>
                <a:custGeom>
                  <a:avLst/>
                  <a:gdLst/>
                  <a:ahLst/>
                  <a:cxnLst/>
                  <a:rect l="l" t="t" r="r" b="b"/>
                  <a:pathLst>
                    <a:path w="9525" h="112204" extrusionOk="0">
                      <a:moveTo>
                        <a:pt x="0" y="0"/>
                      </a:moveTo>
                      <a:lnTo>
                        <a:pt x="0" y="112205"/>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584" name="Google Shape;584;p26"/>
                <p:cNvSpPr/>
                <p:nvPr/>
              </p:nvSpPr>
              <p:spPr>
                <a:xfrm>
                  <a:off x="7026183" y="5372888"/>
                  <a:ext cx="9525" cy="121729"/>
                </a:xfrm>
                <a:custGeom>
                  <a:avLst/>
                  <a:gdLst/>
                  <a:ahLst/>
                  <a:cxnLst/>
                  <a:rect l="l" t="t" r="r" b="b"/>
                  <a:pathLst>
                    <a:path w="9525" h="121729" extrusionOk="0">
                      <a:moveTo>
                        <a:pt x="4763" y="121730"/>
                      </a:moveTo>
                      <a:cubicBezTo>
                        <a:pt x="2096" y="121730"/>
                        <a:pt x="0" y="119634"/>
                        <a:pt x="0" y="116967"/>
                      </a:cubicBezTo>
                      <a:lnTo>
                        <a:pt x="0" y="4763"/>
                      </a:lnTo>
                      <a:cubicBezTo>
                        <a:pt x="0" y="2096"/>
                        <a:pt x="2096" y="0"/>
                        <a:pt x="4763" y="0"/>
                      </a:cubicBezTo>
                      <a:cubicBezTo>
                        <a:pt x="7429" y="0"/>
                        <a:pt x="9525" y="2096"/>
                        <a:pt x="9525" y="4763"/>
                      </a:cubicBezTo>
                      <a:lnTo>
                        <a:pt x="9525" y="116967"/>
                      </a:lnTo>
                      <a:cubicBezTo>
                        <a:pt x="9525" y="119539"/>
                        <a:pt x="7429" y="121730"/>
                        <a:pt x="4763" y="121730"/>
                      </a:cubicBezTo>
                      <a:close/>
                    </a:path>
                  </a:pathLst>
                </a:custGeom>
                <a:solidFill>
                  <a:srgbClr val="4A2C2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585" name="Google Shape;585;p26"/>
              <p:cNvGrpSpPr/>
              <p:nvPr/>
            </p:nvGrpSpPr>
            <p:grpSpPr>
              <a:xfrm>
                <a:off x="7073808" y="5372888"/>
                <a:ext cx="14288" cy="121729"/>
                <a:chOff x="7073808" y="5372888"/>
                <a:chExt cx="14288" cy="121729"/>
              </a:xfrm>
            </p:grpSpPr>
            <p:sp>
              <p:nvSpPr>
                <p:cNvPr id="586" name="Google Shape;586;p26"/>
                <p:cNvSpPr/>
                <p:nvPr/>
              </p:nvSpPr>
              <p:spPr>
                <a:xfrm>
                  <a:off x="7078571" y="5377651"/>
                  <a:ext cx="9525" cy="112204"/>
                </a:xfrm>
                <a:custGeom>
                  <a:avLst/>
                  <a:gdLst/>
                  <a:ahLst/>
                  <a:cxnLst/>
                  <a:rect l="l" t="t" r="r" b="b"/>
                  <a:pathLst>
                    <a:path w="9525" h="112204" extrusionOk="0">
                      <a:moveTo>
                        <a:pt x="0" y="0"/>
                      </a:moveTo>
                      <a:lnTo>
                        <a:pt x="0" y="112205"/>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587" name="Google Shape;587;p26"/>
                <p:cNvSpPr/>
                <p:nvPr/>
              </p:nvSpPr>
              <p:spPr>
                <a:xfrm>
                  <a:off x="7073808" y="5372888"/>
                  <a:ext cx="9525" cy="121729"/>
                </a:xfrm>
                <a:custGeom>
                  <a:avLst/>
                  <a:gdLst/>
                  <a:ahLst/>
                  <a:cxnLst/>
                  <a:rect l="l" t="t" r="r" b="b"/>
                  <a:pathLst>
                    <a:path w="9525" h="121729" extrusionOk="0">
                      <a:moveTo>
                        <a:pt x="4763" y="121730"/>
                      </a:moveTo>
                      <a:cubicBezTo>
                        <a:pt x="2096" y="121730"/>
                        <a:pt x="0" y="119634"/>
                        <a:pt x="0" y="116967"/>
                      </a:cubicBezTo>
                      <a:lnTo>
                        <a:pt x="0" y="4763"/>
                      </a:lnTo>
                      <a:cubicBezTo>
                        <a:pt x="0" y="2096"/>
                        <a:pt x="2096" y="0"/>
                        <a:pt x="4763" y="0"/>
                      </a:cubicBezTo>
                      <a:cubicBezTo>
                        <a:pt x="7429" y="0"/>
                        <a:pt x="9525" y="2096"/>
                        <a:pt x="9525" y="4763"/>
                      </a:cubicBezTo>
                      <a:lnTo>
                        <a:pt x="9525" y="116967"/>
                      </a:lnTo>
                      <a:cubicBezTo>
                        <a:pt x="9525" y="119539"/>
                        <a:pt x="7429" y="121730"/>
                        <a:pt x="4763" y="121730"/>
                      </a:cubicBezTo>
                      <a:close/>
                    </a:path>
                  </a:pathLst>
                </a:custGeom>
                <a:solidFill>
                  <a:srgbClr val="4A2C2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sp>
          <p:nvSpPr>
            <p:cNvPr id="588" name="Google Shape;588;p26"/>
            <p:cNvSpPr/>
            <p:nvPr/>
          </p:nvSpPr>
          <p:spPr>
            <a:xfrm>
              <a:off x="4663675" y="1136877"/>
              <a:ext cx="192840" cy="201274"/>
            </a:xfrm>
            <a:custGeom>
              <a:avLst/>
              <a:gdLst/>
              <a:ahLst/>
              <a:cxnLst/>
              <a:rect l="l" t="t" r="r" b="b"/>
              <a:pathLst>
                <a:path w="95821" h="100012" extrusionOk="0">
                  <a:moveTo>
                    <a:pt x="66675" y="42863"/>
                  </a:moveTo>
                  <a:lnTo>
                    <a:pt x="0" y="42863"/>
                  </a:lnTo>
                  <a:lnTo>
                    <a:pt x="0" y="100013"/>
                  </a:lnTo>
                  <a:lnTo>
                    <a:pt x="66675" y="100013"/>
                  </a:lnTo>
                  <a:lnTo>
                    <a:pt x="66675" y="57150"/>
                  </a:lnTo>
                  <a:lnTo>
                    <a:pt x="95821" y="57150"/>
                  </a:lnTo>
                  <a:lnTo>
                    <a:pt x="95821" y="0"/>
                  </a:lnTo>
                  <a:lnTo>
                    <a:pt x="66675" y="0"/>
                  </a:lnTo>
                  <a:close/>
                </a:path>
              </a:pathLst>
            </a:custGeom>
            <a:solidFill>
              <a:srgbClr val="FFFFFF">
                <a:alpha val="29409"/>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589" name="Google Shape;589;p26"/>
            <p:cNvSpPr/>
            <p:nvPr/>
          </p:nvSpPr>
          <p:spPr>
            <a:xfrm>
              <a:off x="4856556" y="1021876"/>
              <a:ext cx="2848714" cy="115014"/>
            </a:xfrm>
            <a:custGeom>
              <a:avLst/>
              <a:gdLst/>
              <a:ahLst/>
              <a:cxnLst/>
              <a:rect l="l" t="t" r="r" b="b"/>
              <a:pathLst>
                <a:path w="1415510" h="57150" extrusionOk="0">
                  <a:moveTo>
                    <a:pt x="0" y="0"/>
                  </a:moveTo>
                  <a:lnTo>
                    <a:pt x="1415510" y="0"/>
                  </a:lnTo>
                  <a:lnTo>
                    <a:pt x="1415510" y="57150"/>
                  </a:lnTo>
                  <a:lnTo>
                    <a:pt x="0" y="57150"/>
                  </a:lnTo>
                  <a:close/>
                </a:path>
              </a:pathLst>
            </a:custGeom>
            <a:solidFill>
              <a:srgbClr val="FFFFFF">
                <a:alpha val="29409"/>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590" name="Google Shape;590;p26"/>
            <p:cNvSpPr/>
            <p:nvPr/>
          </p:nvSpPr>
          <p:spPr>
            <a:xfrm>
              <a:off x="8913779" y="928197"/>
              <a:ext cx="115014" cy="177505"/>
            </a:xfrm>
            <a:custGeom>
              <a:avLst/>
              <a:gdLst/>
              <a:ahLst/>
              <a:cxnLst/>
              <a:rect l="l" t="t" r="r" b="b"/>
              <a:pathLst>
                <a:path w="57150" h="88201" extrusionOk="0">
                  <a:moveTo>
                    <a:pt x="39338" y="0"/>
                  </a:moveTo>
                  <a:lnTo>
                    <a:pt x="17812" y="0"/>
                  </a:lnTo>
                  <a:cubicBezTo>
                    <a:pt x="8001" y="0"/>
                    <a:pt x="0" y="9430"/>
                    <a:pt x="0" y="20955"/>
                  </a:cubicBezTo>
                  <a:lnTo>
                    <a:pt x="0" y="88202"/>
                  </a:lnTo>
                  <a:cubicBezTo>
                    <a:pt x="0" y="76676"/>
                    <a:pt x="8001" y="67247"/>
                    <a:pt x="17812" y="67247"/>
                  </a:cubicBezTo>
                  <a:lnTo>
                    <a:pt x="39338" y="67247"/>
                  </a:lnTo>
                  <a:cubicBezTo>
                    <a:pt x="49149" y="67247"/>
                    <a:pt x="57150" y="76676"/>
                    <a:pt x="57150" y="88202"/>
                  </a:cubicBezTo>
                  <a:lnTo>
                    <a:pt x="57150" y="20955"/>
                  </a:lnTo>
                  <a:cubicBezTo>
                    <a:pt x="57150" y="9430"/>
                    <a:pt x="49149" y="0"/>
                    <a:pt x="39338" y="0"/>
                  </a:cubicBezTo>
                  <a:close/>
                </a:path>
              </a:pathLst>
            </a:custGeom>
            <a:solidFill>
              <a:srgbClr val="FFFFFF">
                <a:alpha val="29409"/>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591" name="Google Shape;591;p26"/>
            <p:cNvSpPr/>
            <p:nvPr/>
          </p:nvSpPr>
          <p:spPr>
            <a:xfrm>
              <a:off x="4646036" y="1224421"/>
              <a:ext cx="3059189" cy="364212"/>
            </a:xfrm>
            <a:custGeom>
              <a:avLst/>
              <a:gdLst/>
              <a:ahLst/>
              <a:cxnLst/>
              <a:rect l="l" t="t" r="r" b="b"/>
              <a:pathLst>
                <a:path w="1520094" h="180975" extrusionOk="0">
                  <a:moveTo>
                    <a:pt x="1520095" y="180975"/>
                  </a:moveTo>
                  <a:lnTo>
                    <a:pt x="1520095" y="104680"/>
                  </a:lnTo>
                  <a:lnTo>
                    <a:pt x="96107" y="104680"/>
                  </a:lnTo>
                  <a:lnTo>
                    <a:pt x="96107" y="42767"/>
                  </a:lnTo>
                  <a:lnTo>
                    <a:pt x="66865" y="42767"/>
                  </a:lnTo>
                  <a:lnTo>
                    <a:pt x="66865" y="0"/>
                  </a:lnTo>
                  <a:lnTo>
                    <a:pt x="0" y="0"/>
                  </a:lnTo>
                  <a:lnTo>
                    <a:pt x="0" y="76200"/>
                  </a:lnTo>
                  <a:lnTo>
                    <a:pt x="66865" y="76200"/>
                  </a:lnTo>
                  <a:lnTo>
                    <a:pt x="66865" y="119063"/>
                  </a:lnTo>
                  <a:lnTo>
                    <a:pt x="96107" y="119063"/>
                  </a:lnTo>
                  <a:lnTo>
                    <a:pt x="96107" y="180975"/>
                  </a:lnTo>
                  <a:close/>
                </a:path>
              </a:pathLst>
            </a:custGeom>
            <a:solidFill>
              <a:srgbClr val="000000">
                <a:alpha val="941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592" name="Google Shape;592;p26"/>
            <p:cNvSpPr/>
            <p:nvPr/>
          </p:nvSpPr>
          <p:spPr>
            <a:xfrm>
              <a:off x="8913779" y="1485560"/>
              <a:ext cx="115014" cy="189390"/>
            </a:xfrm>
            <a:custGeom>
              <a:avLst/>
              <a:gdLst/>
              <a:ahLst/>
              <a:cxnLst/>
              <a:rect l="l" t="t" r="r" b="b"/>
              <a:pathLst>
                <a:path w="57150" h="94107" extrusionOk="0">
                  <a:moveTo>
                    <a:pt x="39338" y="17812"/>
                  </a:moveTo>
                  <a:lnTo>
                    <a:pt x="17812" y="17812"/>
                  </a:lnTo>
                  <a:cubicBezTo>
                    <a:pt x="8001" y="17812"/>
                    <a:pt x="0" y="9811"/>
                    <a:pt x="0" y="0"/>
                  </a:cubicBezTo>
                  <a:lnTo>
                    <a:pt x="0" y="76295"/>
                  </a:lnTo>
                  <a:cubicBezTo>
                    <a:pt x="0" y="86106"/>
                    <a:pt x="8001" y="94107"/>
                    <a:pt x="17812" y="94107"/>
                  </a:cubicBezTo>
                  <a:lnTo>
                    <a:pt x="39338" y="94107"/>
                  </a:lnTo>
                  <a:cubicBezTo>
                    <a:pt x="49149" y="94107"/>
                    <a:pt x="57150" y="86106"/>
                    <a:pt x="57150" y="76295"/>
                  </a:cubicBezTo>
                  <a:lnTo>
                    <a:pt x="57150" y="0"/>
                  </a:lnTo>
                  <a:cubicBezTo>
                    <a:pt x="57150" y="9811"/>
                    <a:pt x="49149" y="17812"/>
                    <a:pt x="39338" y="17812"/>
                  </a:cubicBezTo>
                  <a:close/>
                </a:path>
              </a:pathLst>
            </a:custGeom>
            <a:solidFill>
              <a:srgbClr val="000000">
                <a:alpha val="941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593" name="Google Shape;593;p26"/>
            <p:cNvSpPr/>
            <p:nvPr/>
          </p:nvSpPr>
          <p:spPr>
            <a:xfrm>
              <a:off x="4360164" y="1153481"/>
              <a:ext cx="354627" cy="306703"/>
            </a:xfrm>
            <a:custGeom>
              <a:avLst/>
              <a:gdLst/>
              <a:ahLst/>
              <a:cxnLst/>
              <a:rect l="l" t="t" r="r" b="b"/>
              <a:pathLst>
                <a:path w="176212" h="152399" extrusionOk="0">
                  <a:moveTo>
                    <a:pt x="176213" y="17812"/>
                  </a:moveTo>
                  <a:lnTo>
                    <a:pt x="176213" y="134588"/>
                  </a:lnTo>
                  <a:cubicBezTo>
                    <a:pt x="176213" y="144399"/>
                    <a:pt x="168212" y="152400"/>
                    <a:pt x="158401" y="152400"/>
                  </a:cubicBezTo>
                  <a:lnTo>
                    <a:pt x="136874" y="152400"/>
                  </a:lnTo>
                  <a:cubicBezTo>
                    <a:pt x="127063" y="152400"/>
                    <a:pt x="119063" y="144399"/>
                    <a:pt x="119063" y="134588"/>
                  </a:cubicBezTo>
                  <a:lnTo>
                    <a:pt x="119063" y="128587"/>
                  </a:lnTo>
                  <a:lnTo>
                    <a:pt x="0" y="128587"/>
                  </a:lnTo>
                  <a:lnTo>
                    <a:pt x="0" y="23813"/>
                  </a:lnTo>
                  <a:lnTo>
                    <a:pt x="119063" y="23813"/>
                  </a:lnTo>
                  <a:lnTo>
                    <a:pt x="119063" y="17812"/>
                  </a:lnTo>
                  <a:cubicBezTo>
                    <a:pt x="119063" y="8001"/>
                    <a:pt x="127063" y="0"/>
                    <a:pt x="136874" y="0"/>
                  </a:cubicBezTo>
                  <a:lnTo>
                    <a:pt x="158401" y="0"/>
                  </a:lnTo>
                  <a:cubicBezTo>
                    <a:pt x="168212" y="0"/>
                    <a:pt x="176213" y="8001"/>
                    <a:pt x="176213" y="17812"/>
                  </a:cubicBezTo>
                  <a:close/>
                </a:path>
              </a:pathLst>
            </a:custGeom>
            <a:solidFill>
              <a:srgbClr val="9999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594" name="Google Shape;594;p26"/>
            <p:cNvSpPr/>
            <p:nvPr/>
          </p:nvSpPr>
          <p:spPr>
            <a:xfrm>
              <a:off x="3852078" y="1201413"/>
              <a:ext cx="507979" cy="210858"/>
            </a:xfrm>
            <a:custGeom>
              <a:avLst/>
              <a:gdLst/>
              <a:ahLst/>
              <a:cxnLst/>
              <a:rect l="l" t="t" r="r" b="b"/>
              <a:pathLst>
                <a:path w="252412" h="104774" extrusionOk="0">
                  <a:moveTo>
                    <a:pt x="252413" y="0"/>
                  </a:moveTo>
                  <a:lnTo>
                    <a:pt x="252413" y="104775"/>
                  </a:lnTo>
                  <a:lnTo>
                    <a:pt x="52388" y="104775"/>
                  </a:lnTo>
                  <a:cubicBezTo>
                    <a:pt x="23431" y="104775"/>
                    <a:pt x="0" y="81343"/>
                    <a:pt x="0" y="52388"/>
                  </a:cubicBezTo>
                  <a:cubicBezTo>
                    <a:pt x="0" y="37909"/>
                    <a:pt x="5906" y="24860"/>
                    <a:pt x="15335" y="15335"/>
                  </a:cubicBezTo>
                  <a:cubicBezTo>
                    <a:pt x="24765" y="5810"/>
                    <a:pt x="37910" y="0"/>
                    <a:pt x="52388" y="0"/>
                  </a:cubicBezTo>
                  <a:lnTo>
                    <a:pt x="252413" y="0"/>
                  </a:lnTo>
                  <a:close/>
                </a:path>
              </a:pathLst>
            </a:custGeom>
            <a:solidFill>
              <a:srgbClr val="CCCC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595" name="Google Shape;595;p26"/>
            <p:cNvSpPr/>
            <p:nvPr/>
          </p:nvSpPr>
          <p:spPr>
            <a:xfrm>
              <a:off x="7848904" y="1043236"/>
              <a:ext cx="87027" cy="517563"/>
            </a:xfrm>
            <a:custGeom>
              <a:avLst/>
              <a:gdLst/>
              <a:ahLst/>
              <a:cxnLst/>
              <a:rect l="l" t="t" r="r" b="b"/>
              <a:pathLst>
                <a:path w="43243" h="257174" extrusionOk="0">
                  <a:moveTo>
                    <a:pt x="0" y="0"/>
                  </a:moveTo>
                  <a:lnTo>
                    <a:pt x="43244" y="0"/>
                  </a:lnTo>
                  <a:lnTo>
                    <a:pt x="43244" y="257175"/>
                  </a:lnTo>
                  <a:lnTo>
                    <a:pt x="0" y="257175"/>
                  </a:lnTo>
                  <a:close/>
                </a:path>
              </a:pathLst>
            </a:custGeom>
            <a:solidFill>
              <a:srgbClr val="B7B7B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596" name="Google Shape;596;p26"/>
            <p:cNvSpPr/>
            <p:nvPr/>
          </p:nvSpPr>
          <p:spPr>
            <a:xfrm>
              <a:off x="7705873" y="699271"/>
              <a:ext cx="153352" cy="1207651"/>
            </a:xfrm>
            <a:custGeom>
              <a:avLst/>
              <a:gdLst/>
              <a:ahLst/>
              <a:cxnLst/>
              <a:rect l="l" t="t" r="r" b="b"/>
              <a:pathLst>
                <a:path w="76200" h="600075" extrusionOk="0">
                  <a:moveTo>
                    <a:pt x="58388" y="600075"/>
                  </a:moveTo>
                  <a:lnTo>
                    <a:pt x="17812" y="600075"/>
                  </a:lnTo>
                  <a:cubicBezTo>
                    <a:pt x="8001" y="600075"/>
                    <a:pt x="0" y="592074"/>
                    <a:pt x="0" y="582263"/>
                  </a:cubicBezTo>
                  <a:lnTo>
                    <a:pt x="0" y="17812"/>
                  </a:lnTo>
                  <a:cubicBezTo>
                    <a:pt x="0" y="8001"/>
                    <a:pt x="8001" y="0"/>
                    <a:pt x="17812" y="0"/>
                  </a:cubicBezTo>
                  <a:lnTo>
                    <a:pt x="58388" y="0"/>
                  </a:lnTo>
                  <a:cubicBezTo>
                    <a:pt x="68199" y="0"/>
                    <a:pt x="76200" y="8001"/>
                    <a:pt x="76200" y="17812"/>
                  </a:cubicBezTo>
                  <a:lnTo>
                    <a:pt x="76200" y="582263"/>
                  </a:lnTo>
                  <a:cubicBezTo>
                    <a:pt x="76200" y="592074"/>
                    <a:pt x="68199" y="600075"/>
                    <a:pt x="58388" y="600075"/>
                  </a:cubicBezTo>
                  <a:close/>
                </a:path>
              </a:pathLst>
            </a:custGeom>
            <a:solidFill>
              <a:srgbClr val="D9D9D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597" name="Google Shape;597;p26"/>
            <p:cNvSpPr/>
            <p:nvPr/>
          </p:nvSpPr>
          <p:spPr>
            <a:xfrm>
              <a:off x="7705873" y="705598"/>
              <a:ext cx="153352" cy="150859"/>
            </a:xfrm>
            <a:custGeom>
              <a:avLst/>
              <a:gdLst/>
              <a:ahLst/>
              <a:cxnLst/>
              <a:rect l="l" t="t" r="r" b="b"/>
              <a:pathLst>
                <a:path w="76200" h="74961" extrusionOk="0">
                  <a:moveTo>
                    <a:pt x="76200" y="17812"/>
                  </a:moveTo>
                  <a:cubicBezTo>
                    <a:pt x="76200" y="8001"/>
                    <a:pt x="68199" y="0"/>
                    <a:pt x="58388" y="0"/>
                  </a:cubicBezTo>
                  <a:lnTo>
                    <a:pt x="17812" y="0"/>
                  </a:lnTo>
                  <a:cubicBezTo>
                    <a:pt x="8001" y="0"/>
                    <a:pt x="0" y="8001"/>
                    <a:pt x="0" y="17812"/>
                  </a:cubicBezTo>
                  <a:lnTo>
                    <a:pt x="0" y="74962"/>
                  </a:lnTo>
                  <a:cubicBezTo>
                    <a:pt x="0" y="65151"/>
                    <a:pt x="8001" y="57150"/>
                    <a:pt x="17812" y="57150"/>
                  </a:cubicBezTo>
                  <a:lnTo>
                    <a:pt x="58388" y="57150"/>
                  </a:lnTo>
                  <a:cubicBezTo>
                    <a:pt x="68199" y="57150"/>
                    <a:pt x="76200" y="65151"/>
                    <a:pt x="76200" y="74962"/>
                  </a:cubicBezTo>
                  <a:lnTo>
                    <a:pt x="76200" y="17812"/>
                  </a:lnTo>
                  <a:close/>
                </a:path>
              </a:pathLst>
            </a:custGeom>
            <a:solidFill>
              <a:srgbClr val="FFFFFF">
                <a:alpha val="29409"/>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598" name="Google Shape;598;p26"/>
            <p:cNvSpPr/>
            <p:nvPr/>
          </p:nvSpPr>
          <p:spPr>
            <a:xfrm>
              <a:off x="7705873" y="1715637"/>
              <a:ext cx="153352" cy="189390"/>
            </a:xfrm>
            <a:custGeom>
              <a:avLst/>
              <a:gdLst/>
              <a:ahLst/>
              <a:cxnLst/>
              <a:rect l="l" t="t" r="r" b="b"/>
              <a:pathLst>
                <a:path w="76200" h="94107" extrusionOk="0">
                  <a:moveTo>
                    <a:pt x="58388" y="17812"/>
                  </a:moveTo>
                  <a:lnTo>
                    <a:pt x="17812" y="17812"/>
                  </a:lnTo>
                  <a:cubicBezTo>
                    <a:pt x="8001" y="17812"/>
                    <a:pt x="0" y="9811"/>
                    <a:pt x="0" y="0"/>
                  </a:cubicBezTo>
                  <a:lnTo>
                    <a:pt x="0" y="76295"/>
                  </a:lnTo>
                  <a:cubicBezTo>
                    <a:pt x="0" y="86106"/>
                    <a:pt x="8001" y="94107"/>
                    <a:pt x="17812" y="94107"/>
                  </a:cubicBezTo>
                  <a:lnTo>
                    <a:pt x="58388" y="94107"/>
                  </a:lnTo>
                  <a:cubicBezTo>
                    <a:pt x="68199" y="94107"/>
                    <a:pt x="76200" y="86106"/>
                    <a:pt x="76200" y="76295"/>
                  </a:cubicBezTo>
                  <a:lnTo>
                    <a:pt x="76200" y="0"/>
                  </a:lnTo>
                  <a:cubicBezTo>
                    <a:pt x="76200" y="9811"/>
                    <a:pt x="68199" y="17812"/>
                    <a:pt x="58388" y="17812"/>
                  </a:cubicBezTo>
                  <a:close/>
                </a:path>
              </a:pathLst>
            </a:custGeom>
            <a:solidFill>
              <a:srgbClr val="000000">
                <a:alpha val="941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599" name="Google Shape;599;p26"/>
            <p:cNvSpPr/>
            <p:nvPr/>
          </p:nvSpPr>
          <p:spPr>
            <a:xfrm>
              <a:off x="7859258" y="1067395"/>
              <a:ext cx="1054298" cy="210860"/>
            </a:xfrm>
            <a:custGeom>
              <a:avLst/>
              <a:gdLst/>
              <a:ahLst/>
              <a:cxnLst/>
              <a:rect l="l" t="t" r="r" b="b"/>
              <a:pathLst>
                <a:path w="523875" h="104775" extrusionOk="0">
                  <a:moveTo>
                    <a:pt x="171450" y="0"/>
                  </a:moveTo>
                  <a:lnTo>
                    <a:pt x="0" y="0"/>
                  </a:lnTo>
                  <a:lnTo>
                    <a:pt x="0" y="57150"/>
                  </a:lnTo>
                  <a:lnTo>
                    <a:pt x="171450" y="57150"/>
                  </a:lnTo>
                  <a:cubicBezTo>
                    <a:pt x="216027" y="57150"/>
                    <a:pt x="255746" y="75724"/>
                    <a:pt x="281940" y="104775"/>
                  </a:cubicBezTo>
                  <a:lnTo>
                    <a:pt x="523875" y="104775"/>
                  </a:lnTo>
                  <a:lnTo>
                    <a:pt x="523875" y="47625"/>
                  </a:lnTo>
                  <a:lnTo>
                    <a:pt x="281940" y="47625"/>
                  </a:lnTo>
                  <a:cubicBezTo>
                    <a:pt x="255746" y="18574"/>
                    <a:pt x="216027" y="0"/>
                    <a:pt x="171450" y="0"/>
                  </a:cubicBezTo>
                  <a:close/>
                </a:path>
              </a:pathLst>
            </a:custGeom>
            <a:solidFill>
              <a:srgbClr val="FFFFFF">
                <a:alpha val="29409"/>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600" name="Google Shape;600;p26"/>
            <p:cNvSpPr/>
            <p:nvPr/>
          </p:nvSpPr>
          <p:spPr>
            <a:xfrm>
              <a:off x="7859258" y="1313002"/>
              <a:ext cx="1054298" cy="249198"/>
            </a:xfrm>
            <a:custGeom>
              <a:avLst/>
              <a:gdLst/>
              <a:ahLst/>
              <a:cxnLst/>
              <a:rect l="l" t="t" r="r" b="b"/>
              <a:pathLst>
                <a:path w="523875" h="123825" extrusionOk="0">
                  <a:moveTo>
                    <a:pt x="523875" y="0"/>
                  </a:moveTo>
                  <a:lnTo>
                    <a:pt x="281940" y="0"/>
                  </a:lnTo>
                  <a:cubicBezTo>
                    <a:pt x="278987" y="3334"/>
                    <a:pt x="275749" y="6572"/>
                    <a:pt x="272415" y="9620"/>
                  </a:cubicBezTo>
                  <a:cubicBezTo>
                    <a:pt x="246602" y="33052"/>
                    <a:pt x="210884" y="47530"/>
                    <a:pt x="171450" y="47530"/>
                  </a:cubicBezTo>
                  <a:lnTo>
                    <a:pt x="0" y="47530"/>
                  </a:lnTo>
                  <a:lnTo>
                    <a:pt x="0" y="123825"/>
                  </a:lnTo>
                  <a:lnTo>
                    <a:pt x="171450" y="123825"/>
                  </a:lnTo>
                  <a:cubicBezTo>
                    <a:pt x="210884" y="123825"/>
                    <a:pt x="246602" y="109252"/>
                    <a:pt x="272415" y="85916"/>
                  </a:cubicBezTo>
                  <a:cubicBezTo>
                    <a:pt x="275749" y="82772"/>
                    <a:pt x="278987" y="79534"/>
                    <a:pt x="281940" y="76295"/>
                  </a:cubicBezTo>
                  <a:lnTo>
                    <a:pt x="523875" y="76295"/>
                  </a:lnTo>
                  <a:lnTo>
                    <a:pt x="523875" y="0"/>
                  </a:lnTo>
                  <a:close/>
                </a:path>
              </a:pathLst>
            </a:custGeom>
            <a:solidFill>
              <a:srgbClr val="000000">
                <a:alpha val="941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04"/>
        <p:cNvGrpSpPr/>
        <p:nvPr/>
      </p:nvGrpSpPr>
      <p:grpSpPr>
        <a:xfrm>
          <a:off x="0" y="0"/>
          <a:ext cx="0" cy="0"/>
          <a:chOff x="0" y="0"/>
          <a:chExt cx="0" cy="0"/>
        </a:xfrm>
      </p:grpSpPr>
      <p:sp>
        <p:nvSpPr>
          <p:cNvPr id="605" name="Google Shape;605;p27"/>
          <p:cNvSpPr/>
          <p:nvPr/>
        </p:nvSpPr>
        <p:spPr>
          <a:xfrm>
            <a:off x="0" y="4554950"/>
            <a:ext cx="1714500" cy="2303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27"/>
          <p:cNvSpPr txBox="1"/>
          <p:nvPr/>
        </p:nvSpPr>
        <p:spPr>
          <a:xfrm>
            <a:off x="2635725" y="383850"/>
            <a:ext cx="6039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DM Sans"/>
              <a:ea typeface="DM Sans"/>
              <a:cs typeface="DM Sans"/>
              <a:sym typeface="DM Sans"/>
            </a:endParaRPr>
          </a:p>
        </p:txBody>
      </p:sp>
      <p:sp>
        <p:nvSpPr>
          <p:cNvPr id="607" name="Google Shape;607;p27"/>
          <p:cNvSpPr txBox="1"/>
          <p:nvPr/>
        </p:nvSpPr>
        <p:spPr>
          <a:xfrm>
            <a:off x="3556950" y="383850"/>
            <a:ext cx="6243900" cy="85852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4400" b="1" u="sng">
                <a:solidFill>
                  <a:schemeClr val="tx1"/>
                </a:solidFill>
                <a:latin typeface="Bahnschrift" panose="020B0502040204020203" charset="0"/>
                <a:ea typeface="Unica One" panose="02000506000000020004"/>
                <a:cs typeface="Bahnschrift" panose="020B0502040204020203" charset="0"/>
                <a:sym typeface="Unica One" panose="02000506000000020004"/>
              </a:rPr>
              <a:t>Coronavirus Structure</a:t>
            </a:r>
          </a:p>
        </p:txBody>
      </p:sp>
      <p:pic>
        <p:nvPicPr>
          <p:cNvPr id="608" name="Google Shape;608;p27"/>
          <p:cNvPicPr preferRelativeResize="0"/>
          <p:nvPr/>
        </p:nvPicPr>
        <p:blipFill>
          <a:blip r:embed="rId3"/>
          <a:stretch>
            <a:fillRect/>
          </a:stretch>
        </p:blipFill>
        <p:spPr>
          <a:xfrm>
            <a:off x="347025" y="1885500"/>
            <a:ext cx="4937849" cy="4281600"/>
          </a:xfrm>
          <a:prstGeom prst="rect">
            <a:avLst/>
          </a:prstGeom>
          <a:noFill/>
          <a:ln>
            <a:noFill/>
          </a:ln>
        </p:spPr>
      </p:pic>
      <p:sp>
        <p:nvSpPr>
          <p:cNvPr id="609" name="Google Shape;609;p27"/>
          <p:cNvSpPr txBox="1"/>
          <p:nvPr/>
        </p:nvSpPr>
        <p:spPr>
          <a:xfrm>
            <a:off x="5680710" y="1356360"/>
            <a:ext cx="6244590" cy="4605655"/>
          </a:xfrm>
          <a:prstGeom prst="rect">
            <a:avLst/>
          </a:prstGeom>
        </p:spPr>
        <p:style>
          <a:lnRef idx="2">
            <a:schemeClr val="accent6"/>
          </a:lnRef>
          <a:fillRef idx="1">
            <a:schemeClr val="lt1"/>
          </a:fillRef>
          <a:effectRef idx="0">
            <a:schemeClr val="accent6"/>
          </a:effectRef>
          <a:fontRef idx="minor">
            <a:schemeClr val="dk1"/>
          </a:fontRef>
        </p:style>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panose="020B0604020202020204"/>
              <a:buNone/>
            </a:pPr>
            <a:r>
              <a:rPr lang="en-GB" sz="2500">
                <a:latin typeface="Arial Rounded"/>
                <a:ea typeface="Arial Rounded"/>
                <a:cs typeface="Arial Rounded"/>
                <a:sym typeface="Arial Rounded"/>
              </a:rPr>
              <a:t>•Medium-sized virus size, but largest mRNA genome</a:t>
            </a:r>
            <a:endParaRPr sz="2500">
              <a:latin typeface="Arial Rounded"/>
              <a:ea typeface="Arial Rounded"/>
              <a:cs typeface="Arial Rounded"/>
              <a:sym typeface="Arial Rounded"/>
            </a:endParaRPr>
          </a:p>
          <a:p>
            <a:pPr marL="0" lvl="0" indent="0" algn="l" rtl="0">
              <a:lnSpc>
                <a:spcPct val="115000"/>
              </a:lnSpc>
              <a:spcBef>
                <a:spcPts val="0"/>
              </a:spcBef>
              <a:spcAft>
                <a:spcPts val="0"/>
              </a:spcAft>
              <a:buClr>
                <a:schemeClr val="dk1"/>
              </a:buClr>
              <a:buSzPts val="1100"/>
              <a:buFont typeface="Arial" panose="020B0604020202020204"/>
              <a:buNone/>
            </a:pPr>
            <a:r>
              <a:rPr lang="en-GB" sz="2500">
                <a:latin typeface="Arial Rounded"/>
                <a:ea typeface="Arial Rounded"/>
                <a:cs typeface="Arial Rounded"/>
                <a:sym typeface="Arial Rounded"/>
              </a:rPr>
              <a:t>•</a:t>
            </a:r>
            <a:r>
              <a:rPr lang="en-GB" sz="2500" b="1">
                <a:latin typeface="Arial Rounded"/>
                <a:ea typeface="Arial Rounded"/>
                <a:cs typeface="Arial Rounded"/>
                <a:sym typeface="Arial Rounded"/>
              </a:rPr>
              <a:t>Enveloped +ve stranded RNA</a:t>
            </a:r>
            <a:endParaRPr sz="2500" b="1">
              <a:latin typeface="Arial Rounded"/>
              <a:ea typeface="Arial Rounded"/>
              <a:cs typeface="Arial Rounded"/>
              <a:sym typeface="Arial Rounded"/>
            </a:endParaRPr>
          </a:p>
          <a:p>
            <a:pPr marL="0" lvl="0" indent="0" algn="l" rtl="0">
              <a:lnSpc>
                <a:spcPct val="115000"/>
              </a:lnSpc>
              <a:spcBef>
                <a:spcPts val="0"/>
              </a:spcBef>
              <a:spcAft>
                <a:spcPts val="0"/>
              </a:spcAft>
              <a:buClr>
                <a:schemeClr val="dk1"/>
              </a:buClr>
              <a:buSzPts val="1100"/>
              <a:buFont typeface="Arial" panose="020B0604020202020204"/>
              <a:buNone/>
            </a:pPr>
            <a:r>
              <a:rPr lang="en-GB" sz="2500">
                <a:latin typeface="Arial Rounded"/>
                <a:ea typeface="Arial Rounded"/>
                <a:cs typeface="Arial Rounded"/>
                <a:sym typeface="Arial Rounded"/>
              </a:rPr>
              <a:t>•mRNA encased in nucleocapsid</a:t>
            </a:r>
            <a:endParaRPr sz="2500">
              <a:latin typeface="Arial Rounded"/>
              <a:ea typeface="Arial Rounded"/>
              <a:cs typeface="Arial Rounded"/>
              <a:sym typeface="Arial Rounded"/>
            </a:endParaRPr>
          </a:p>
          <a:p>
            <a:pPr marL="0" lvl="0" indent="0" algn="l" rtl="0">
              <a:lnSpc>
                <a:spcPct val="115000"/>
              </a:lnSpc>
              <a:spcBef>
                <a:spcPts val="0"/>
              </a:spcBef>
              <a:spcAft>
                <a:spcPts val="0"/>
              </a:spcAft>
              <a:buNone/>
            </a:pPr>
            <a:r>
              <a:rPr lang="en-GB" sz="2500">
                <a:latin typeface="Arial Rounded"/>
                <a:ea typeface="Arial Rounded"/>
                <a:cs typeface="Arial Rounded"/>
                <a:sym typeface="Arial Rounded"/>
              </a:rPr>
              <a:t>•Lipid Bilayer – Soap works to disrupt this! </a:t>
            </a:r>
            <a:endParaRPr sz="2500">
              <a:latin typeface="Arial Rounded"/>
              <a:ea typeface="Arial Rounded"/>
              <a:cs typeface="Arial Rounded"/>
              <a:sym typeface="Arial Rounded"/>
            </a:endParaRPr>
          </a:p>
          <a:p>
            <a:pPr marL="0" lvl="0" indent="0" algn="l" rtl="0">
              <a:lnSpc>
                <a:spcPct val="115000"/>
              </a:lnSpc>
              <a:spcBef>
                <a:spcPts val="0"/>
              </a:spcBef>
              <a:spcAft>
                <a:spcPts val="0"/>
              </a:spcAft>
              <a:buClr>
                <a:schemeClr val="dk1"/>
              </a:buClr>
              <a:buSzPts val="1100"/>
              <a:buFont typeface="Arial" panose="020B0604020202020204"/>
              <a:buNone/>
            </a:pPr>
            <a:endParaRPr sz="2500">
              <a:latin typeface="Arial Rounded"/>
              <a:ea typeface="Arial Rounded"/>
              <a:cs typeface="Arial Rounded"/>
              <a:sym typeface="Arial Rounded"/>
            </a:endParaRPr>
          </a:p>
          <a:p>
            <a:pPr marL="0" lvl="0" indent="0" algn="l" rtl="0">
              <a:lnSpc>
                <a:spcPct val="115000"/>
              </a:lnSpc>
              <a:spcBef>
                <a:spcPts val="0"/>
              </a:spcBef>
              <a:spcAft>
                <a:spcPts val="0"/>
              </a:spcAft>
              <a:buClr>
                <a:schemeClr val="dk1"/>
              </a:buClr>
              <a:buSzPts val="1100"/>
              <a:buFont typeface="Arial" panose="020B0604020202020204"/>
              <a:buNone/>
            </a:pPr>
            <a:r>
              <a:rPr lang="en-GB" sz="2500">
                <a:solidFill>
                  <a:schemeClr val="dk1"/>
                </a:solidFill>
                <a:latin typeface="Arial Rounded"/>
                <a:ea typeface="Arial Rounded"/>
                <a:cs typeface="Arial Rounded"/>
                <a:sym typeface="Arial Rounded"/>
              </a:rPr>
              <a:t>•</a:t>
            </a:r>
            <a:r>
              <a:rPr lang="en-GB" sz="2500">
                <a:latin typeface="Arial Rounded"/>
                <a:ea typeface="Arial Rounded"/>
                <a:cs typeface="Arial Rounded"/>
                <a:sym typeface="Arial Rounded"/>
              </a:rPr>
              <a:t>Corona = Crowns for Spikes</a:t>
            </a:r>
            <a:endParaRPr sz="2500">
              <a:latin typeface="Arial Rounded"/>
              <a:ea typeface="Arial Rounded"/>
              <a:cs typeface="Arial Rounded"/>
              <a:sym typeface="Arial Rounded"/>
            </a:endParaRPr>
          </a:p>
          <a:p>
            <a:pPr marL="0" lvl="0" indent="0" algn="l" rtl="0">
              <a:lnSpc>
                <a:spcPct val="115000"/>
              </a:lnSpc>
              <a:spcBef>
                <a:spcPts val="0"/>
              </a:spcBef>
              <a:spcAft>
                <a:spcPts val="0"/>
              </a:spcAft>
              <a:buClr>
                <a:schemeClr val="dk1"/>
              </a:buClr>
              <a:buSzPts val="1100"/>
              <a:buFont typeface="Arial" panose="020B0604020202020204"/>
              <a:buNone/>
            </a:pPr>
            <a:r>
              <a:rPr lang="en-GB" sz="2500">
                <a:latin typeface="Arial Rounded"/>
                <a:ea typeface="Arial Rounded"/>
                <a:cs typeface="Arial Rounded"/>
                <a:sym typeface="Arial Rounded"/>
              </a:rPr>
              <a:t>•</a:t>
            </a:r>
            <a:r>
              <a:rPr lang="en-GB" sz="2500" b="1">
                <a:latin typeface="Arial Rounded"/>
                <a:ea typeface="Arial Rounded"/>
                <a:cs typeface="Arial Rounded"/>
                <a:sym typeface="Arial Rounded"/>
              </a:rPr>
              <a:t>Glycoprotein Spike (S) </a:t>
            </a:r>
            <a:r>
              <a:rPr lang="en-GB" sz="2500">
                <a:latin typeface="Arial Rounded"/>
                <a:ea typeface="Arial Rounded"/>
                <a:cs typeface="Arial Rounded"/>
                <a:sym typeface="Arial Rounded"/>
              </a:rPr>
              <a:t>Peptomer</a:t>
            </a:r>
            <a:endParaRPr sz="2500">
              <a:latin typeface="Arial Rounded"/>
              <a:ea typeface="Arial Rounded"/>
              <a:cs typeface="Arial Rounded"/>
              <a:sym typeface="Arial Rounded"/>
            </a:endParaRPr>
          </a:p>
          <a:p>
            <a:pPr marL="0" lvl="0" indent="0" algn="l" rtl="0">
              <a:lnSpc>
                <a:spcPct val="115000"/>
              </a:lnSpc>
              <a:spcBef>
                <a:spcPts val="0"/>
              </a:spcBef>
              <a:spcAft>
                <a:spcPts val="0"/>
              </a:spcAft>
              <a:buClr>
                <a:schemeClr val="dk1"/>
              </a:buClr>
              <a:buSzPts val="1100"/>
              <a:buFont typeface="Arial" panose="020B0604020202020204"/>
              <a:buNone/>
            </a:pPr>
            <a:r>
              <a:rPr lang="en-GB" sz="2500">
                <a:latin typeface="Arial Rounded"/>
                <a:ea typeface="Arial Rounded"/>
                <a:cs typeface="Arial Rounded"/>
                <a:sym typeface="Arial Rounded"/>
              </a:rPr>
              <a:t>•Spikes allow it to attach to human cell receptors in upper or lower airway</a:t>
            </a:r>
            <a:endParaRPr sz="2500">
              <a:latin typeface="Arial Rounded"/>
              <a:ea typeface="Arial Rounded"/>
              <a:cs typeface="Arial Rounded"/>
              <a:sym typeface="Arial Rounded"/>
            </a:endParaRPr>
          </a:p>
        </p:txBody>
      </p:sp>
      <p:sp>
        <p:nvSpPr>
          <p:cNvPr id="610" name="Google Shape;610;p27"/>
          <p:cNvSpPr/>
          <p:nvPr/>
        </p:nvSpPr>
        <p:spPr>
          <a:xfrm>
            <a:off x="0" y="0"/>
            <a:ext cx="2635800" cy="1868100"/>
          </a:xfrm>
          <a:prstGeom prst="halfFrame">
            <a:avLst>
              <a:gd name="adj1" fmla="val 33333"/>
              <a:gd name="adj2" fmla="val 33333"/>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11" name="Google Shape;611;p27"/>
          <p:cNvCxnSpPr/>
          <p:nvPr/>
        </p:nvCxnSpPr>
        <p:spPr>
          <a:xfrm>
            <a:off x="1496925" y="6666025"/>
            <a:ext cx="8316600" cy="0"/>
          </a:xfrm>
          <a:prstGeom prst="straightConnector1">
            <a:avLst/>
          </a:prstGeom>
          <a:noFill/>
          <a:ln w="9525" cap="flat" cmpd="sng">
            <a:solidFill>
              <a:srgbClr val="0000FF"/>
            </a:solidFill>
            <a:prstDash val="solid"/>
            <a:round/>
            <a:headEnd type="none" w="med" len="med"/>
            <a:tailEnd type="none" w="med" len="med"/>
          </a:ln>
        </p:spPr>
      </p:cxnSp>
      <p:cxnSp>
        <p:nvCxnSpPr>
          <p:cNvPr id="612" name="Google Shape;612;p27"/>
          <p:cNvCxnSpPr/>
          <p:nvPr/>
        </p:nvCxnSpPr>
        <p:spPr>
          <a:xfrm>
            <a:off x="3198700" y="6525325"/>
            <a:ext cx="5680800" cy="25500"/>
          </a:xfrm>
          <a:prstGeom prst="straightConnector1">
            <a:avLst/>
          </a:prstGeom>
          <a:noFill/>
          <a:ln w="9525" cap="flat" cmpd="sng">
            <a:solidFill>
              <a:srgbClr val="0000FF"/>
            </a:solidFill>
            <a:prstDash val="solid"/>
            <a:round/>
            <a:headEnd type="none" w="med" len="med"/>
            <a:tailEnd type="none" w="med" len="med"/>
          </a:ln>
        </p:spPr>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16"/>
        <p:cNvGrpSpPr/>
        <p:nvPr/>
      </p:nvGrpSpPr>
      <p:grpSpPr>
        <a:xfrm>
          <a:off x="0" y="0"/>
          <a:ext cx="0" cy="0"/>
          <a:chOff x="0" y="0"/>
          <a:chExt cx="0" cy="0"/>
        </a:xfrm>
      </p:grpSpPr>
      <p:sp>
        <p:nvSpPr>
          <p:cNvPr id="617" name="Google Shape;617;p28"/>
          <p:cNvSpPr/>
          <p:nvPr/>
        </p:nvSpPr>
        <p:spPr>
          <a:xfrm>
            <a:off x="0" y="5680875"/>
            <a:ext cx="588600" cy="1177200"/>
          </a:xfrm>
          <a:prstGeom prst="rect">
            <a:avLst/>
          </a:pr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28"/>
          <p:cNvSpPr txBox="1"/>
          <p:nvPr/>
        </p:nvSpPr>
        <p:spPr>
          <a:xfrm>
            <a:off x="2449500" y="281475"/>
            <a:ext cx="7293000" cy="85852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4400" b="1" u="sng">
                <a:solidFill>
                  <a:schemeClr val="tx1"/>
                </a:solidFill>
                <a:latin typeface="Bahnschrift" panose="020B0502040204020203" charset="0"/>
                <a:ea typeface="Unica One" panose="02000506000000020004"/>
                <a:cs typeface="Bahnschrift" panose="020B0502040204020203" charset="0"/>
                <a:sym typeface="Unica One" panose="02000506000000020004"/>
              </a:rPr>
              <a:t>Coronavirus Genome</a:t>
            </a:r>
          </a:p>
        </p:txBody>
      </p:sp>
      <p:sp>
        <p:nvSpPr>
          <p:cNvPr id="619" name="Google Shape;619;p28"/>
          <p:cNvSpPr txBox="1"/>
          <p:nvPr/>
        </p:nvSpPr>
        <p:spPr>
          <a:xfrm>
            <a:off x="1746250" y="1197610"/>
            <a:ext cx="8084185" cy="4804410"/>
          </a:xfrm>
          <a:prstGeom prst="rect">
            <a:avLst/>
          </a:prstGeom>
        </p:spPr>
        <p:style>
          <a:lnRef idx="2">
            <a:schemeClr val="accent5"/>
          </a:lnRef>
          <a:fillRef idx="1">
            <a:schemeClr val="lt1"/>
          </a:fillRef>
          <a:effectRef idx="0">
            <a:schemeClr val="accent5"/>
          </a:effectRef>
          <a:fontRef idx="minor">
            <a:schemeClr val="dk1"/>
          </a:fontRef>
        </p:style>
        <p:txBody>
          <a:bodyPr spcFirstLastPara="1" wrap="square" lIns="91425" tIns="91425" rIns="91425" bIns="91425" anchor="t" anchorCtr="0">
            <a:spAutoFit/>
          </a:bodyPr>
          <a:lstStyle/>
          <a:p>
            <a:pPr marL="0" lvl="0" indent="0" algn="l" rtl="0">
              <a:lnSpc>
                <a:spcPct val="115000"/>
              </a:lnSpc>
              <a:spcBef>
                <a:spcPts val="600"/>
              </a:spcBef>
              <a:spcAft>
                <a:spcPts val="0"/>
              </a:spcAft>
              <a:buClr>
                <a:schemeClr val="dk1"/>
              </a:buClr>
              <a:buSzPts val="1100"/>
              <a:buFont typeface="Arial" panose="020B0604020202020204"/>
              <a:buNone/>
            </a:pPr>
            <a:r>
              <a:rPr lang="en-GB" sz="2400">
                <a:solidFill>
                  <a:schemeClr val="dk1"/>
                </a:solidFill>
                <a:latin typeface="Times New Roman" panose="02020603050405020304" pitchFamily="18" charset="0"/>
                <a:ea typeface="DM Sans"/>
                <a:cs typeface="Times New Roman" panose="02020603050405020304" pitchFamily="18" charset="0"/>
                <a:sym typeface="DM Sans"/>
              </a:rPr>
              <a:t>•Encodes four or five structural proteins:</a:t>
            </a:r>
            <a:endParaRPr sz="2400">
              <a:solidFill>
                <a:schemeClr val="dk1"/>
              </a:solidFill>
              <a:latin typeface="Times New Roman" panose="02020603050405020304" pitchFamily="18" charset="0"/>
              <a:ea typeface="DM Sans"/>
              <a:cs typeface="Times New Roman" panose="02020603050405020304" pitchFamily="18" charset="0"/>
              <a:sym typeface="DM Sans"/>
            </a:endParaRPr>
          </a:p>
          <a:p>
            <a:pPr marL="0" lvl="0" indent="0" algn="l" rtl="0">
              <a:lnSpc>
                <a:spcPct val="115000"/>
              </a:lnSpc>
              <a:spcBef>
                <a:spcPts val="600"/>
              </a:spcBef>
              <a:spcAft>
                <a:spcPts val="0"/>
              </a:spcAft>
              <a:buClr>
                <a:schemeClr val="dk1"/>
              </a:buClr>
              <a:buSzPts val="1100"/>
              <a:buFont typeface="Arial" panose="020B0604020202020204"/>
              <a:buNone/>
            </a:pPr>
            <a:r>
              <a:rPr lang="en-GB" sz="2400" b="1">
                <a:solidFill>
                  <a:schemeClr val="dk1"/>
                </a:solidFill>
                <a:latin typeface="Times New Roman" panose="02020603050405020304" pitchFamily="18" charset="0"/>
                <a:ea typeface="DM Sans"/>
                <a:cs typeface="Times New Roman" panose="02020603050405020304" pitchFamily="18" charset="0"/>
                <a:sym typeface="DM Sans"/>
              </a:rPr>
              <a:t>–S – spikes on the outside; mediates receptor binding</a:t>
            </a:r>
            <a:endParaRPr sz="2400" b="1">
              <a:solidFill>
                <a:schemeClr val="dk1"/>
              </a:solidFill>
              <a:latin typeface="Times New Roman" panose="02020603050405020304" pitchFamily="18" charset="0"/>
              <a:ea typeface="DM Sans"/>
              <a:cs typeface="Times New Roman" panose="02020603050405020304" pitchFamily="18" charset="0"/>
              <a:sym typeface="DM Sans"/>
            </a:endParaRPr>
          </a:p>
          <a:p>
            <a:pPr marL="0" lvl="0" indent="0" algn="l" rtl="0">
              <a:lnSpc>
                <a:spcPct val="115000"/>
              </a:lnSpc>
              <a:spcBef>
                <a:spcPts val="600"/>
              </a:spcBef>
              <a:spcAft>
                <a:spcPts val="0"/>
              </a:spcAft>
              <a:buClr>
                <a:schemeClr val="dk1"/>
              </a:buClr>
              <a:buSzPts val="1100"/>
              <a:buFont typeface="Arial" panose="020B0604020202020204"/>
              <a:buNone/>
            </a:pPr>
            <a:r>
              <a:rPr lang="en-GB" sz="2400">
                <a:solidFill>
                  <a:schemeClr val="dk1"/>
                </a:solidFill>
                <a:latin typeface="Times New Roman" panose="02020603050405020304" pitchFamily="18" charset="0"/>
                <a:ea typeface="DM Sans"/>
                <a:cs typeface="Times New Roman" panose="02020603050405020304" pitchFamily="18" charset="0"/>
                <a:sym typeface="DM Sans"/>
              </a:rPr>
              <a:t>–M – membrane protein; assists viral assembly</a:t>
            </a:r>
            <a:endParaRPr sz="2400">
              <a:solidFill>
                <a:schemeClr val="dk1"/>
              </a:solidFill>
              <a:latin typeface="Times New Roman" panose="02020603050405020304" pitchFamily="18" charset="0"/>
              <a:ea typeface="DM Sans"/>
              <a:cs typeface="Times New Roman" panose="02020603050405020304" pitchFamily="18" charset="0"/>
              <a:sym typeface="DM Sans"/>
            </a:endParaRPr>
          </a:p>
          <a:p>
            <a:pPr marL="0" lvl="0" indent="0" algn="l" rtl="0">
              <a:lnSpc>
                <a:spcPct val="115000"/>
              </a:lnSpc>
              <a:spcBef>
                <a:spcPts val="600"/>
              </a:spcBef>
              <a:spcAft>
                <a:spcPts val="0"/>
              </a:spcAft>
              <a:buClr>
                <a:schemeClr val="dk1"/>
              </a:buClr>
              <a:buSzPts val="1100"/>
              <a:buFont typeface="Arial" panose="020B0604020202020204"/>
              <a:buNone/>
            </a:pPr>
            <a:r>
              <a:rPr lang="en-GB" sz="2400">
                <a:solidFill>
                  <a:schemeClr val="dk1"/>
                </a:solidFill>
                <a:latin typeface="Times New Roman" panose="02020603050405020304" pitchFamily="18" charset="0"/>
                <a:ea typeface="DM Sans"/>
                <a:cs typeface="Times New Roman" panose="02020603050405020304" pitchFamily="18" charset="0"/>
                <a:sym typeface="DM Sans"/>
              </a:rPr>
              <a:t>–N – nucleocapsid protein; regulation of viral RNA synthesis, may interact with M protein during virus budding </a:t>
            </a:r>
            <a:endParaRPr sz="2400">
              <a:solidFill>
                <a:schemeClr val="dk1"/>
              </a:solidFill>
              <a:latin typeface="Times New Roman" panose="02020603050405020304" pitchFamily="18" charset="0"/>
              <a:ea typeface="DM Sans"/>
              <a:cs typeface="Times New Roman" panose="02020603050405020304" pitchFamily="18" charset="0"/>
              <a:sym typeface="DM Sans"/>
            </a:endParaRPr>
          </a:p>
          <a:p>
            <a:pPr marL="0" lvl="0" indent="0" algn="l" rtl="0">
              <a:lnSpc>
                <a:spcPct val="115000"/>
              </a:lnSpc>
              <a:spcBef>
                <a:spcPts val="600"/>
              </a:spcBef>
              <a:spcAft>
                <a:spcPts val="0"/>
              </a:spcAft>
              <a:buClr>
                <a:schemeClr val="dk1"/>
              </a:buClr>
              <a:buSzPts val="1100"/>
              <a:buFont typeface="Arial" panose="020B0604020202020204"/>
              <a:buNone/>
            </a:pPr>
            <a:r>
              <a:rPr lang="en-GB" sz="2400">
                <a:solidFill>
                  <a:schemeClr val="dk1"/>
                </a:solidFill>
                <a:latin typeface="Times New Roman" panose="02020603050405020304" pitchFamily="18" charset="0"/>
                <a:ea typeface="DM Sans"/>
                <a:cs typeface="Times New Roman" panose="02020603050405020304" pitchFamily="18" charset="0"/>
                <a:sym typeface="DM Sans"/>
              </a:rPr>
              <a:t>–E – small envelope protein; function necessary but not fully understood</a:t>
            </a:r>
            <a:endParaRPr sz="2400">
              <a:solidFill>
                <a:schemeClr val="dk1"/>
              </a:solidFill>
              <a:latin typeface="Times New Roman" panose="02020603050405020304" pitchFamily="18" charset="0"/>
              <a:ea typeface="DM Sans"/>
              <a:cs typeface="Times New Roman" panose="02020603050405020304" pitchFamily="18" charset="0"/>
              <a:sym typeface="DM Sans"/>
            </a:endParaRPr>
          </a:p>
          <a:p>
            <a:pPr marL="0" lvl="0" indent="0" algn="l" rtl="0">
              <a:lnSpc>
                <a:spcPct val="115000"/>
              </a:lnSpc>
              <a:spcBef>
                <a:spcPts val="600"/>
              </a:spcBef>
              <a:spcAft>
                <a:spcPts val="0"/>
              </a:spcAft>
              <a:buClr>
                <a:schemeClr val="dk1"/>
              </a:buClr>
              <a:buSzPts val="1100"/>
              <a:buFont typeface="Arial" panose="020B0604020202020204"/>
              <a:buNone/>
            </a:pPr>
            <a:r>
              <a:rPr lang="en-GB" sz="2400">
                <a:solidFill>
                  <a:schemeClr val="dk1"/>
                </a:solidFill>
                <a:latin typeface="Times New Roman" panose="02020603050405020304" pitchFamily="18" charset="0"/>
                <a:ea typeface="DM Sans"/>
                <a:cs typeface="Times New Roman" panose="02020603050405020304" pitchFamily="18" charset="0"/>
                <a:sym typeface="DM Sans"/>
              </a:rPr>
              <a:t>–HE – hemagglutinin-esterase glycoprotein in Beta coronavirus OC43 and HKU1 only; enhances uptake into mucosal cells</a:t>
            </a:r>
            <a:endParaRPr sz="2400">
              <a:solidFill>
                <a:schemeClr val="dk1"/>
              </a:solidFill>
              <a:latin typeface="Times New Roman" panose="02020603050405020304" pitchFamily="18" charset="0"/>
              <a:ea typeface="DM Sans"/>
              <a:cs typeface="Times New Roman" panose="02020603050405020304" pitchFamily="18" charset="0"/>
              <a:sym typeface="DM Sans"/>
            </a:endParaRPr>
          </a:p>
          <a:p>
            <a:pPr marL="0" lvl="0" indent="0" algn="l" rtl="0">
              <a:lnSpc>
                <a:spcPct val="115000"/>
              </a:lnSpc>
              <a:spcBef>
                <a:spcPts val="200"/>
              </a:spcBef>
              <a:spcAft>
                <a:spcPts val="0"/>
              </a:spcAft>
              <a:buClr>
                <a:schemeClr val="dk1"/>
              </a:buClr>
              <a:buSzPts val="1100"/>
              <a:buFont typeface="Arial" panose="020B0604020202020204"/>
              <a:buNone/>
            </a:pPr>
            <a:r>
              <a:rPr lang="en-GB" sz="1000">
                <a:solidFill>
                  <a:schemeClr val="dk1"/>
                </a:solidFill>
                <a:latin typeface="Times New Roman" panose="02020603050405020304" pitchFamily="18" charset="0"/>
                <a:ea typeface="DM Sans"/>
                <a:cs typeface="Times New Roman" panose="02020603050405020304" pitchFamily="18" charset="0"/>
                <a:sym typeface="DM Sans"/>
              </a:rPr>
              <a:t> </a:t>
            </a:r>
            <a:endParaRPr sz="1000">
              <a:solidFill>
                <a:schemeClr val="dk1"/>
              </a:solidFill>
              <a:latin typeface="Times New Roman" panose="02020603050405020304" pitchFamily="18" charset="0"/>
              <a:ea typeface="DM Sans"/>
              <a:cs typeface="Times New Roman" panose="02020603050405020304" pitchFamily="18" charset="0"/>
              <a:sym typeface="DM Sans"/>
            </a:endParaRPr>
          </a:p>
          <a:p>
            <a:pPr marL="0" lvl="0" indent="0" algn="l" rtl="0">
              <a:spcBef>
                <a:spcPts val="0"/>
              </a:spcBef>
              <a:spcAft>
                <a:spcPts val="0"/>
              </a:spcAft>
              <a:buNone/>
            </a:pPr>
            <a:endParaRPr>
              <a:latin typeface="Times New Roman" panose="02020603050405020304" pitchFamily="18" charset="0"/>
              <a:ea typeface="DM Sans"/>
              <a:cs typeface="Times New Roman" panose="02020603050405020304" pitchFamily="18" charset="0"/>
              <a:sym typeface="DM Sans"/>
            </a:endParaRPr>
          </a:p>
        </p:txBody>
      </p:sp>
      <p:pic>
        <p:nvPicPr>
          <p:cNvPr id="620" name="Google Shape;620;p28"/>
          <p:cNvPicPr preferRelativeResize="0"/>
          <p:nvPr/>
        </p:nvPicPr>
        <p:blipFill>
          <a:blip r:embed="rId3"/>
          <a:stretch>
            <a:fillRect/>
          </a:stretch>
        </p:blipFill>
        <p:spPr>
          <a:xfrm>
            <a:off x="8956352" y="4962750"/>
            <a:ext cx="3670675" cy="20487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Прямоугольник 1"/>
          <p:cNvSpPr>
            <a:spLocks noChangeArrowheads="1"/>
          </p:cNvSpPr>
          <p:nvPr/>
        </p:nvSpPr>
        <p:spPr bwMode="auto">
          <a:xfrm>
            <a:off x="1524001" y="990600"/>
            <a:ext cx="9197975"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US" altLang="en-US" sz="2400">
                <a:latin typeface="Arial" panose="020B0604020202020204" pitchFamily="34" charset="0"/>
              </a:rPr>
              <a:t>Coronavirus has a </a:t>
            </a:r>
            <a:r>
              <a:rPr lang="en-US" altLang="en-US" sz="2400" b="1">
                <a:latin typeface="Arial" panose="020B0604020202020204" pitchFamily="34" charset="0"/>
              </a:rPr>
              <a:t>nonsegmented single stranded</a:t>
            </a:r>
            <a:r>
              <a:rPr lang="en-US" altLang="en-US" sz="2400">
                <a:latin typeface="Arial" panose="020B0604020202020204" pitchFamily="34" charset="0"/>
              </a:rPr>
              <a:t>, </a:t>
            </a:r>
            <a:r>
              <a:rPr lang="en-US" altLang="en-US" sz="2400" b="1">
                <a:latin typeface="Arial" panose="020B0604020202020204" pitchFamily="34" charset="0"/>
              </a:rPr>
              <a:t>positive – polarity RNA genome</a:t>
            </a:r>
            <a:r>
              <a:rPr lang="en-US" altLang="en-US" sz="2400">
                <a:latin typeface="Arial" panose="020B0604020202020204" pitchFamily="34" charset="0"/>
              </a:rPr>
              <a:t>. </a:t>
            </a:r>
          </a:p>
          <a:p>
            <a:pPr algn="just" eaLnBrk="1" hangingPunct="1">
              <a:spcBef>
                <a:spcPct val="0"/>
              </a:spcBef>
              <a:buFontTx/>
              <a:buNone/>
            </a:pPr>
            <a:r>
              <a:rPr lang="en-US" altLang="en-US" sz="2400">
                <a:latin typeface="Arial" panose="020B0604020202020204" pitchFamily="34" charset="0"/>
              </a:rPr>
              <a:t>It is enveloped virus with a helical nucleocapsid. </a:t>
            </a:r>
          </a:p>
          <a:p>
            <a:pPr algn="just" eaLnBrk="1" hangingPunct="1">
              <a:spcBef>
                <a:spcPct val="0"/>
              </a:spcBef>
              <a:buFontTx/>
              <a:buNone/>
            </a:pPr>
            <a:r>
              <a:rPr lang="en-US" altLang="en-US" sz="2400" b="1">
                <a:latin typeface="Arial" panose="020B0604020202020204" pitchFamily="34" charset="0"/>
              </a:rPr>
              <a:t>There is no viral polymerase</a:t>
            </a:r>
            <a:r>
              <a:rPr lang="en-US" altLang="en-US" sz="2400">
                <a:latin typeface="Arial" panose="020B0604020202020204" pitchFamily="34" charset="0"/>
              </a:rPr>
              <a:t>. In electronic microscope, prominent club-shaped spikes in the form of corona (halo) can be seen.</a:t>
            </a:r>
          </a:p>
          <a:p>
            <a:pPr algn="just" eaLnBrk="1" hangingPunct="1">
              <a:spcBef>
                <a:spcPct val="0"/>
              </a:spcBef>
              <a:buFontTx/>
              <a:buNone/>
            </a:pPr>
            <a:endParaRPr lang="en-US" altLang="en-US" sz="2400">
              <a:latin typeface="Arial" panose="020B0604020202020204" pitchFamily="34" charset="0"/>
            </a:endParaRPr>
          </a:p>
          <a:p>
            <a:pPr algn="just" eaLnBrk="1" hangingPunct="1">
              <a:spcBef>
                <a:spcPct val="0"/>
              </a:spcBef>
              <a:buFontTx/>
              <a:buNone/>
            </a:pPr>
            <a:endParaRPr lang="en-US" altLang="en-US" sz="2400">
              <a:latin typeface="Arial" panose="020B0604020202020204" pitchFamily="34" charset="0"/>
            </a:endParaRPr>
          </a:p>
          <a:p>
            <a:pPr algn="just" eaLnBrk="1" hangingPunct="1">
              <a:spcBef>
                <a:spcPct val="0"/>
              </a:spcBef>
              <a:buFontTx/>
              <a:buNone/>
            </a:pPr>
            <a:r>
              <a:rPr lang="en-US" altLang="en-US" sz="2400">
                <a:latin typeface="Arial" panose="020B0604020202020204" pitchFamily="34" charset="0"/>
              </a:rPr>
              <a:t>The receptor for the SARS coronavirus on the surface of cells is </a:t>
            </a:r>
            <a:r>
              <a:rPr lang="en-US" altLang="en-US" sz="2400" b="1">
                <a:latin typeface="Arial" panose="020B0604020202020204" pitchFamily="34" charset="0"/>
              </a:rPr>
              <a:t>Angiotensin Converting Enzyme 2(ACE - 2), </a:t>
            </a:r>
            <a:r>
              <a:rPr lang="en-US" altLang="en-US" sz="2400">
                <a:latin typeface="Arial" panose="020B0604020202020204" pitchFamily="34" charset="0"/>
              </a:rPr>
              <a:t> which is most abundant in type II alveolar cell of the lungs. </a:t>
            </a:r>
          </a:p>
          <a:p>
            <a:pPr algn="just" eaLnBrk="1" hangingPunct="1">
              <a:spcBef>
                <a:spcPct val="0"/>
              </a:spcBef>
              <a:buFontTx/>
              <a:buNone/>
            </a:pPr>
            <a:r>
              <a:rPr lang="en-US" altLang="en-US" sz="2400">
                <a:latin typeface="Arial" panose="020B0604020202020204" pitchFamily="34" charset="0"/>
              </a:rPr>
              <a:t>The virus also affects gastrointestinal organs as ACE2 is abundantly expressed in the glandular cells of gastric, duodenal and rectal epithelium as well as endothelial cells and enterocytes of the small intestine  </a:t>
            </a:r>
            <a:endParaRPr lang="ru-RU" altLang="en-US" sz="2400">
              <a:latin typeface="Arial" panose="020B0604020202020204" pitchFamily="34" charset="0"/>
            </a:endParaRPr>
          </a:p>
        </p:txBody>
      </p:sp>
    </p:spTree>
    <p:extLst>
      <p:ext uri="{BB962C8B-B14F-4D97-AF65-F5344CB8AC3E}">
        <p14:creationId xmlns:p14="http://schemas.microsoft.com/office/powerpoint/2010/main" val="16175088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en-US"/>
              <a:t>Novel CoV attachment</a:t>
            </a:r>
          </a:p>
        </p:txBody>
      </p:sp>
      <p:sp>
        <p:nvSpPr>
          <p:cNvPr id="3" name="Content Placeholder 2">
            <a:extLst>
              <a:ext uri="{FF2B5EF4-FFF2-40B4-BE49-F238E27FC236}">
                <a16:creationId xmlns:a16="http://schemas.microsoft.com/office/drawing/2014/main" id="{04244206-C18B-451F-828F-B6BF1EB7B429}"/>
              </a:ext>
            </a:extLst>
          </p:cNvPr>
          <p:cNvSpPr>
            <a:spLocks noGrp="1"/>
          </p:cNvSpPr>
          <p:nvPr>
            <p:ph idx="1"/>
          </p:nvPr>
        </p:nvSpPr>
        <p:spPr>
          <a:xfrm>
            <a:off x="1676400" y="2415315"/>
            <a:ext cx="7886700" cy="3719513"/>
          </a:xfrm>
        </p:spPr>
        <p:txBody>
          <a:bodyPr>
            <a:normAutofit fontScale="25000" lnSpcReduction="20000"/>
          </a:bodyPr>
          <a:lstStyle/>
          <a:p>
            <a:pPr>
              <a:defRPr/>
            </a:pPr>
            <a:r>
              <a:rPr lang="en-US" sz="8000" b="1" dirty="0"/>
              <a:t>ACE-2 Receptors</a:t>
            </a:r>
          </a:p>
          <a:p>
            <a:pPr lvl="1">
              <a:defRPr/>
            </a:pPr>
            <a:r>
              <a:rPr lang="en-US" sz="8000" dirty="0"/>
              <a:t>Type 2 alveolar cells - highest</a:t>
            </a:r>
          </a:p>
          <a:p>
            <a:pPr lvl="1">
              <a:defRPr/>
            </a:pPr>
            <a:r>
              <a:rPr lang="en-US" sz="8000" dirty="0"/>
              <a:t>Bronchial epithelia</a:t>
            </a:r>
          </a:p>
          <a:p>
            <a:pPr lvl="1">
              <a:defRPr/>
            </a:pPr>
            <a:r>
              <a:rPr lang="en-US" sz="8000" dirty="0"/>
              <a:t>Tongue &gt; buccal epithelia</a:t>
            </a:r>
          </a:p>
          <a:p>
            <a:pPr lvl="1">
              <a:defRPr/>
            </a:pPr>
            <a:r>
              <a:rPr lang="en-US" sz="8000" dirty="0"/>
              <a:t>Upper Intestinal epithelia</a:t>
            </a:r>
          </a:p>
          <a:p>
            <a:pPr lvl="1">
              <a:defRPr/>
            </a:pPr>
            <a:r>
              <a:rPr lang="en-US" sz="8000" dirty="0"/>
              <a:t>Myocardial cells</a:t>
            </a:r>
          </a:p>
          <a:p>
            <a:pPr lvl="1">
              <a:defRPr/>
            </a:pPr>
            <a:r>
              <a:rPr lang="en-US" sz="8000" dirty="0"/>
              <a:t>Kidney proximal tubule cells</a:t>
            </a:r>
          </a:p>
          <a:p>
            <a:pPr lvl="1">
              <a:defRPr/>
            </a:pPr>
            <a:r>
              <a:rPr lang="en-US" sz="8000" dirty="0"/>
              <a:t>Bladder urothelial cells</a:t>
            </a:r>
          </a:p>
          <a:p>
            <a:pPr lvl="1">
              <a:defRPr/>
            </a:pPr>
            <a:endParaRPr lang="en-US" sz="5000" dirty="0"/>
          </a:p>
          <a:p>
            <a:pPr>
              <a:defRPr/>
            </a:pPr>
            <a:r>
              <a:rPr lang="en-US" sz="8000" dirty="0"/>
              <a:t>SARS-CoV-2 binds to ACE-2 Receptor 10-20x more strongly than SARS-</a:t>
            </a:r>
            <a:r>
              <a:rPr lang="en-US" sz="8000" dirty="0" err="1"/>
              <a:t>CoV</a:t>
            </a:r>
            <a:endParaRPr lang="en-US" sz="8000" dirty="0"/>
          </a:p>
          <a:p>
            <a:pPr>
              <a:defRPr/>
            </a:pPr>
            <a:r>
              <a:rPr lang="en-US" sz="8000" dirty="0"/>
              <a:t>Question of ADEs (Antibody Dependent Enhancement)</a:t>
            </a:r>
          </a:p>
          <a:p>
            <a:pPr lvl="1">
              <a:defRPr/>
            </a:pPr>
            <a:r>
              <a:rPr lang="en-US" sz="8000" dirty="0"/>
              <a:t>Antibodies can create a backdoor enhancement for viral replication</a:t>
            </a:r>
          </a:p>
          <a:p>
            <a:pPr lvl="1">
              <a:defRPr/>
            </a:pPr>
            <a:r>
              <a:rPr lang="en-US" sz="8000" dirty="0"/>
              <a:t>Implications on viral replication and vaccine development safety</a:t>
            </a:r>
          </a:p>
          <a:p>
            <a:pPr lvl="1">
              <a:defRPr/>
            </a:pPr>
            <a:endParaRPr lang="en-US" sz="8000" dirty="0"/>
          </a:p>
          <a:p>
            <a:pPr marL="0" indent="0">
              <a:buNone/>
              <a:defRPr/>
            </a:pPr>
            <a:r>
              <a:rPr lang="en-US" sz="8000" dirty="0"/>
              <a:t> </a:t>
            </a:r>
          </a:p>
          <a:p>
            <a:pPr lvl="1">
              <a:defRPr/>
            </a:pPr>
            <a:endParaRPr lang="en-US" dirty="0"/>
          </a:p>
          <a:p>
            <a:pPr lvl="1">
              <a:defRPr/>
            </a:pPr>
            <a:endParaRPr lang="en-US" dirty="0"/>
          </a:p>
          <a:p>
            <a:pPr lvl="1">
              <a:defRPr/>
            </a:pPr>
            <a:endParaRPr lang="en-US" dirty="0"/>
          </a:p>
          <a:p>
            <a:pPr lvl="1">
              <a:defRPr/>
            </a:pPr>
            <a:endParaRPr lang="en-US" dirty="0"/>
          </a:p>
          <a:p>
            <a:pPr lvl="1">
              <a:defRPr/>
            </a:pPr>
            <a:endParaRPr lang="en-US" dirty="0"/>
          </a:p>
          <a:p>
            <a:pPr>
              <a:defRPr/>
            </a:pPr>
            <a:endParaRPr lang="en-US" dirty="0"/>
          </a:p>
        </p:txBody>
      </p:sp>
      <p:pic>
        <p:nvPicPr>
          <p:cNvPr id="16388"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24800" y="1306513"/>
            <a:ext cx="2709863" cy="278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1802453"/>
      </p:ext>
    </p:extLst>
  </p:cSld>
  <p:clrMapOvr>
    <a:masterClrMapping/>
  </p:clrMapOvr>
</p:sld>
</file>

<file path=ppt/theme/theme1.xml><?xml version="1.0" encoding="utf-8"?>
<a:theme xmlns:a="http://schemas.openxmlformats.org/drawingml/2006/main" name="SlidesMania">
  <a:themeElements>
    <a:clrScheme name="Custom 14">
      <a:dk1>
        <a:srgbClr val="000000"/>
      </a:dk1>
      <a:lt1>
        <a:srgbClr val="FFFFFF"/>
      </a:lt1>
      <a:dk2>
        <a:srgbClr val="434343"/>
      </a:dk2>
      <a:lt2>
        <a:srgbClr val="EEEEEE"/>
      </a:lt2>
      <a:accent1>
        <a:srgbClr val="FDABA6"/>
      </a:accent1>
      <a:accent2>
        <a:srgbClr val="C8C8E9"/>
      </a:accent2>
      <a:accent3>
        <a:srgbClr val="D6D6D6"/>
      </a:accent3>
      <a:accent4>
        <a:srgbClr val="CCCCCC"/>
      </a:accent4>
      <a:accent5>
        <a:srgbClr val="FC746C"/>
      </a:accent5>
      <a:accent6>
        <a:srgbClr val="8E8EFD"/>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TotalTime>
  <Words>2876</Words>
  <Application>Microsoft Office PowerPoint</Application>
  <PresentationFormat>Широкоэкранный</PresentationFormat>
  <Paragraphs>188</Paragraphs>
  <Slides>39</Slides>
  <Notes>23</Notes>
  <HiddenSlides>0</HiddenSlides>
  <MMClips>0</MMClips>
  <ScaleCrop>false</ScaleCrop>
  <HeadingPairs>
    <vt:vector size="6" baseType="variant">
      <vt:variant>
        <vt:lpstr>Использованные шрифты</vt:lpstr>
      </vt:variant>
      <vt:variant>
        <vt:i4>18</vt:i4>
      </vt:variant>
      <vt:variant>
        <vt:lpstr>Тема</vt:lpstr>
      </vt:variant>
      <vt:variant>
        <vt:i4>1</vt:i4>
      </vt:variant>
      <vt:variant>
        <vt:lpstr>Заголовки слайдов</vt:lpstr>
      </vt:variant>
      <vt:variant>
        <vt:i4>39</vt:i4>
      </vt:variant>
    </vt:vector>
  </HeadingPairs>
  <TitlesOfParts>
    <vt:vector size="58" baseType="lpstr">
      <vt:lpstr>Abril Fatface</vt:lpstr>
      <vt:lpstr>Harding</vt:lpstr>
      <vt:lpstr>Franklin Gothic Medium</vt:lpstr>
      <vt:lpstr>Calibri</vt:lpstr>
      <vt:lpstr>DM Sans</vt:lpstr>
      <vt:lpstr>Times New Roman</vt:lpstr>
      <vt:lpstr>Wingdings</vt:lpstr>
      <vt:lpstr>Open Sans</vt:lpstr>
      <vt:lpstr>Barlow Condensed</vt:lpstr>
      <vt:lpstr>Unica One</vt:lpstr>
      <vt:lpstr>Bahnschrift</vt:lpstr>
      <vt:lpstr>Aldrich</vt:lpstr>
      <vt:lpstr>Homemade Apple</vt:lpstr>
      <vt:lpstr>Arial Rounded</vt:lpstr>
      <vt:lpstr>Poppins</vt:lpstr>
      <vt:lpstr>Griffy</vt:lpstr>
      <vt:lpstr>Arial</vt:lpstr>
      <vt:lpstr>Roboto</vt:lpstr>
      <vt:lpstr>SlidesMania</vt:lpstr>
      <vt:lpstr>Презентация PowerPoint</vt:lpstr>
      <vt:lpstr>Презентация PowerPoint</vt:lpstr>
      <vt:lpstr>The main goal of the report</vt:lpstr>
      <vt:lpstr>COVID-19 CORONAVIRUS PANDEMIC 23.10.2022 Coronavirus Cases: 632,788,026 Deaths:      6,582,514 Recovered:  611,619,170 Vaccinated: 68.4% of the world population has received at  least one dose of a COVID-19 vaccine.  12.86 billion doses have been administered  globally, and 2.69 million are now administered each day.  23.3% of people in low-income countries have  received at least one dose.  </vt:lpstr>
      <vt:lpstr>COVID-19  SARS-CoV-2 2019-nCov NCoV-19</vt:lpstr>
      <vt:lpstr>Презентация PowerPoint</vt:lpstr>
      <vt:lpstr>Презентация PowerPoint</vt:lpstr>
      <vt:lpstr>Презентация PowerPoint</vt:lpstr>
      <vt:lpstr>Novel CoV attachment</vt:lpstr>
      <vt:lpstr>Coronavirus replication</vt:lpstr>
      <vt:lpstr>Презентация PowerPoint</vt:lpstr>
      <vt:lpstr>Презентация PowerPoint</vt:lpstr>
      <vt:lpstr>Coronavirus replication</vt:lpstr>
      <vt:lpstr>Презентация PowerPoint</vt:lpstr>
      <vt:lpstr>Pathophysiology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COVID-19 vaccine ingredients are considered safe for most people. Nearly all of the ingredients in COVID-19 vaccines are ingredients found in many foods—fats, sugar, and salts.  None of the COVID-19 vaccines affect or interact with our DNA and the following are not included in the vaccines: No preservatives such as thimerosal or mercury or any other preservatives. No antibiotics such as sulfonamide or any other antibiotics. No medicines or therapeutics such as ivermectin or any other medications. No tissues such as aborted fetal cells, gelatin, or any materials from any animal. No food proteins such as eggs or egg products, gluten, peanuts, tree nuts, nut products, or any nut byproducts. No metals such as iron, nickel, cobalt, titanium, or rare earth alloys. They also do not have any manufactured products like microelectronics, electrodes, carbon nanotubes or other nanostructures, or nanowire semiconductors. </vt:lpstr>
      <vt:lpstr>RNA vaccines </vt:lpstr>
      <vt:lpstr>Презентация PowerPoint</vt:lpstr>
      <vt:lpstr> Adenovirus vector vaccines</vt:lpstr>
      <vt:lpstr>Презентация PowerPoint</vt:lpstr>
      <vt:lpstr>Viral vector vaccines (mechanism of action)</vt:lpstr>
      <vt:lpstr>Презентация PowerPoint</vt:lpstr>
      <vt:lpstr>Inactivated virus vaccines </vt:lpstr>
      <vt:lpstr>Protein subunit vaccines</vt:lpstr>
      <vt:lpstr>Live-attenuated vaccine</vt:lpstr>
      <vt:lpstr>Презентация PowerPoint</vt:lpstr>
      <vt:lpstr>Презентация PowerPoint</vt:lpstr>
      <vt:lpstr>CONCLUSION</vt:lpstr>
      <vt:lpstr>WHO: WE ARE STILL LIVING WITH   COVID-19.      IT IS NOT OVER!   DON’T WAIT UNTIL CASES ARE ON THE RISE AGAIN BEFORE GETTING ALL OF YOUR RECOMMENDED VACCINE DOSES! YOUR HEALTH IS PRECIOUS!</vt:lpstr>
      <vt:lpstr>Reference </vt:lpstr>
      <vt:lpstr>Thanks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
  <cp:lastModifiedBy>User</cp:lastModifiedBy>
  <cp:revision>12</cp:revision>
  <dcterms:created xsi:type="dcterms:W3CDTF">2022-10-27T07:54:00Z</dcterms:created>
  <dcterms:modified xsi:type="dcterms:W3CDTF">2023-02-01T11:32:00Z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C3D5B1EAC20B4FEA9CE0AEAA2FFA8D33</vt:lpwstr>
  </property>
  <property fmtid="{D5CDD505-2E9C-101B-9397-08002B2CF9AE}" pid="3" name="KSOProductBuildVer">
    <vt:lpwstr>1049-11.2.0.11341</vt:lpwstr>
  </property>
</Properties>
</file>